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0" r:id="rId5"/>
    <p:sldId id="258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9BA8-657E-47B3-9EA0-F6AA772F6C5A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A08AE-F205-4EEA-96D1-99FD13E2F374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1A71DF8-A0CC-4232-92A7-57241078D3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9" r="17651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704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9BA8-657E-47B3-9EA0-F6AA772F6C5A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A08AE-F205-4EEA-96D1-99FD13E2F3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4502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9BA8-657E-47B3-9EA0-F6AA772F6C5A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A08AE-F205-4EEA-96D1-99FD13E2F3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304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9BA8-657E-47B3-9EA0-F6AA772F6C5A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A08AE-F205-4EEA-96D1-99FD13E2F3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2920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9BA8-657E-47B3-9EA0-F6AA772F6C5A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A08AE-F205-4EEA-96D1-99FD13E2F3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9109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9BA8-657E-47B3-9EA0-F6AA772F6C5A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A08AE-F205-4EEA-96D1-99FD13E2F3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485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9BA8-657E-47B3-9EA0-F6AA772F6C5A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A08AE-F205-4EEA-96D1-99FD13E2F3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4187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9BA8-657E-47B3-9EA0-F6AA772F6C5A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A08AE-F205-4EEA-96D1-99FD13E2F3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8585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9BA8-657E-47B3-9EA0-F6AA772F6C5A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A08AE-F205-4EEA-96D1-99FD13E2F3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914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9BA8-657E-47B3-9EA0-F6AA772F6C5A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A08AE-F205-4EEA-96D1-99FD13E2F3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7235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9BA8-657E-47B3-9EA0-F6AA772F6C5A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A08AE-F205-4EEA-96D1-99FD13E2F3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874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B9BA8-657E-47B3-9EA0-F6AA772F6C5A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A08AE-F205-4EEA-96D1-99FD13E2F374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9228B5C-9A0C-4FD9-A9BD-3416EB7A5F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0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801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5D9B61-D20A-429D-811A-9E43B5451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236928"/>
            <a:ext cx="7772400" cy="2387600"/>
          </a:xfrm>
        </p:spPr>
        <p:txBody>
          <a:bodyPr>
            <a:normAutofit/>
          </a:bodyPr>
          <a:lstStyle/>
          <a:p>
            <a:br>
              <a:rPr lang="ru-RU" b="1" dirty="0">
                <a:latin typeface="+mn-lt"/>
              </a:rPr>
            </a:br>
            <a:r>
              <a:rPr lang="ru-RU" b="1" dirty="0">
                <a:latin typeface="+mn-lt"/>
              </a:rPr>
              <a:t>1984</a:t>
            </a:r>
          </a:p>
        </p:txBody>
      </p:sp>
    </p:spTree>
    <p:extLst>
      <p:ext uri="{BB962C8B-B14F-4D97-AF65-F5344CB8AC3E}">
        <p14:creationId xmlns:p14="http://schemas.microsoft.com/office/powerpoint/2010/main" val="3490097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E02F32-043C-415D-AA61-C088DF9C1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09492"/>
          </a:xfrm>
        </p:spPr>
        <p:txBody>
          <a:bodyPr/>
          <a:lstStyle/>
          <a:p>
            <a:r>
              <a:rPr lang="ru-RU" dirty="0"/>
              <a:t>Описание проекта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554EE51-8C21-4BB5-BC97-4841CBA9A5CB}"/>
              </a:ext>
            </a:extLst>
          </p:cNvPr>
          <p:cNvSpPr/>
          <p:nvPr/>
        </p:nvSpPr>
        <p:spPr>
          <a:xfrm>
            <a:off x="695761" y="1585011"/>
            <a:ext cx="8040848" cy="3156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Целью нашего проекта явилось создание игры, которую мы назвали «1984»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Сюжет игры: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Человек в мире будущего просыпается после тяжелого дня и обнаруживает, что на улице машины начали уничтожать людей. Его цель – остановить нашествие роботов и спасти мир.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Перед игроком предстаёт стратегия с пошаговыми боями. В игре несколько уровней, на каждом из котором игрок должен выполнить определённые задания и победить всех противников.</a:t>
            </a:r>
          </a:p>
        </p:txBody>
      </p:sp>
    </p:spTree>
    <p:extLst>
      <p:ext uri="{BB962C8B-B14F-4D97-AF65-F5344CB8AC3E}">
        <p14:creationId xmlns:p14="http://schemas.microsoft.com/office/powerpoint/2010/main" val="3469135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554EE51-8C21-4BB5-BC97-4841CBA9A5CB}"/>
              </a:ext>
            </a:extLst>
          </p:cNvPr>
          <p:cNvSpPr/>
          <p:nvPr/>
        </p:nvSpPr>
        <p:spPr>
          <a:xfrm>
            <a:off x="695761" y="1585011"/>
            <a:ext cx="8040848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F1E04B8-74DE-4027-BDD3-11DE7AF8078A}"/>
              </a:ext>
            </a:extLst>
          </p:cNvPr>
          <p:cNvSpPr/>
          <p:nvPr/>
        </p:nvSpPr>
        <p:spPr>
          <a:xfrm>
            <a:off x="512373" y="350134"/>
            <a:ext cx="84076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/>
              <a:t>В процессе работы мы реализовали следующие возможности: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FC45789-81CB-4556-A9EA-32BE631B09B5}"/>
              </a:ext>
            </a:extLst>
          </p:cNvPr>
          <p:cNvSpPr/>
          <p:nvPr/>
        </p:nvSpPr>
        <p:spPr>
          <a:xfrm>
            <a:off x="407391" y="963405"/>
            <a:ext cx="901030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Главное меню</a:t>
            </a:r>
          </a:p>
          <a:p>
            <a:endParaRPr lang="ru-RU" dirty="0"/>
          </a:p>
          <a:p>
            <a:r>
              <a:rPr lang="ru-RU" dirty="0"/>
              <a:t>	В меню игрок может начать новую игру, продолжить начатую или же выйти из</a:t>
            </a:r>
          </a:p>
          <a:p>
            <a:r>
              <a:rPr lang="ru-RU" dirty="0"/>
              <a:t>	игры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Передвижение игрока</a:t>
            </a:r>
          </a:p>
          <a:p>
            <a:r>
              <a:rPr lang="ru-RU" dirty="0"/>
              <a:t>     </a:t>
            </a:r>
          </a:p>
          <a:p>
            <a:r>
              <a:rPr lang="ru-RU" dirty="0"/>
              <a:t>	Передвижение игрока осуществляется с помощью стрелок. При передвижении у   	игрока появляется анимация бега.  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Битва с противниками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Бонусы на уровнях</a:t>
            </a:r>
          </a:p>
        </p:txBody>
      </p:sp>
    </p:spTree>
    <p:extLst>
      <p:ext uri="{BB962C8B-B14F-4D97-AF65-F5344CB8AC3E}">
        <p14:creationId xmlns:p14="http://schemas.microsoft.com/office/powerpoint/2010/main" val="1767868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E02F32-043C-415D-AA61-C088DF9C1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09492"/>
          </a:xfrm>
        </p:spPr>
        <p:txBody>
          <a:bodyPr/>
          <a:lstStyle/>
          <a:p>
            <a:r>
              <a:rPr lang="ru-RU" dirty="0"/>
              <a:t>Структура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482173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E02F32-043C-415D-AA61-C088DF9C1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09492"/>
          </a:xfrm>
        </p:spPr>
        <p:txBody>
          <a:bodyPr>
            <a:normAutofit fontScale="90000"/>
          </a:bodyPr>
          <a:lstStyle/>
          <a:p>
            <a:r>
              <a:rPr lang="ru-RU" dirty="0"/>
              <a:t>Технологии, применяемые в программе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6DDFA31-4299-439B-B7C2-C3B894F7D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62" y="1735895"/>
            <a:ext cx="5117809" cy="202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583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E02F32-043C-415D-AA61-C088DF9C1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09492"/>
          </a:xfrm>
        </p:spPr>
        <p:txBody>
          <a:bodyPr>
            <a:normAutofit/>
          </a:bodyPr>
          <a:lstStyle/>
          <a:p>
            <a:r>
              <a:rPr lang="ru-RU" dirty="0"/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114444844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137</Words>
  <Application>Microsoft Office PowerPoint</Application>
  <PresentationFormat>Экран (4:3)</PresentationFormat>
  <Paragraphs>22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Тема Office</vt:lpstr>
      <vt:lpstr> 1984</vt:lpstr>
      <vt:lpstr>Описание проекта</vt:lpstr>
      <vt:lpstr>Презентация PowerPoint</vt:lpstr>
      <vt:lpstr>Структура программы</vt:lpstr>
      <vt:lpstr>Технологии, применяемые в программе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Admin</cp:lastModifiedBy>
  <cp:revision>5</cp:revision>
  <dcterms:created xsi:type="dcterms:W3CDTF">2021-09-20T10:42:48Z</dcterms:created>
  <dcterms:modified xsi:type="dcterms:W3CDTF">2022-01-10T14:38:48Z</dcterms:modified>
</cp:coreProperties>
</file>