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44B77C-2C25-4AF0-B393-1CA660B978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58D2C9-DB63-4177-8B61-ED1B09758A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C0E9-C332-4537-8468-B11D6AC2D68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6D58-1C01-403E-A01D-25581A55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A143B-C6CD-49BA-A321-11222FDCB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47234"/>
            <a:ext cx="7602523" cy="2387600"/>
          </a:xfrm>
        </p:spPr>
        <p:txBody>
          <a:bodyPr>
            <a:normAutofit/>
          </a:bodyPr>
          <a:lstStyle/>
          <a:p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latin typeface="+mn-lt"/>
              </a:rPr>
              <a:t>Многофункциональный</a:t>
            </a:r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latin typeface="+mn-lt"/>
              </a:rPr>
              <a:t>калькулятор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E51AD-E0A8-446A-8A64-484C5641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061" y="5310766"/>
            <a:ext cx="6858000" cy="1655762"/>
          </a:xfrm>
        </p:spPr>
        <p:txBody>
          <a:bodyPr>
            <a:normAutofit/>
          </a:bodyPr>
          <a:lstStyle/>
          <a:p>
            <a:r>
              <a:rPr lang="ru-RU" sz="1600" dirty="0"/>
              <a:t>Выполнила: Урясьева Ксения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553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508521" y="1475308"/>
            <a:ext cx="7235504" cy="5151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Для разработки графического интерфейса программы была использована библиотека </a:t>
            </a:r>
            <a:r>
              <a:rPr lang="en-US" dirty="0" err="1"/>
              <a:t>PyQT</a:t>
            </a:r>
            <a:r>
              <a:rPr lang="ru-RU" dirty="0"/>
              <a:t>. Для работы с базами данных – библиотека </a:t>
            </a:r>
            <a:r>
              <a:rPr lang="en-US" dirty="0"/>
              <a:t>sqlite3</a:t>
            </a:r>
            <a:r>
              <a:rPr lang="ru-RU" dirty="0"/>
              <a:t>. А для работы с </a:t>
            </a:r>
            <a:r>
              <a:rPr lang="en-US" dirty="0"/>
              <a:t>csv-</a:t>
            </a:r>
            <a:r>
              <a:rPr lang="ru-RU" dirty="0"/>
              <a:t>файлами я использовала библиотеку </a:t>
            </a:r>
            <a:r>
              <a:rPr lang="en-US" dirty="0"/>
              <a:t>csv</a:t>
            </a:r>
            <a:r>
              <a:rPr lang="ru-RU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В своем проекте я использовала следующие виджеты </a:t>
            </a:r>
            <a:r>
              <a:rPr lang="en-US" dirty="0"/>
              <a:t>QT</a:t>
            </a:r>
            <a:r>
              <a:rPr lang="ru-RU" dirty="0"/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QPushButton</a:t>
            </a:r>
            <a:r>
              <a:rPr lang="ru-RU" dirty="0"/>
              <a:t> (простые кнопки)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QLineEdit</a:t>
            </a:r>
            <a:r>
              <a:rPr lang="en-US" dirty="0"/>
              <a:t> </a:t>
            </a:r>
            <a:r>
              <a:rPr lang="ru-RU" dirty="0"/>
              <a:t>(редактор однострочного текста)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QRadioButton</a:t>
            </a:r>
            <a:r>
              <a:rPr lang="en-US" dirty="0"/>
              <a:t> (</a:t>
            </a:r>
            <a:r>
              <a:rPr lang="ru-RU" dirty="0"/>
              <a:t>переключатели)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QLabel</a:t>
            </a:r>
            <a:r>
              <a:rPr lang="en-US" dirty="0"/>
              <a:t> (</a:t>
            </a:r>
            <a:r>
              <a:rPr lang="ru-RU" dirty="0"/>
              <a:t>отображение текста)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QComboBox</a:t>
            </a:r>
            <a:r>
              <a:rPr lang="en-US" dirty="0"/>
              <a:t> (</a:t>
            </a:r>
            <a:r>
              <a:rPr lang="ru-RU" dirty="0"/>
              <a:t>выпадающий список)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QTextBrowser</a:t>
            </a:r>
            <a:r>
              <a:rPr lang="en-US" dirty="0"/>
              <a:t> (</a:t>
            </a:r>
            <a:r>
              <a:rPr lang="ru-RU" dirty="0"/>
              <a:t>отображение большого форматированного текста).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Для создания более удобного и приятного глазу интерфейса я использовала стилизацию элементов.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FD6AD4-E2B4-4D13-8134-47545BE6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21" y="149745"/>
            <a:ext cx="7886700" cy="1325563"/>
          </a:xfrm>
        </p:spPr>
        <p:txBody>
          <a:bodyPr/>
          <a:lstStyle/>
          <a:p>
            <a:r>
              <a:rPr lang="ru-RU" dirty="0"/>
              <a:t>Технологии, применяемые 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235604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508521" y="1475308"/>
            <a:ext cx="7235504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Для перевода единиц измерения я создала отдельную базу данных, в которую поместила все необходимые единицы измерения и величины, к которым они относятся.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Структура базы данных: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FD6AD4-E2B4-4D13-8134-47545BE6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21" y="149745"/>
            <a:ext cx="7886700" cy="1325563"/>
          </a:xfrm>
        </p:spPr>
        <p:txBody>
          <a:bodyPr/>
          <a:lstStyle/>
          <a:p>
            <a:r>
              <a:rPr lang="ru-RU" dirty="0"/>
              <a:t>Технологии, применяемые в программе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DAE211-9D35-4D2D-B27F-31612D9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51" y="2842542"/>
            <a:ext cx="2209451" cy="2952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9D1BBD-CC67-4FB8-B109-2FC03C17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73" y="2842542"/>
            <a:ext cx="2784453" cy="317345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A7EBAF-5226-4F5E-8EBD-3184419CCE92}"/>
              </a:ext>
            </a:extLst>
          </p:cNvPr>
          <p:cNvSpPr/>
          <p:nvPr/>
        </p:nvSpPr>
        <p:spPr>
          <a:xfrm>
            <a:off x="1341970" y="5915332"/>
            <a:ext cx="288187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Таблица с физ. величинами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C5DA769-FBD9-4A63-8F71-1EBDE2591DEF}"/>
              </a:ext>
            </a:extLst>
          </p:cNvPr>
          <p:cNvSpPr/>
          <p:nvPr/>
        </p:nvSpPr>
        <p:spPr>
          <a:xfrm>
            <a:off x="5018583" y="6091037"/>
            <a:ext cx="347890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Таблица с единицами измерения</a:t>
            </a:r>
          </a:p>
        </p:txBody>
      </p:sp>
    </p:spTree>
    <p:extLst>
      <p:ext uri="{BB962C8B-B14F-4D97-AF65-F5344CB8AC3E}">
        <p14:creationId xmlns:p14="http://schemas.microsoft.com/office/powerpoint/2010/main" val="38161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508521" y="1475308"/>
            <a:ext cx="7235504" cy="107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Также была создана отдельная база для формул, в которой находятся необходимые формулы для расчета различных физических величин.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Структура базы данных: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6FD6AD4-E2B4-4D13-8134-47545BE6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21" y="149745"/>
            <a:ext cx="7886700" cy="1325563"/>
          </a:xfrm>
        </p:spPr>
        <p:txBody>
          <a:bodyPr/>
          <a:lstStyle/>
          <a:p>
            <a:r>
              <a:rPr lang="ru-RU" dirty="0"/>
              <a:t>Технологии, применяемые в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F5F4A5-3396-4146-BF32-A071118B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53" y="2835185"/>
            <a:ext cx="2305050" cy="234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1FE0B4-0C88-4E7B-A213-E59104B6E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68" y="2835185"/>
            <a:ext cx="2562225" cy="290512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4DEFBD-FC86-461B-B132-32D86D4ACA28}"/>
              </a:ext>
            </a:extLst>
          </p:cNvPr>
          <p:cNvSpPr/>
          <p:nvPr/>
        </p:nvSpPr>
        <p:spPr>
          <a:xfrm>
            <a:off x="1508521" y="5467341"/>
            <a:ext cx="288187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Таблица с физ. величинами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6655F8-17A0-4F19-B8AF-2C22FC5ED081}"/>
              </a:ext>
            </a:extLst>
          </p:cNvPr>
          <p:cNvSpPr/>
          <p:nvPr/>
        </p:nvSpPr>
        <p:spPr>
          <a:xfrm>
            <a:off x="5586861" y="5842893"/>
            <a:ext cx="233833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Таблица с формулами</a:t>
            </a:r>
          </a:p>
        </p:txBody>
      </p:sp>
    </p:spTree>
    <p:extLst>
      <p:ext uri="{BB962C8B-B14F-4D97-AF65-F5344CB8AC3E}">
        <p14:creationId xmlns:p14="http://schemas.microsoft.com/office/powerpoint/2010/main" val="189949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8BD6D58B-3044-3E4F-99DD-09D4F8FC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967" y="68759"/>
            <a:ext cx="7886700" cy="700956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625967" y="779022"/>
            <a:ext cx="7235504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Итак, в ходе проделанной работы мне удалось выполнить поставленную цель: создать программу, выполняющую различные математические функции.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678F8A-EF33-4B03-AFFA-34419224E909}"/>
              </a:ext>
            </a:extLst>
          </p:cNvPr>
          <p:cNvSpPr/>
          <p:nvPr/>
        </p:nvSpPr>
        <p:spPr>
          <a:xfrm>
            <a:off x="1625966" y="1867995"/>
            <a:ext cx="6939193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Такая программа поможет людям разных возрастов, особенно школьникам, ведь я на своем опыте внедряла в программу именно те функции, которые приходится выполнять чаще всего.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AC3366-A248-4BF3-AC02-6E13A3BFD7DE}"/>
              </a:ext>
            </a:extLst>
          </p:cNvPr>
          <p:cNvSpPr/>
          <p:nvPr/>
        </p:nvSpPr>
        <p:spPr>
          <a:xfrm>
            <a:off x="1625966" y="3024841"/>
            <a:ext cx="6939192" cy="3065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будущем я планирую продолжить развитие данного проекта. Я поставила себе новые задачи: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доработать интерфейс программы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и реализовать новые функции (решение уравнений)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возможность изменения интерфейса (тёмная тема)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возможность работы с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csv-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файлами для всех режимов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F9A05E-CC11-4143-A683-F7A55E7E4C33}"/>
              </a:ext>
            </a:extLst>
          </p:cNvPr>
          <p:cNvSpPr/>
          <p:nvPr/>
        </p:nvSpPr>
        <p:spPr>
          <a:xfrm>
            <a:off x="1625966" y="5567214"/>
            <a:ext cx="69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осталась довольна результатом проделанной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0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8BD6D58B-3044-3E4F-99DD-09D4F8FC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967" y="160979"/>
            <a:ext cx="7886700" cy="700956"/>
          </a:xfrm>
        </p:spPr>
        <p:txBody>
          <a:bodyPr/>
          <a:lstStyle/>
          <a:p>
            <a:r>
              <a:rPr lang="ru-RU" dirty="0"/>
              <a:t>Идея проекта 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625967" y="877591"/>
            <a:ext cx="7235504" cy="333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жизни мы часто сталкиваемся с ситуациями, когда нам нужно выполнить какую-либо математическую операцию, будь то сложение, вычитание, перевод единиц измерения, перевод числа из одной системы счисления в другую и т.п. Большинство этих операций мы можем выполнить сами, но бывают случаи, когда сделать это невозможно: нам приходится работать с очень большими числами, вычисление нужно выполнить максимально быстро или же мы просто не знаем, как выполнить эту операцию. В таких ситуациях должна помочь моя программа. Создание программы, которая сможет выполнять различные математические функции, позволит ускорить процесс вычисления и работу с какими-либо данными.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9788FB-103A-41D2-B563-AF6B69E054AD}"/>
              </a:ext>
            </a:extLst>
          </p:cNvPr>
          <p:cNvSpPr/>
          <p:nvPr/>
        </p:nvSpPr>
        <p:spPr>
          <a:xfrm>
            <a:off x="1625967" y="4433603"/>
            <a:ext cx="68973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Моя программа сможет решать следующие задачи: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Перевод единиц измерения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Выполнение простых арифметических операций над числами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Перевод чисел в различные системы счисления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Расчет неизвестной величины по формуле с помощью известных</a:t>
            </a:r>
          </a:p>
        </p:txBody>
      </p:sp>
    </p:spTree>
    <p:extLst>
      <p:ext uri="{BB962C8B-B14F-4D97-AF65-F5344CB8AC3E}">
        <p14:creationId xmlns:p14="http://schemas.microsoft.com/office/powerpoint/2010/main" val="157700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8BD6D58B-3044-3E4F-99DD-09D4F8FC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967" y="68759"/>
            <a:ext cx="7886700" cy="700956"/>
          </a:xfrm>
        </p:spPr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625967" y="779022"/>
            <a:ext cx="7235504" cy="673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 моей программы состоит из следующих модулей: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с основным кодом, отвечающим за функционал программы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main_window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сгенерированный с помощью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pyuic5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интерфейсом главного окна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сгенерированный с помощью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pyuic5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интерфейсом калькулятора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number_systems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сгенерированный с помощью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pyuic5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интерфейсом окна для перевода чисел в разные системы счисления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converter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сгенерированный с помощью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pyuic5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интерфейсом конвертера единиц измерения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formula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сгенерированный с помощью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pyuic5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интерфейсом окна для расчета физических величин по формулам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csv_redact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сгенерированный с помощью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pyuic5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интерфейсом окна для работы с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csv-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файлами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8BD6D58B-3044-3E4F-99DD-09D4F8FC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967" y="68759"/>
            <a:ext cx="7886700" cy="700956"/>
          </a:xfrm>
        </p:spPr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625967" y="779022"/>
            <a:ext cx="7235504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программы я реализовала следующие классы: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MainWindow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отвечает за функционал основного окна, в котором пользователь сможет выбрать, какое действие он может совершить сейчас.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9A9293-3649-4DB3-9E02-A270D9D6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02" y="2281399"/>
            <a:ext cx="5507902" cy="42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676301" y="337241"/>
            <a:ext cx="7235504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class Calc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: отвечает за функционал окна с калькулятором, в котором пользователь сможет выполнить различные арифметические операции над числами.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CE472-553A-45C4-8F9A-F48BB8C83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19" y="1704475"/>
            <a:ext cx="2881985" cy="45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7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684689" y="267177"/>
            <a:ext cx="7235504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class 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NumberSystems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: отвечает за функционал окна, в котором пользователь сможет совершить перевод чисел в различные системы счисления.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905D3B-4030-4E52-BF2B-EB95571E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88" y="1547234"/>
            <a:ext cx="5943053" cy="46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676301" y="367962"/>
            <a:ext cx="7235504" cy="107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class Converter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: отвечает за функционал окна, в котором пользователь сможет совершить перевод единиц измерения.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07AD2-AD42-4B24-8D19-81038859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87" y="1417982"/>
            <a:ext cx="5894088" cy="49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735024" y="250516"/>
            <a:ext cx="7235504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class Formulas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: отвечает за функционал окна, в котором пользователь сможет совершить расчёт неизвестной величины по формуле с помощью известных.</a:t>
            </a:r>
            <a:endParaRPr lang="ru-R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22984-3E5B-4C06-8FEE-A2660ACF7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45" y="1547234"/>
            <a:ext cx="5809699" cy="45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19B00BB-604A-C845-A8C0-60CC50AA1F7C}"/>
              </a:ext>
            </a:extLst>
          </p:cNvPr>
          <p:cNvSpPr txBox="1">
            <a:spLocks/>
          </p:cNvSpPr>
          <p:nvPr/>
        </p:nvSpPr>
        <p:spPr>
          <a:xfrm>
            <a:off x="685800" y="1547234"/>
            <a:ext cx="760252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n w="9525">
                <a:solidFill>
                  <a:schemeClr val="bg1"/>
                </a:solidFill>
                <a:prstDash val="solid"/>
              </a:ln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DED889-B7DE-4B91-979E-929EF6A2B198}"/>
              </a:ext>
            </a:extLst>
          </p:cNvPr>
          <p:cNvSpPr/>
          <p:nvPr/>
        </p:nvSpPr>
        <p:spPr>
          <a:xfrm>
            <a:off x="1735024" y="250516"/>
            <a:ext cx="7235504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CSVFiles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: отвечает за функционал окна, в котором пользователь сможет совершить преобразование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csv-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файлов в соответствии с </a:t>
            </a:r>
            <a:r>
              <a:rPr lang="ru-RU">
                <a:latin typeface="Calibri" panose="020F0502020204030204" pitchFamily="34" charset="0"/>
                <a:cs typeface="Times New Roman" panose="02020603050405020304" pitchFamily="18" charset="0"/>
              </a:rPr>
              <a:t>выбранным режимом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1DC7E9-86AA-4CD1-88C7-E27F967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16" y="1639514"/>
            <a:ext cx="5962532" cy="42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4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680</Words>
  <Application>Microsoft Office PowerPoint</Application>
  <PresentationFormat>Экран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Многофункциональный калькулятор</vt:lpstr>
      <vt:lpstr>Идея проекта </vt:lpstr>
      <vt:lpstr>Структура программы</vt:lpstr>
      <vt:lpstr>Структура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Технологии, применяемые в программе</vt:lpstr>
      <vt:lpstr>Технологии, применяемые в программе</vt:lpstr>
      <vt:lpstr>Технологии, применяемые в программе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Admin</cp:lastModifiedBy>
  <cp:revision>20</cp:revision>
  <dcterms:created xsi:type="dcterms:W3CDTF">2020-10-04T11:15:31Z</dcterms:created>
  <dcterms:modified xsi:type="dcterms:W3CDTF">2021-11-21T07:43:43Z</dcterms:modified>
</cp:coreProperties>
</file>