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5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Command Center 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97280" y="4487779"/>
            <a:ext cx="9204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latin typeface="Times New Roman" charset="0"/>
                <a:ea typeface="Times New Roman" charset="0"/>
                <a:cs typeface="Times New Roman" charset="0"/>
              </a:rPr>
              <a:t>Shaowen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 Liu, Frank Shi, </a:t>
            </a:r>
            <a:r>
              <a:rPr kumimoji="1" lang="en-US" altLang="zh-CN" sz="2400" dirty="0" err="1" smtClean="0">
                <a:latin typeface="Times New Roman" charset="0"/>
                <a:ea typeface="Times New Roman" charset="0"/>
                <a:cs typeface="Times New Roman" charset="0"/>
              </a:rPr>
              <a:t>Fengsheng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 Shu, Scarlet </a:t>
            </a:r>
            <a:r>
              <a:rPr kumimoji="1" lang="en-US" altLang="zh-CN" sz="2400" dirty="0" err="1" smtClean="0">
                <a:latin typeface="Times New Roman" charset="0"/>
                <a:ea typeface="Times New Roman" charset="0"/>
                <a:cs typeface="Times New Roman" charset="0"/>
              </a:rPr>
              <a:t>Guo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, Xuanxuan Ge</a:t>
            </a:r>
            <a:endParaRPr kumimoji="1" lang="zh-CN" alt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60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Function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21" y="1858294"/>
            <a:ext cx="10344917" cy="4337969"/>
          </a:xfrm>
        </p:spPr>
      </p:pic>
    </p:spTree>
    <p:extLst>
      <p:ext uri="{BB962C8B-B14F-4D97-AF65-F5344CB8AC3E}">
        <p14:creationId xmlns:p14="http://schemas.microsoft.com/office/powerpoint/2010/main" val="203756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GUI Update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185" y="386219"/>
            <a:ext cx="6665495" cy="567769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97279" y="2201778"/>
            <a:ext cx="33929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reate instances of each device added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Output information 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Command line</a:t>
            </a:r>
            <a:endParaRPr kumimoji="1" lang="zh-CN" alt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92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Demo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459345"/>
            <a:ext cx="10058400" cy="4023360"/>
          </a:xfrm>
        </p:spPr>
        <p:txBody>
          <a:bodyPr>
            <a:norm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zh-CN" sz="2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Collaborate with </a:t>
            </a:r>
            <a:r>
              <a:rPr kumimoji="1" lang="en-US" altLang="zh-CN" sz="2800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Ros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group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sz="2800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zh-CN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Type command in GUI, output a file, </a:t>
            </a:r>
            <a:r>
              <a:rPr kumimoji="1" lang="en-US" altLang="zh-CN" sz="2800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Ros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reads the command, Robot executes the command</a:t>
            </a:r>
            <a:endParaRPr kumimoji="1" lang="zh-CN" altLang="en-US" sz="28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5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Future Development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402947"/>
            <a:ext cx="10058400" cy="4023360"/>
          </a:xfrm>
        </p:spPr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  Get in touch with other groups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  Send signal to call their function to start their program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 Output different kinds of information in the GUI  e.g. images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4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Thanks.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zh-CN" alt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511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怀旧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回顾</Template>
  <TotalTime>128</TotalTime>
  <Words>88</Words>
  <Application>Microsoft Macintosh PowerPoint</Application>
  <PresentationFormat>宽屏</PresentationFormat>
  <Paragraphs>20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Times New Roman</vt:lpstr>
      <vt:lpstr>宋体</vt:lpstr>
      <vt:lpstr>Arial</vt:lpstr>
      <vt:lpstr>怀旧</vt:lpstr>
      <vt:lpstr>Command Center </vt:lpstr>
      <vt:lpstr>Function</vt:lpstr>
      <vt:lpstr>GUI Update</vt:lpstr>
      <vt:lpstr>Demo</vt:lpstr>
      <vt:lpstr>Future Development</vt:lpstr>
      <vt:lpstr>Thanks.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Center </dc:title>
  <dc:creator>Xuanxuan Ge</dc:creator>
  <cp:lastModifiedBy>Xuanxuan Ge</cp:lastModifiedBy>
  <cp:revision>8</cp:revision>
  <dcterms:created xsi:type="dcterms:W3CDTF">2017-12-06T16:22:07Z</dcterms:created>
  <dcterms:modified xsi:type="dcterms:W3CDTF">2017-12-14T05:57:51Z</dcterms:modified>
</cp:coreProperties>
</file>