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Command Center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4487779"/>
            <a:ext cx="92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Shaowen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Liu, Frank Shi,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Fengsheng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Shu, Scarlet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Guo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 Xuanxuan Ge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1858294"/>
            <a:ext cx="10344917" cy="4337969"/>
          </a:xfrm>
        </p:spPr>
      </p:pic>
    </p:spTree>
    <p:extLst>
      <p:ext uri="{BB962C8B-B14F-4D97-AF65-F5344CB8AC3E}">
        <p14:creationId xmlns:p14="http://schemas.microsoft.com/office/powerpoint/2010/main" val="20375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GUI Update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5" y="386219"/>
            <a:ext cx="6665495" cy="5677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79" y="2201778"/>
            <a:ext cx="3392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reate instances of each device added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Output information 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Command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line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Help Command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17556"/>
            <a:ext cx="10058400" cy="402336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Collaborate with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ROS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group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Type command in GUI, output a file,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reads the command, Robot executes the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Conflict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check: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exist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file</a:t>
            </a:r>
            <a:endParaRPr kumimoji="1" lang="en-US" altLang="zh-CN" sz="2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 Development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402947"/>
            <a:ext cx="10058400" cy="402336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Get in touch with other groups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Send signal to call their function to start their program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Output different kinds of information in the GUI  e.g. images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07" y="1198992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1903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133</TotalTime>
  <Words>100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宋体</vt:lpstr>
      <vt:lpstr>怀旧</vt:lpstr>
      <vt:lpstr>Command Center </vt:lpstr>
      <vt:lpstr>Function</vt:lpstr>
      <vt:lpstr>GUI Update</vt:lpstr>
      <vt:lpstr>Demo</vt:lpstr>
      <vt:lpstr>Future Development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Center </dc:title>
  <dc:creator>Xuanxuan Ge</dc:creator>
  <cp:lastModifiedBy>William Shu</cp:lastModifiedBy>
  <cp:revision>9</cp:revision>
  <dcterms:created xsi:type="dcterms:W3CDTF">2017-12-06T16:22:07Z</dcterms:created>
  <dcterms:modified xsi:type="dcterms:W3CDTF">2017-12-14T12:30:14Z</dcterms:modified>
</cp:coreProperties>
</file>