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494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3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/>
              <a:t>CSC 401: database Management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Database</a:t>
            </a:r>
            <a:r>
              <a:rPr lang="en-US" sz="1600" b="1" baseline="0" dirty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/>
              <a:t>CSC 401: database Management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447800"/>
          </a:xfrm>
        </p:spPr>
        <p:txBody>
          <a:bodyPr>
            <a:normAutofit/>
          </a:bodyPr>
          <a:lstStyle/>
          <a:p>
            <a:r>
              <a:rPr lang="en-US" b="1"/>
              <a:t>CSC </a:t>
            </a:r>
            <a:r>
              <a:rPr lang="en-US" b="1" dirty="0"/>
              <a:t>401: Database Management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noFill/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Rich Picture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3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picture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" y="899885"/>
            <a:ext cx="9097418" cy="5879206"/>
          </a:xfrm>
        </p:spPr>
      </p:pic>
    </p:spTree>
    <p:extLst>
      <p:ext uri="{BB962C8B-B14F-4D97-AF65-F5344CB8AC3E}">
        <p14:creationId xmlns:p14="http://schemas.microsoft.com/office/powerpoint/2010/main" val="110215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Rich Picture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 b="9051"/>
          <a:stretch/>
        </p:blipFill>
        <p:spPr>
          <a:xfrm>
            <a:off x="87231" y="939799"/>
            <a:ext cx="9017225" cy="5853805"/>
          </a:xfrm>
        </p:spPr>
      </p:pic>
    </p:spTree>
    <p:extLst>
      <p:ext uri="{BB962C8B-B14F-4D97-AF65-F5344CB8AC3E}">
        <p14:creationId xmlns:p14="http://schemas.microsoft.com/office/powerpoint/2010/main" val="39218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Picture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21817"/>
            <a:ext cx="8915400" cy="6036183"/>
          </a:xfrm>
        </p:spPr>
      </p:pic>
    </p:spTree>
    <p:extLst>
      <p:ext uri="{BB962C8B-B14F-4D97-AF65-F5344CB8AC3E}">
        <p14:creationId xmlns:p14="http://schemas.microsoft.com/office/powerpoint/2010/main" val="284702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Rich picture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5" b="3594"/>
          <a:stretch/>
        </p:blipFill>
        <p:spPr>
          <a:xfrm>
            <a:off x="0" y="885371"/>
            <a:ext cx="9144000" cy="5972629"/>
          </a:xfrm>
        </p:spPr>
      </p:pic>
    </p:spTree>
    <p:extLst>
      <p:ext uri="{BB962C8B-B14F-4D97-AF65-F5344CB8AC3E}">
        <p14:creationId xmlns:p14="http://schemas.microsoft.com/office/powerpoint/2010/main" val="257050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28006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6"/>
            <a:ext cx="9144000" cy="6842573"/>
          </a:xfrm>
        </p:spPr>
      </p:pic>
    </p:spTree>
    <p:extLst>
      <p:ext uri="{BB962C8B-B14F-4D97-AF65-F5344CB8AC3E}">
        <p14:creationId xmlns:p14="http://schemas.microsoft.com/office/powerpoint/2010/main" val="127994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4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16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1707</TotalTime>
  <Words>77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Bell MT</vt:lpstr>
      <vt:lpstr>Brush Script MT</vt:lpstr>
      <vt:lpstr>Calibri</vt:lpstr>
      <vt:lpstr>Franklin Gothic Book</vt:lpstr>
      <vt:lpstr>Perpetua</vt:lpstr>
      <vt:lpstr>Wingdings 2</vt:lpstr>
      <vt:lpstr>Equity</vt:lpstr>
      <vt:lpstr>Rich Picture</vt:lpstr>
      <vt:lpstr>Rich picture Example</vt:lpstr>
      <vt:lpstr>Rich Picture Example</vt:lpstr>
      <vt:lpstr>Rich Picture Example</vt:lpstr>
      <vt:lpstr>Rich picture Example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Radiah Al-Haque</cp:lastModifiedBy>
  <cp:revision>59</cp:revision>
  <dcterms:created xsi:type="dcterms:W3CDTF">2006-08-16T00:00:00Z</dcterms:created>
  <dcterms:modified xsi:type="dcterms:W3CDTF">2018-05-27T04:18:49Z</dcterms:modified>
</cp:coreProperties>
</file>