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8"/>
  </p:notesMasterIdLst>
  <p:handoutMasterIdLst>
    <p:handoutMasterId r:id="rId26"/>
  </p:handoutMasterIdLst>
  <p:sldIdLst>
    <p:sldId id="283" r:id="rId5"/>
    <p:sldId id="272" r:id="rId6"/>
    <p:sldId id="296" r:id="rId7"/>
    <p:sldId id="273" r:id="rId9"/>
    <p:sldId id="373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27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702" y="108"/>
      </p:cViewPr>
      <p:guideLst>
        <p:guide orient="horz" pos="2147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608FE-96D5-4444-B454-783068FA643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/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/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>
            <a:fillRect/>
          </a:stretch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-1" fmla="*/ 21771 w 1746098"/>
              <a:gd name="connsiteY0-2" fmla="*/ 0 h 2991162"/>
              <a:gd name="connsiteX1-3" fmla="*/ 1746098 w 1746098"/>
              <a:gd name="connsiteY1-4" fmla="*/ 48986 h 2991162"/>
              <a:gd name="connsiteX2-5" fmla="*/ 1746098 w 1746098"/>
              <a:gd name="connsiteY2-6" fmla="*/ 2991162 h 2991162"/>
              <a:gd name="connsiteX3-7" fmla="*/ 0 w 1746098"/>
              <a:gd name="connsiteY3-8" fmla="*/ 2991162 h 2991162"/>
              <a:gd name="connsiteX4-9" fmla="*/ 21771 w 1746098"/>
              <a:gd name="connsiteY4-10" fmla="*/ 0 h 2991162"/>
              <a:gd name="connsiteX0-11" fmla="*/ 21771 w 1795084"/>
              <a:gd name="connsiteY0-12" fmla="*/ 38100 h 3029262"/>
              <a:gd name="connsiteX1-13" fmla="*/ 1795084 w 1795084"/>
              <a:gd name="connsiteY1-14" fmla="*/ 0 h 3029262"/>
              <a:gd name="connsiteX2-15" fmla="*/ 1746098 w 1795084"/>
              <a:gd name="connsiteY2-16" fmla="*/ 3029262 h 3029262"/>
              <a:gd name="connsiteX3-17" fmla="*/ 0 w 1795084"/>
              <a:gd name="connsiteY3-18" fmla="*/ 3029262 h 3029262"/>
              <a:gd name="connsiteX4-19" fmla="*/ 21771 w 1795084"/>
              <a:gd name="connsiteY4-20" fmla="*/ 38100 h 3029262"/>
              <a:gd name="connsiteX0-21" fmla="*/ 212271 w 1985584"/>
              <a:gd name="connsiteY0-22" fmla="*/ 38100 h 3067362"/>
              <a:gd name="connsiteX1-23" fmla="*/ 1985584 w 1985584"/>
              <a:gd name="connsiteY1-24" fmla="*/ 0 h 3067362"/>
              <a:gd name="connsiteX2-25" fmla="*/ 1936598 w 1985584"/>
              <a:gd name="connsiteY2-26" fmla="*/ 3029262 h 3067362"/>
              <a:gd name="connsiteX3-27" fmla="*/ 0 w 1985584"/>
              <a:gd name="connsiteY3-28" fmla="*/ 3067362 h 3067362"/>
              <a:gd name="connsiteX4-29" fmla="*/ 212271 w 1985584"/>
              <a:gd name="connsiteY4-30" fmla="*/ 38100 h 3067362"/>
              <a:gd name="connsiteX0-31" fmla="*/ 212271 w 1985584"/>
              <a:gd name="connsiteY0-32" fmla="*/ 38100 h 3110905"/>
              <a:gd name="connsiteX1-33" fmla="*/ 1985584 w 1985584"/>
              <a:gd name="connsiteY1-34" fmla="*/ 0 h 3110905"/>
              <a:gd name="connsiteX2-35" fmla="*/ 1800526 w 1985584"/>
              <a:gd name="connsiteY2-36" fmla="*/ 3110905 h 3110905"/>
              <a:gd name="connsiteX3-37" fmla="*/ 0 w 1985584"/>
              <a:gd name="connsiteY3-38" fmla="*/ 3067362 h 3110905"/>
              <a:gd name="connsiteX4-39" fmla="*/ 212271 w 1985584"/>
              <a:gd name="connsiteY4-40" fmla="*/ 38100 h 3110905"/>
              <a:gd name="connsiteX0-41" fmla="*/ 212271 w 1985584"/>
              <a:gd name="connsiteY0-42" fmla="*/ 16329 h 3110905"/>
              <a:gd name="connsiteX1-43" fmla="*/ 1985584 w 1985584"/>
              <a:gd name="connsiteY1-44" fmla="*/ 0 h 3110905"/>
              <a:gd name="connsiteX2-45" fmla="*/ 1800526 w 1985584"/>
              <a:gd name="connsiteY2-46" fmla="*/ 3110905 h 3110905"/>
              <a:gd name="connsiteX3-47" fmla="*/ 0 w 1985584"/>
              <a:gd name="connsiteY3-48" fmla="*/ 3067362 h 3110905"/>
              <a:gd name="connsiteX4-49" fmla="*/ 212271 w 1985584"/>
              <a:gd name="connsiteY4-50" fmla="*/ 16329 h 3110905"/>
              <a:gd name="connsiteX0-51" fmla="*/ 195942 w 1985584"/>
              <a:gd name="connsiteY0-52" fmla="*/ 21772 h 3110905"/>
              <a:gd name="connsiteX1-53" fmla="*/ 1985584 w 1985584"/>
              <a:gd name="connsiteY1-54" fmla="*/ 0 h 3110905"/>
              <a:gd name="connsiteX2-55" fmla="*/ 1800526 w 1985584"/>
              <a:gd name="connsiteY2-56" fmla="*/ 3110905 h 3110905"/>
              <a:gd name="connsiteX3-57" fmla="*/ 0 w 1985584"/>
              <a:gd name="connsiteY3-58" fmla="*/ 3067362 h 3110905"/>
              <a:gd name="connsiteX4-59" fmla="*/ 195942 w 1985584"/>
              <a:gd name="connsiteY4-60" fmla="*/ 21772 h 3110905"/>
              <a:gd name="connsiteX0-61" fmla="*/ 195942 w 1985584"/>
              <a:gd name="connsiteY0-62" fmla="*/ 21772 h 3110905"/>
              <a:gd name="connsiteX1-63" fmla="*/ 1985584 w 1985584"/>
              <a:gd name="connsiteY1-64" fmla="*/ 0 h 3110905"/>
              <a:gd name="connsiteX2-65" fmla="*/ 1831006 w 1985584"/>
              <a:gd name="connsiteY2-66" fmla="*/ 3110905 h 3110905"/>
              <a:gd name="connsiteX3-67" fmla="*/ 0 w 1985584"/>
              <a:gd name="connsiteY3-68" fmla="*/ 3067362 h 3110905"/>
              <a:gd name="connsiteX4-69" fmla="*/ 195942 w 1985584"/>
              <a:gd name="connsiteY4-70" fmla="*/ 21772 h 3110905"/>
              <a:gd name="connsiteX0-71" fmla="*/ 195942 w 1985584"/>
              <a:gd name="connsiteY0-72" fmla="*/ 21772 h 3110905"/>
              <a:gd name="connsiteX1-73" fmla="*/ 1985584 w 1985584"/>
              <a:gd name="connsiteY1-74" fmla="*/ 0 h 3110905"/>
              <a:gd name="connsiteX2-75" fmla="*/ 1831006 w 1985584"/>
              <a:gd name="connsiteY2-76" fmla="*/ 3110905 h 3110905"/>
              <a:gd name="connsiteX3-77" fmla="*/ 0 w 1985584"/>
              <a:gd name="connsiteY3-78" fmla="*/ 3075245 h 3110905"/>
              <a:gd name="connsiteX4-79" fmla="*/ 195942 w 1985584"/>
              <a:gd name="connsiteY4-80" fmla="*/ 21772 h 31109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/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/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/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/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/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/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/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/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/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/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/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/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/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/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-1" fmla="*/ 2648459 w 3232540"/>
                  <a:gd name="connsiteY0-2" fmla="*/ 2975341 h 3023327"/>
                  <a:gd name="connsiteX1-3" fmla="*/ 2648459 w 3232540"/>
                  <a:gd name="connsiteY1-4" fmla="*/ 3008253 h 3023327"/>
                  <a:gd name="connsiteX2-5" fmla="*/ 2528913 w 3232540"/>
                  <a:gd name="connsiteY2-6" fmla="*/ 3016480 h 3023327"/>
                  <a:gd name="connsiteX3-7" fmla="*/ 699431 w 3232540"/>
                  <a:gd name="connsiteY3-8" fmla="*/ 3014545 h 3023327"/>
                  <a:gd name="connsiteX4-9" fmla="*/ 617153 w 3232540"/>
                  <a:gd name="connsiteY4-10" fmla="*/ 2980181 h 3023327"/>
                  <a:gd name="connsiteX5-11" fmla="*/ 642804 w 3232540"/>
                  <a:gd name="connsiteY5-12" fmla="*/ 2669460 h 3023327"/>
                  <a:gd name="connsiteX6-13" fmla="*/ 544070 w 3232540"/>
                  <a:gd name="connsiteY6-14" fmla="*/ 2132715 h 3023327"/>
                  <a:gd name="connsiteX7-15" fmla="*/ 418717 w 3232540"/>
                  <a:gd name="connsiteY7-16" fmla="*/ 1942023 h 3023327"/>
                  <a:gd name="connsiteX8-17" fmla="*/ 282716 w 3232540"/>
                  <a:gd name="connsiteY8-18" fmla="*/ 1774078 h 3023327"/>
                  <a:gd name="connsiteX9-19" fmla="*/ 282716 w 3232540"/>
                  <a:gd name="connsiteY9-20" fmla="*/ 1774078 h 3023327"/>
                  <a:gd name="connsiteX10-21" fmla="*/ 232865 w 3232540"/>
                  <a:gd name="connsiteY10-22" fmla="*/ 1706804 h 3023327"/>
                  <a:gd name="connsiteX11-23" fmla="*/ 205277 w 3232540"/>
                  <a:gd name="connsiteY11-24" fmla="*/ 1656953 h 3023327"/>
                  <a:gd name="connsiteX12-25" fmla="*/ 153974 w 3232540"/>
                  <a:gd name="connsiteY12-26" fmla="*/ 1531115 h 3023327"/>
                  <a:gd name="connsiteX13-27" fmla="*/ 64920 w 3232540"/>
                  <a:gd name="connsiteY13-28" fmla="*/ 1322516 h 3023327"/>
                  <a:gd name="connsiteX14-29" fmla="*/ 49433 w 3232540"/>
                  <a:gd name="connsiteY14-30" fmla="*/ 1245561 h 3023327"/>
                  <a:gd name="connsiteX15-31" fmla="*/ 66 w 3232540"/>
                  <a:gd name="connsiteY15-32" fmla="*/ 785287 h 3023327"/>
                  <a:gd name="connsiteX16-33" fmla="*/ 68308 w 3232540"/>
                  <a:gd name="connsiteY16-34" fmla="*/ 599435 h 3023327"/>
                  <a:gd name="connsiteX17-35" fmla="*/ 362090 w 3232540"/>
                  <a:gd name="connsiteY17-36" fmla="*/ 396643 h 3023327"/>
                  <a:gd name="connsiteX18-37" fmla="*/ 653452 w 3232540"/>
                  <a:gd name="connsiteY18-38" fmla="*/ 221439 h 3023327"/>
                  <a:gd name="connsiteX19-39" fmla="*/ 737182 w 3232540"/>
                  <a:gd name="connsiteY19-40" fmla="*/ 167716 h 3023327"/>
                  <a:gd name="connsiteX20-41" fmla="*/ 826720 w 3232540"/>
                  <a:gd name="connsiteY20-42" fmla="*/ 24455 h 3023327"/>
                  <a:gd name="connsiteX21-43" fmla="*/ 848984 w 3232540"/>
                  <a:gd name="connsiteY21-44" fmla="*/ 3159 h 3023327"/>
                  <a:gd name="connsiteX22-45" fmla="*/ 889639 w 3232540"/>
                  <a:gd name="connsiteY22-46" fmla="*/ 5095 h 3023327"/>
                  <a:gd name="connsiteX23-47" fmla="*/ 893995 w 3232540"/>
                  <a:gd name="connsiteY23-48" fmla="*/ 22035 h 3023327"/>
                  <a:gd name="connsiteX24-49" fmla="*/ 903191 w 3232540"/>
                  <a:gd name="connsiteY24-50" fmla="*/ 57850 h 3023327"/>
                  <a:gd name="connsiteX25-51" fmla="*/ 1505758 w 3232540"/>
                  <a:gd name="connsiteY25-52" fmla="*/ 756248 h 3023327"/>
                  <a:gd name="connsiteX26-53" fmla="*/ 1629176 w 3232540"/>
                  <a:gd name="connsiteY26-54" fmla="*/ 955167 h 3023327"/>
                  <a:gd name="connsiteX27-55" fmla="*/ 1755981 w 3232540"/>
                  <a:gd name="connsiteY27-56" fmla="*/ 1167639 h 3023327"/>
                  <a:gd name="connsiteX28-57" fmla="*/ 1873107 w 3232540"/>
                  <a:gd name="connsiteY28-58" fmla="*/ 1327840 h 3023327"/>
                  <a:gd name="connsiteX29-59" fmla="*/ 1732266 w 3232540"/>
                  <a:gd name="connsiteY29-60" fmla="*/ 633314 h 3023327"/>
                  <a:gd name="connsiteX30-61" fmla="*/ 1666443 w 3232540"/>
                  <a:gd name="connsiteY30-62" fmla="*/ 176912 h 3023327"/>
                  <a:gd name="connsiteX31-63" fmla="*/ 1671283 w 3232540"/>
                  <a:gd name="connsiteY31-64" fmla="*/ 159972 h 3023327"/>
                  <a:gd name="connsiteX32-65" fmla="*/ 1682899 w 3232540"/>
                  <a:gd name="connsiteY32-66" fmla="*/ 168200 h 3023327"/>
                  <a:gd name="connsiteX33-67" fmla="*/ 1820352 w 3232540"/>
                  <a:gd name="connsiteY33-68" fmla="*/ 253382 h 3023327"/>
                  <a:gd name="connsiteX34-69" fmla="*/ 2311118 w 3232540"/>
                  <a:gd name="connsiteY34-70" fmla="*/ 446978 h 3023327"/>
                  <a:gd name="connsiteX35-71" fmla="*/ 2636843 w 3232540"/>
                  <a:gd name="connsiteY35-72" fmla="*/ 723820 h 3023327"/>
                  <a:gd name="connsiteX36-73" fmla="*/ 2683790 w 3232540"/>
                  <a:gd name="connsiteY36-74" fmla="*/ 786739 h 3023327"/>
                  <a:gd name="connsiteX37-75" fmla="*/ 2787364 w 3232540"/>
                  <a:gd name="connsiteY37-76" fmla="*/ 919352 h 3023327"/>
                  <a:gd name="connsiteX38-77" fmla="*/ 3089858 w 3232540"/>
                  <a:gd name="connsiteY38-78" fmla="*/ 1364139 h 3023327"/>
                  <a:gd name="connsiteX39-79" fmla="*/ 3109701 w 3232540"/>
                  <a:gd name="connsiteY39-80" fmla="*/ 1394146 h 3023327"/>
                  <a:gd name="connsiteX40-81" fmla="*/ 3134869 w 3232540"/>
                  <a:gd name="connsiteY40-82" fmla="*/ 1436737 h 3023327"/>
                  <a:gd name="connsiteX41-83" fmla="*/ 3177460 w 3232540"/>
                  <a:gd name="connsiteY41-84" fmla="*/ 1558703 h 3023327"/>
                  <a:gd name="connsiteX42-85" fmla="*/ 3220051 w 3232540"/>
                  <a:gd name="connsiteY42-86" fmla="*/ 1770690 h 3023327"/>
                  <a:gd name="connsiteX43-87" fmla="*/ 3231183 w 3232540"/>
                  <a:gd name="connsiteY43-88" fmla="*/ 1852485 h 3023327"/>
                  <a:gd name="connsiteX44-89" fmla="*/ 3203111 w 3232540"/>
                  <a:gd name="connsiteY44-90" fmla="*/ 1957027 h 3023327"/>
                  <a:gd name="connsiteX45-91" fmla="*/ 3175524 w 3232540"/>
                  <a:gd name="connsiteY45-92" fmla="*/ 1987518 h 3023327"/>
                  <a:gd name="connsiteX46-93" fmla="*/ 2777200 w 3232540"/>
                  <a:gd name="connsiteY46-94" fmla="*/ 2064472 h 3023327"/>
                  <a:gd name="connsiteX47-95" fmla="*/ 2384298 w 3232540"/>
                  <a:gd name="connsiteY47-96" fmla="*/ 1825688 h 3023327"/>
                  <a:gd name="connsiteX48-97" fmla="*/ 2485354 w 3232540"/>
                  <a:gd name="connsiteY48-98" fmla="*/ 2335507 h 3023327"/>
                  <a:gd name="connsiteX49-99" fmla="*/ 2648459 w 3232540"/>
                  <a:gd name="connsiteY49-100" fmla="*/ 2975341 h 3023327"/>
                  <a:gd name="connsiteX0-101" fmla="*/ 2648459 w 3232540"/>
                  <a:gd name="connsiteY0-102" fmla="*/ 2975341 h 3023327"/>
                  <a:gd name="connsiteX1-103" fmla="*/ 2648459 w 3232540"/>
                  <a:gd name="connsiteY1-104" fmla="*/ 3008253 h 3023327"/>
                  <a:gd name="connsiteX2-105" fmla="*/ 2528913 w 3232540"/>
                  <a:gd name="connsiteY2-106" fmla="*/ 3016480 h 3023327"/>
                  <a:gd name="connsiteX3-107" fmla="*/ 699431 w 3232540"/>
                  <a:gd name="connsiteY3-108" fmla="*/ 3014545 h 3023327"/>
                  <a:gd name="connsiteX4-109" fmla="*/ 617153 w 3232540"/>
                  <a:gd name="connsiteY4-110" fmla="*/ 2980181 h 3023327"/>
                  <a:gd name="connsiteX5-111" fmla="*/ 642804 w 3232540"/>
                  <a:gd name="connsiteY5-112" fmla="*/ 2669460 h 3023327"/>
                  <a:gd name="connsiteX6-113" fmla="*/ 544070 w 3232540"/>
                  <a:gd name="connsiteY6-114" fmla="*/ 2132715 h 3023327"/>
                  <a:gd name="connsiteX7-115" fmla="*/ 418717 w 3232540"/>
                  <a:gd name="connsiteY7-116" fmla="*/ 1942023 h 3023327"/>
                  <a:gd name="connsiteX8-117" fmla="*/ 282716 w 3232540"/>
                  <a:gd name="connsiteY8-118" fmla="*/ 1774078 h 3023327"/>
                  <a:gd name="connsiteX9-119" fmla="*/ 282716 w 3232540"/>
                  <a:gd name="connsiteY9-120" fmla="*/ 1774078 h 3023327"/>
                  <a:gd name="connsiteX10-121" fmla="*/ 232865 w 3232540"/>
                  <a:gd name="connsiteY10-122" fmla="*/ 1706804 h 3023327"/>
                  <a:gd name="connsiteX11-123" fmla="*/ 205277 w 3232540"/>
                  <a:gd name="connsiteY11-124" fmla="*/ 1656953 h 3023327"/>
                  <a:gd name="connsiteX12-125" fmla="*/ 153974 w 3232540"/>
                  <a:gd name="connsiteY12-126" fmla="*/ 1531115 h 3023327"/>
                  <a:gd name="connsiteX13-127" fmla="*/ 64920 w 3232540"/>
                  <a:gd name="connsiteY13-128" fmla="*/ 1322516 h 3023327"/>
                  <a:gd name="connsiteX14-129" fmla="*/ 49433 w 3232540"/>
                  <a:gd name="connsiteY14-130" fmla="*/ 1245561 h 3023327"/>
                  <a:gd name="connsiteX15-131" fmla="*/ 66 w 3232540"/>
                  <a:gd name="connsiteY15-132" fmla="*/ 785287 h 3023327"/>
                  <a:gd name="connsiteX16-133" fmla="*/ 68308 w 3232540"/>
                  <a:gd name="connsiteY16-134" fmla="*/ 599435 h 3023327"/>
                  <a:gd name="connsiteX17-135" fmla="*/ 362090 w 3232540"/>
                  <a:gd name="connsiteY17-136" fmla="*/ 396643 h 3023327"/>
                  <a:gd name="connsiteX18-137" fmla="*/ 653452 w 3232540"/>
                  <a:gd name="connsiteY18-138" fmla="*/ 221439 h 3023327"/>
                  <a:gd name="connsiteX19-139" fmla="*/ 737182 w 3232540"/>
                  <a:gd name="connsiteY19-140" fmla="*/ 167716 h 3023327"/>
                  <a:gd name="connsiteX20-141" fmla="*/ 826720 w 3232540"/>
                  <a:gd name="connsiteY20-142" fmla="*/ 24455 h 3023327"/>
                  <a:gd name="connsiteX21-143" fmla="*/ 848984 w 3232540"/>
                  <a:gd name="connsiteY21-144" fmla="*/ 3159 h 3023327"/>
                  <a:gd name="connsiteX22-145" fmla="*/ 889639 w 3232540"/>
                  <a:gd name="connsiteY22-146" fmla="*/ 5095 h 3023327"/>
                  <a:gd name="connsiteX23-147" fmla="*/ 893995 w 3232540"/>
                  <a:gd name="connsiteY23-148" fmla="*/ 22035 h 3023327"/>
                  <a:gd name="connsiteX24-149" fmla="*/ 903191 w 3232540"/>
                  <a:gd name="connsiteY24-150" fmla="*/ 57850 h 3023327"/>
                  <a:gd name="connsiteX25-151" fmla="*/ 1505758 w 3232540"/>
                  <a:gd name="connsiteY25-152" fmla="*/ 756248 h 3023327"/>
                  <a:gd name="connsiteX26-153" fmla="*/ 1629176 w 3232540"/>
                  <a:gd name="connsiteY26-154" fmla="*/ 955167 h 3023327"/>
                  <a:gd name="connsiteX27-155" fmla="*/ 1755981 w 3232540"/>
                  <a:gd name="connsiteY27-156" fmla="*/ 1167639 h 3023327"/>
                  <a:gd name="connsiteX28-157" fmla="*/ 1873107 w 3232540"/>
                  <a:gd name="connsiteY28-158" fmla="*/ 1327840 h 3023327"/>
                  <a:gd name="connsiteX29-159" fmla="*/ 1732266 w 3232540"/>
                  <a:gd name="connsiteY29-160" fmla="*/ 633314 h 3023327"/>
                  <a:gd name="connsiteX30-161" fmla="*/ 1666443 w 3232540"/>
                  <a:gd name="connsiteY30-162" fmla="*/ 176912 h 3023327"/>
                  <a:gd name="connsiteX31-163" fmla="*/ 1671283 w 3232540"/>
                  <a:gd name="connsiteY31-164" fmla="*/ 159972 h 3023327"/>
                  <a:gd name="connsiteX32-165" fmla="*/ 1682899 w 3232540"/>
                  <a:gd name="connsiteY32-166" fmla="*/ 168200 h 3023327"/>
                  <a:gd name="connsiteX33-167" fmla="*/ 1820352 w 3232540"/>
                  <a:gd name="connsiteY33-168" fmla="*/ 253382 h 3023327"/>
                  <a:gd name="connsiteX34-169" fmla="*/ 2311118 w 3232540"/>
                  <a:gd name="connsiteY34-170" fmla="*/ 446978 h 3023327"/>
                  <a:gd name="connsiteX35-171" fmla="*/ 2636843 w 3232540"/>
                  <a:gd name="connsiteY35-172" fmla="*/ 723820 h 3023327"/>
                  <a:gd name="connsiteX36-173" fmla="*/ 2683790 w 3232540"/>
                  <a:gd name="connsiteY36-174" fmla="*/ 786739 h 3023327"/>
                  <a:gd name="connsiteX37-175" fmla="*/ 2787364 w 3232540"/>
                  <a:gd name="connsiteY37-176" fmla="*/ 919352 h 3023327"/>
                  <a:gd name="connsiteX38-177" fmla="*/ 3089858 w 3232540"/>
                  <a:gd name="connsiteY38-178" fmla="*/ 1364139 h 3023327"/>
                  <a:gd name="connsiteX39-179" fmla="*/ 3109701 w 3232540"/>
                  <a:gd name="connsiteY39-180" fmla="*/ 1394146 h 3023327"/>
                  <a:gd name="connsiteX40-181" fmla="*/ 3134869 w 3232540"/>
                  <a:gd name="connsiteY40-182" fmla="*/ 1436737 h 3023327"/>
                  <a:gd name="connsiteX41-183" fmla="*/ 3177460 w 3232540"/>
                  <a:gd name="connsiteY41-184" fmla="*/ 1558703 h 3023327"/>
                  <a:gd name="connsiteX42-185" fmla="*/ 3220051 w 3232540"/>
                  <a:gd name="connsiteY42-186" fmla="*/ 1770690 h 3023327"/>
                  <a:gd name="connsiteX43-187" fmla="*/ 3231183 w 3232540"/>
                  <a:gd name="connsiteY43-188" fmla="*/ 1852485 h 3023327"/>
                  <a:gd name="connsiteX44-189" fmla="*/ 3203111 w 3232540"/>
                  <a:gd name="connsiteY44-190" fmla="*/ 1957027 h 3023327"/>
                  <a:gd name="connsiteX45-191" fmla="*/ 3175524 w 3232540"/>
                  <a:gd name="connsiteY45-192" fmla="*/ 1987518 h 3023327"/>
                  <a:gd name="connsiteX46-193" fmla="*/ 2763429 w 3232540"/>
                  <a:gd name="connsiteY46-194" fmla="*/ 2050701 h 3023327"/>
                  <a:gd name="connsiteX47-195" fmla="*/ 2384298 w 3232540"/>
                  <a:gd name="connsiteY47-196" fmla="*/ 1825688 h 3023327"/>
                  <a:gd name="connsiteX48-197" fmla="*/ 2485354 w 3232540"/>
                  <a:gd name="connsiteY48-198" fmla="*/ 2335507 h 3023327"/>
                  <a:gd name="connsiteX49-199" fmla="*/ 2648459 w 3232540"/>
                  <a:gd name="connsiteY49-200" fmla="*/ 2975341 h 3023327"/>
                  <a:gd name="connsiteX0-201" fmla="*/ 2648459 w 3232540"/>
                  <a:gd name="connsiteY0-202" fmla="*/ 2975341 h 3023327"/>
                  <a:gd name="connsiteX1-203" fmla="*/ 2648459 w 3232540"/>
                  <a:gd name="connsiteY1-204" fmla="*/ 3008253 h 3023327"/>
                  <a:gd name="connsiteX2-205" fmla="*/ 2528913 w 3232540"/>
                  <a:gd name="connsiteY2-206" fmla="*/ 3016480 h 3023327"/>
                  <a:gd name="connsiteX3-207" fmla="*/ 699431 w 3232540"/>
                  <a:gd name="connsiteY3-208" fmla="*/ 3014545 h 3023327"/>
                  <a:gd name="connsiteX4-209" fmla="*/ 617153 w 3232540"/>
                  <a:gd name="connsiteY4-210" fmla="*/ 2980181 h 3023327"/>
                  <a:gd name="connsiteX5-211" fmla="*/ 642804 w 3232540"/>
                  <a:gd name="connsiteY5-212" fmla="*/ 2669460 h 3023327"/>
                  <a:gd name="connsiteX6-213" fmla="*/ 544070 w 3232540"/>
                  <a:gd name="connsiteY6-214" fmla="*/ 2132715 h 3023327"/>
                  <a:gd name="connsiteX7-215" fmla="*/ 418717 w 3232540"/>
                  <a:gd name="connsiteY7-216" fmla="*/ 1942023 h 3023327"/>
                  <a:gd name="connsiteX8-217" fmla="*/ 282716 w 3232540"/>
                  <a:gd name="connsiteY8-218" fmla="*/ 1774078 h 3023327"/>
                  <a:gd name="connsiteX9-219" fmla="*/ 282716 w 3232540"/>
                  <a:gd name="connsiteY9-220" fmla="*/ 1774078 h 3023327"/>
                  <a:gd name="connsiteX10-221" fmla="*/ 232865 w 3232540"/>
                  <a:gd name="connsiteY10-222" fmla="*/ 1706804 h 3023327"/>
                  <a:gd name="connsiteX11-223" fmla="*/ 205277 w 3232540"/>
                  <a:gd name="connsiteY11-224" fmla="*/ 1656953 h 3023327"/>
                  <a:gd name="connsiteX12-225" fmla="*/ 153974 w 3232540"/>
                  <a:gd name="connsiteY12-226" fmla="*/ 1531115 h 3023327"/>
                  <a:gd name="connsiteX13-227" fmla="*/ 64920 w 3232540"/>
                  <a:gd name="connsiteY13-228" fmla="*/ 1322516 h 3023327"/>
                  <a:gd name="connsiteX14-229" fmla="*/ 49433 w 3232540"/>
                  <a:gd name="connsiteY14-230" fmla="*/ 1245561 h 3023327"/>
                  <a:gd name="connsiteX15-231" fmla="*/ 66 w 3232540"/>
                  <a:gd name="connsiteY15-232" fmla="*/ 785287 h 3023327"/>
                  <a:gd name="connsiteX16-233" fmla="*/ 68308 w 3232540"/>
                  <a:gd name="connsiteY16-234" fmla="*/ 599435 h 3023327"/>
                  <a:gd name="connsiteX17-235" fmla="*/ 362090 w 3232540"/>
                  <a:gd name="connsiteY17-236" fmla="*/ 396643 h 3023327"/>
                  <a:gd name="connsiteX18-237" fmla="*/ 653452 w 3232540"/>
                  <a:gd name="connsiteY18-238" fmla="*/ 221439 h 3023327"/>
                  <a:gd name="connsiteX19-239" fmla="*/ 737182 w 3232540"/>
                  <a:gd name="connsiteY19-240" fmla="*/ 167716 h 3023327"/>
                  <a:gd name="connsiteX20-241" fmla="*/ 826720 w 3232540"/>
                  <a:gd name="connsiteY20-242" fmla="*/ 24455 h 3023327"/>
                  <a:gd name="connsiteX21-243" fmla="*/ 848984 w 3232540"/>
                  <a:gd name="connsiteY21-244" fmla="*/ 3159 h 3023327"/>
                  <a:gd name="connsiteX22-245" fmla="*/ 889639 w 3232540"/>
                  <a:gd name="connsiteY22-246" fmla="*/ 5095 h 3023327"/>
                  <a:gd name="connsiteX23-247" fmla="*/ 893995 w 3232540"/>
                  <a:gd name="connsiteY23-248" fmla="*/ 22035 h 3023327"/>
                  <a:gd name="connsiteX24-249" fmla="*/ 903191 w 3232540"/>
                  <a:gd name="connsiteY24-250" fmla="*/ 57850 h 3023327"/>
                  <a:gd name="connsiteX25-251" fmla="*/ 1505758 w 3232540"/>
                  <a:gd name="connsiteY25-252" fmla="*/ 756248 h 3023327"/>
                  <a:gd name="connsiteX26-253" fmla="*/ 1629176 w 3232540"/>
                  <a:gd name="connsiteY26-254" fmla="*/ 955167 h 3023327"/>
                  <a:gd name="connsiteX27-255" fmla="*/ 1755981 w 3232540"/>
                  <a:gd name="connsiteY27-256" fmla="*/ 1167639 h 3023327"/>
                  <a:gd name="connsiteX28-257" fmla="*/ 1873107 w 3232540"/>
                  <a:gd name="connsiteY28-258" fmla="*/ 1327840 h 3023327"/>
                  <a:gd name="connsiteX29-259" fmla="*/ 1732266 w 3232540"/>
                  <a:gd name="connsiteY29-260" fmla="*/ 633314 h 3023327"/>
                  <a:gd name="connsiteX30-261" fmla="*/ 1666443 w 3232540"/>
                  <a:gd name="connsiteY30-262" fmla="*/ 176912 h 3023327"/>
                  <a:gd name="connsiteX31-263" fmla="*/ 1671283 w 3232540"/>
                  <a:gd name="connsiteY31-264" fmla="*/ 159972 h 3023327"/>
                  <a:gd name="connsiteX32-265" fmla="*/ 1682899 w 3232540"/>
                  <a:gd name="connsiteY32-266" fmla="*/ 168200 h 3023327"/>
                  <a:gd name="connsiteX33-267" fmla="*/ 1820352 w 3232540"/>
                  <a:gd name="connsiteY33-268" fmla="*/ 253382 h 3023327"/>
                  <a:gd name="connsiteX34-269" fmla="*/ 2311118 w 3232540"/>
                  <a:gd name="connsiteY34-270" fmla="*/ 446978 h 3023327"/>
                  <a:gd name="connsiteX35-271" fmla="*/ 2636843 w 3232540"/>
                  <a:gd name="connsiteY35-272" fmla="*/ 723820 h 3023327"/>
                  <a:gd name="connsiteX36-273" fmla="*/ 2683790 w 3232540"/>
                  <a:gd name="connsiteY36-274" fmla="*/ 786739 h 3023327"/>
                  <a:gd name="connsiteX37-275" fmla="*/ 2787364 w 3232540"/>
                  <a:gd name="connsiteY37-276" fmla="*/ 919352 h 3023327"/>
                  <a:gd name="connsiteX38-277" fmla="*/ 3089858 w 3232540"/>
                  <a:gd name="connsiteY38-278" fmla="*/ 1364139 h 3023327"/>
                  <a:gd name="connsiteX39-279" fmla="*/ 3109701 w 3232540"/>
                  <a:gd name="connsiteY39-280" fmla="*/ 1394146 h 3023327"/>
                  <a:gd name="connsiteX40-281" fmla="*/ 3134869 w 3232540"/>
                  <a:gd name="connsiteY40-282" fmla="*/ 1436737 h 3023327"/>
                  <a:gd name="connsiteX41-283" fmla="*/ 3177460 w 3232540"/>
                  <a:gd name="connsiteY41-284" fmla="*/ 1558703 h 3023327"/>
                  <a:gd name="connsiteX42-285" fmla="*/ 3220051 w 3232540"/>
                  <a:gd name="connsiteY42-286" fmla="*/ 1770690 h 3023327"/>
                  <a:gd name="connsiteX43-287" fmla="*/ 3231183 w 3232540"/>
                  <a:gd name="connsiteY43-288" fmla="*/ 1852485 h 3023327"/>
                  <a:gd name="connsiteX44-289" fmla="*/ 3203111 w 3232540"/>
                  <a:gd name="connsiteY44-290" fmla="*/ 1957027 h 3023327"/>
                  <a:gd name="connsiteX45-291" fmla="*/ 3175524 w 3232540"/>
                  <a:gd name="connsiteY45-292" fmla="*/ 1987518 h 3023327"/>
                  <a:gd name="connsiteX46-293" fmla="*/ 2763429 w 3232540"/>
                  <a:gd name="connsiteY46-294" fmla="*/ 2050701 h 3023327"/>
                  <a:gd name="connsiteX47-295" fmla="*/ 2384298 w 3232540"/>
                  <a:gd name="connsiteY47-296" fmla="*/ 1825688 h 3023327"/>
                  <a:gd name="connsiteX48-297" fmla="*/ 2407026 w 3232540"/>
                  <a:gd name="connsiteY48-298" fmla="*/ 2052784 h 3023327"/>
                  <a:gd name="connsiteX49-299" fmla="*/ 2485354 w 3232540"/>
                  <a:gd name="connsiteY49-300" fmla="*/ 2335507 h 3023327"/>
                  <a:gd name="connsiteX50" fmla="*/ 2648459 w 3232540"/>
                  <a:gd name="connsiteY50" fmla="*/ 2975341 h 3023327"/>
                  <a:gd name="connsiteX0-301" fmla="*/ 2648459 w 3232540"/>
                  <a:gd name="connsiteY0-302" fmla="*/ 2975341 h 3023327"/>
                  <a:gd name="connsiteX1-303" fmla="*/ 2648459 w 3232540"/>
                  <a:gd name="connsiteY1-304" fmla="*/ 3008253 h 3023327"/>
                  <a:gd name="connsiteX2-305" fmla="*/ 2528913 w 3232540"/>
                  <a:gd name="connsiteY2-306" fmla="*/ 3016480 h 3023327"/>
                  <a:gd name="connsiteX3-307" fmla="*/ 699431 w 3232540"/>
                  <a:gd name="connsiteY3-308" fmla="*/ 3014545 h 3023327"/>
                  <a:gd name="connsiteX4-309" fmla="*/ 617153 w 3232540"/>
                  <a:gd name="connsiteY4-310" fmla="*/ 2980181 h 3023327"/>
                  <a:gd name="connsiteX5-311" fmla="*/ 642804 w 3232540"/>
                  <a:gd name="connsiteY5-312" fmla="*/ 2669460 h 3023327"/>
                  <a:gd name="connsiteX6-313" fmla="*/ 544070 w 3232540"/>
                  <a:gd name="connsiteY6-314" fmla="*/ 2132715 h 3023327"/>
                  <a:gd name="connsiteX7-315" fmla="*/ 418717 w 3232540"/>
                  <a:gd name="connsiteY7-316" fmla="*/ 1942023 h 3023327"/>
                  <a:gd name="connsiteX8-317" fmla="*/ 282716 w 3232540"/>
                  <a:gd name="connsiteY8-318" fmla="*/ 1774078 h 3023327"/>
                  <a:gd name="connsiteX9-319" fmla="*/ 282716 w 3232540"/>
                  <a:gd name="connsiteY9-320" fmla="*/ 1774078 h 3023327"/>
                  <a:gd name="connsiteX10-321" fmla="*/ 232865 w 3232540"/>
                  <a:gd name="connsiteY10-322" fmla="*/ 1706804 h 3023327"/>
                  <a:gd name="connsiteX11-323" fmla="*/ 205277 w 3232540"/>
                  <a:gd name="connsiteY11-324" fmla="*/ 1656953 h 3023327"/>
                  <a:gd name="connsiteX12-325" fmla="*/ 153974 w 3232540"/>
                  <a:gd name="connsiteY12-326" fmla="*/ 1531115 h 3023327"/>
                  <a:gd name="connsiteX13-327" fmla="*/ 64920 w 3232540"/>
                  <a:gd name="connsiteY13-328" fmla="*/ 1322516 h 3023327"/>
                  <a:gd name="connsiteX14-329" fmla="*/ 49433 w 3232540"/>
                  <a:gd name="connsiteY14-330" fmla="*/ 1245561 h 3023327"/>
                  <a:gd name="connsiteX15-331" fmla="*/ 66 w 3232540"/>
                  <a:gd name="connsiteY15-332" fmla="*/ 785287 h 3023327"/>
                  <a:gd name="connsiteX16-333" fmla="*/ 68308 w 3232540"/>
                  <a:gd name="connsiteY16-334" fmla="*/ 599435 h 3023327"/>
                  <a:gd name="connsiteX17-335" fmla="*/ 362090 w 3232540"/>
                  <a:gd name="connsiteY17-336" fmla="*/ 396643 h 3023327"/>
                  <a:gd name="connsiteX18-337" fmla="*/ 653452 w 3232540"/>
                  <a:gd name="connsiteY18-338" fmla="*/ 221439 h 3023327"/>
                  <a:gd name="connsiteX19-339" fmla="*/ 737182 w 3232540"/>
                  <a:gd name="connsiteY19-340" fmla="*/ 167716 h 3023327"/>
                  <a:gd name="connsiteX20-341" fmla="*/ 826720 w 3232540"/>
                  <a:gd name="connsiteY20-342" fmla="*/ 24455 h 3023327"/>
                  <a:gd name="connsiteX21-343" fmla="*/ 848984 w 3232540"/>
                  <a:gd name="connsiteY21-344" fmla="*/ 3159 h 3023327"/>
                  <a:gd name="connsiteX22-345" fmla="*/ 889639 w 3232540"/>
                  <a:gd name="connsiteY22-346" fmla="*/ 5095 h 3023327"/>
                  <a:gd name="connsiteX23-347" fmla="*/ 893995 w 3232540"/>
                  <a:gd name="connsiteY23-348" fmla="*/ 22035 h 3023327"/>
                  <a:gd name="connsiteX24-349" fmla="*/ 903191 w 3232540"/>
                  <a:gd name="connsiteY24-350" fmla="*/ 57850 h 3023327"/>
                  <a:gd name="connsiteX25-351" fmla="*/ 1505758 w 3232540"/>
                  <a:gd name="connsiteY25-352" fmla="*/ 756248 h 3023327"/>
                  <a:gd name="connsiteX26-353" fmla="*/ 1629176 w 3232540"/>
                  <a:gd name="connsiteY26-354" fmla="*/ 955167 h 3023327"/>
                  <a:gd name="connsiteX27-355" fmla="*/ 1755981 w 3232540"/>
                  <a:gd name="connsiteY27-356" fmla="*/ 1167639 h 3023327"/>
                  <a:gd name="connsiteX28-357" fmla="*/ 1873107 w 3232540"/>
                  <a:gd name="connsiteY28-358" fmla="*/ 1327840 h 3023327"/>
                  <a:gd name="connsiteX29-359" fmla="*/ 1732266 w 3232540"/>
                  <a:gd name="connsiteY29-360" fmla="*/ 633314 h 3023327"/>
                  <a:gd name="connsiteX30-361" fmla="*/ 1666443 w 3232540"/>
                  <a:gd name="connsiteY30-362" fmla="*/ 176912 h 3023327"/>
                  <a:gd name="connsiteX31-363" fmla="*/ 1671283 w 3232540"/>
                  <a:gd name="connsiteY31-364" fmla="*/ 159972 h 3023327"/>
                  <a:gd name="connsiteX32-365" fmla="*/ 1682899 w 3232540"/>
                  <a:gd name="connsiteY32-366" fmla="*/ 168200 h 3023327"/>
                  <a:gd name="connsiteX33-367" fmla="*/ 1820352 w 3232540"/>
                  <a:gd name="connsiteY33-368" fmla="*/ 253382 h 3023327"/>
                  <a:gd name="connsiteX34-369" fmla="*/ 2311118 w 3232540"/>
                  <a:gd name="connsiteY34-370" fmla="*/ 446978 h 3023327"/>
                  <a:gd name="connsiteX35-371" fmla="*/ 2636843 w 3232540"/>
                  <a:gd name="connsiteY35-372" fmla="*/ 723820 h 3023327"/>
                  <a:gd name="connsiteX36-373" fmla="*/ 2683790 w 3232540"/>
                  <a:gd name="connsiteY36-374" fmla="*/ 786739 h 3023327"/>
                  <a:gd name="connsiteX37-375" fmla="*/ 2787364 w 3232540"/>
                  <a:gd name="connsiteY37-376" fmla="*/ 919352 h 3023327"/>
                  <a:gd name="connsiteX38-377" fmla="*/ 3089858 w 3232540"/>
                  <a:gd name="connsiteY38-378" fmla="*/ 1364139 h 3023327"/>
                  <a:gd name="connsiteX39-379" fmla="*/ 3109701 w 3232540"/>
                  <a:gd name="connsiteY39-380" fmla="*/ 1394146 h 3023327"/>
                  <a:gd name="connsiteX40-381" fmla="*/ 3134869 w 3232540"/>
                  <a:gd name="connsiteY40-382" fmla="*/ 1436737 h 3023327"/>
                  <a:gd name="connsiteX41-383" fmla="*/ 3177460 w 3232540"/>
                  <a:gd name="connsiteY41-384" fmla="*/ 1558703 h 3023327"/>
                  <a:gd name="connsiteX42-385" fmla="*/ 3220051 w 3232540"/>
                  <a:gd name="connsiteY42-386" fmla="*/ 1770690 h 3023327"/>
                  <a:gd name="connsiteX43-387" fmla="*/ 3231183 w 3232540"/>
                  <a:gd name="connsiteY43-388" fmla="*/ 1852485 h 3023327"/>
                  <a:gd name="connsiteX44-389" fmla="*/ 3203111 w 3232540"/>
                  <a:gd name="connsiteY44-390" fmla="*/ 1957027 h 3023327"/>
                  <a:gd name="connsiteX45-391" fmla="*/ 3175524 w 3232540"/>
                  <a:gd name="connsiteY45-392" fmla="*/ 1987518 h 3023327"/>
                  <a:gd name="connsiteX46-393" fmla="*/ 2763429 w 3232540"/>
                  <a:gd name="connsiteY46-394" fmla="*/ 2050701 h 3023327"/>
                  <a:gd name="connsiteX47-395" fmla="*/ 2384298 w 3232540"/>
                  <a:gd name="connsiteY47-396" fmla="*/ 1825688 h 3023327"/>
                  <a:gd name="connsiteX48-397" fmla="*/ 2324399 w 3232540"/>
                  <a:gd name="connsiteY48-398" fmla="*/ 1972912 h 3023327"/>
                  <a:gd name="connsiteX49-399" fmla="*/ 2485354 w 3232540"/>
                  <a:gd name="connsiteY49-400" fmla="*/ 2335507 h 3023327"/>
                  <a:gd name="connsiteX50-401" fmla="*/ 2648459 w 3232540"/>
                  <a:gd name="connsiteY50-402" fmla="*/ 2975341 h 3023327"/>
                  <a:gd name="connsiteX0-403" fmla="*/ 2648459 w 3232540"/>
                  <a:gd name="connsiteY0-404" fmla="*/ 2975341 h 3023327"/>
                  <a:gd name="connsiteX1-405" fmla="*/ 2648459 w 3232540"/>
                  <a:gd name="connsiteY1-406" fmla="*/ 3008253 h 3023327"/>
                  <a:gd name="connsiteX2-407" fmla="*/ 2528913 w 3232540"/>
                  <a:gd name="connsiteY2-408" fmla="*/ 3016480 h 3023327"/>
                  <a:gd name="connsiteX3-409" fmla="*/ 699431 w 3232540"/>
                  <a:gd name="connsiteY3-410" fmla="*/ 3014545 h 3023327"/>
                  <a:gd name="connsiteX4-411" fmla="*/ 617153 w 3232540"/>
                  <a:gd name="connsiteY4-412" fmla="*/ 2980181 h 3023327"/>
                  <a:gd name="connsiteX5-413" fmla="*/ 642804 w 3232540"/>
                  <a:gd name="connsiteY5-414" fmla="*/ 2669460 h 3023327"/>
                  <a:gd name="connsiteX6-415" fmla="*/ 544070 w 3232540"/>
                  <a:gd name="connsiteY6-416" fmla="*/ 2132715 h 3023327"/>
                  <a:gd name="connsiteX7-417" fmla="*/ 418717 w 3232540"/>
                  <a:gd name="connsiteY7-418" fmla="*/ 1942023 h 3023327"/>
                  <a:gd name="connsiteX8-419" fmla="*/ 282716 w 3232540"/>
                  <a:gd name="connsiteY8-420" fmla="*/ 1774078 h 3023327"/>
                  <a:gd name="connsiteX9-421" fmla="*/ 282716 w 3232540"/>
                  <a:gd name="connsiteY9-422" fmla="*/ 1774078 h 3023327"/>
                  <a:gd name="connsiteX10-423" fmla="*/ 232865 w 3232540"/>
                  <a:gd name="connsiteY10-424" fmla="*/ 1706804 h 3023327"/>
                  <a:gd name="connsiteX11-425" fmla="*/ 205277 w 3232540"/>
                  <a:gd name="connsiteY11-426" fmla="*/ 1656953 h 3023327"/>
                  <a:gd name="connsiteX12-427" fmla="*/ 153974 w 3232540"/>
                  <a:gd name="connsiteY12-428" fmla="*/ 1531115 h 3023327"/>
                  <a:gd name="connsiteX13-429" fmla="*/ 64920 w 3232540"/>
                  <a:gd name="connsiteY13-430" fmla="*/ 1322516 h 3023327"/>
                  <a:gd name="connsiteX14-431" fmla="*/ 49433 w 3232540"/>
                  <a:gd name="connsiteY14-432" fmla="*/ 1245561 h 3023327"/>
                  <a:gd name="connsiteX15-433" fmla="*/ 66 w 3232540"/>
                  <a:gd name="connsiteY15-434" fmla="*/ 785287 h 3023327"/>
                  <a:gd name="connsiteX16-435" fmla="*/ 68308 w 3232540"/>
                  <a:gd name="connsiteY16-436" fmla="*/ 599435 h 3023327"/>
                  <a:gd name="connsiteX17-437" fmla="*/ 362090 w 3232540"/>
                  <a:gd name="connsiteY17-438" fmla="*/ 396643 h 3023327"/>
                  <a:gd name="connsiteX18-439" fmla="*/ 653452 w 3232540"/>
                  <a:gd name="connsiteY18-440" fmla="*/ 221439 h 3023327"/>
                  <a:gd name="connsiteX19-441" fmla="*/ 737182 w 3232540"/>
                  <a:gd name="connsiteY19-442" fmla="*/ 167716 h 3023327"/>
                  <a:gd name="connsiteX20-443" fmla="*/ 826720 w 3232540"/>
                  <a:gd name="connsiteY20-444" fmla="*/ 24455 h 3023327"/>
                  <a:gd name="connsiteX21-445" fmla="*/ 848984 w 3232540"/>
                  <a:gd name="connsiteY21-446" fmla="*/ 3159 h 3023327"/>
                  <a:gd name="connsiteX22-447" fmla="*/ 889639 w 3232540"/>
                  <a:gd name="connsiteY22-448" fmla="*/ 5095 h 3023327"/>
                  <a:gd name="connsiteX23-449" fmla="*/ 893995 w 3232540"/>
                  <a:gd name="connsiteY23-450" fmla="*/ 22035 h 3023327"/>
                  <a:gd name="connsiteX24-451" fmla="*/ 903191 w 3232540"/>
                  <a:gd name="connsiteY24-452" fmla="*/ 57850 h 3023327"/>
                  <a:gd name="connsiteX25-453" fmla="*/ 1505758 w 3232540"/>
                  <a:gd name="connsiteY25-454" fmla="*/ 756248 h 3023327"/>
                  <a:gd name="connsiteX26-455" fmla="*/ 1629176 w 3232540"/>
                  <a:gd name="connsiteY26-456" fmla="*/ 955167 h 3023327"/>
                  <a:gd name="connsiteX27-457" fmla="*/ 1755981 w 3232540"/>
                  <a:gd name="connsiteY27-458" fmla="*/ 1167639 h 3023327"/>
                  <a:gd name="connsiteX28-459" fmla="*/ 1873107 w 3232540"/>
                  <a:gd name="connsiteY28-460" fmla="*/ 1327840 h 3023327"/>
                  <a:gd name="connsiteX29-461" fmla="*/ 1732266 w 3232540"/>
                  <a:gd name="connsiteY29-462" fmla="*/ 633314 h 3023327"/>
                  <a:gd name="connsiteX30-463" fmla="*/ 1666443 w 3232540"/>
                  <a:gd name="connsiteY30-464" fmla="*/ 176912 h 3023327"/>
                  <a:gd name="connsiteX31-465" fmla="*/ 1671283 w 3232540"/>
                  <a:gd name="connsiteY31-466" fmla="*/ 159972 h 3023327"/>
                  <a:gd name="connsiteX32-467" fmla="*/ 1682899 w 3232540"/>
                  <a:gd name="connsiteY32-468" fmla="*/ 168200 h 3023327"/>
                  <a:gd name="connsiteX33-469" fmla="*/ 1820352 w 3232540"/>
                  <a:gd name="connsiteY33-470" fmla="*/ 253382 h 3023327"/>
                  <a:gd name="connsiteX34-471" fmla="*/ 2311118 w 3232540"/>
                  <a:gd name="connsiteY34-472" fmla="*/ 446978 h 3023327"/>
                  <a:gd name="connsiteX35-473" fmla="*/ 2636843 w 3232540"/>
                  <a:gd name="connsiteY35-474" fmla="*/ 723820 h 3023327"/>
                  <a:gd name="connsiteX36-475" fmla="*/ 2683790 w 3232540"/>
                  <a:gd name="connsiteY36-476" fmla="*/ 786739 h 3023327"/>
                  <a:gd name="connsiteX37-477" fmla="*/ 2787364 w 3232540"/>
                  <a:gd name="connsiteY37-478" fmla="*/ 919352 h 3023327"/>
                  <a:gd name="connsiteX38-479" fmla="*/ 3089858 w 3232540"/>
                  <a:gd name="connsiteY38-480" fmla="*/ 1364139 h 3023327"/>
                  <a:gd name="connsiteX39-481" fmla="*/ 3109701 w 3232540"/>
                  <a:gd name="connsiteY39-482" fmla="*/ 1394146 h 3023327"/>
                  <a:gd name="connsiteX40-483" fmla="*/ 3134869 w 3232540"/>
                  <a:gd name="connsiteY40-484" fmla="*/ 1436737 h 3023327"/>
                  <a:gd name="connsiteX41-485" fmla="*/ 3177460 w 3232540"/>
                  <a:gd name="connsiteY41-486" fmla="*/ 1558703 h 3023327"/>
                  <a:gd name="connsiteX42-487" fmla="*/ 3220051 w 3232540"/>
                  <a:gd name="connsiteY42-488" fmla="*/ 1770690 h 3023327"/>
                  <a:gd name="connsiteX43-489" fmla="*/ 3231183 w 3232540"/>
                  <a:gd name="connsiteY43-490" fmla="*/ 1852485 h 3023327"/>
                  <a:gd name="connsiteX44-491" fmla="*/ 3203111 w 3232540"/>
                  <a:gd name="connsiteY44-492" fmla="*/ 1957027 h 3023327"/>
                  <a:gd name="connsiteX45-493" fmla="*/ 3175524 w 3232540"/>
                  <a:gd name="connsiteY45-494" fmla="*/ 1987518 h 3023327"/>
                  <a:gd name="connsiteX46-495" fmla="*/ 2763429 w 3232540"/>
                  <a:gd name="connsiteY46-496" fmla="*/ 2050701 h 3023327"/>
                  <a:gd name="connsiteX47-497" fmla="*/ 2384298 w 3232540"/>
                  <a:gd name="connsiteY47-498" fmla="*/ 1825688 h 3023327"/>
                  <a:gd name="connsiteX48-499" fmla="*/ 2324399 w 3232540"/>
                  <a:gd name="connsiteY48-500" fmla="*/ 1972912 h 3023327"/>
                  <a:gd name="connsiteX49-501" fmla="*/ 2485354 w 3232540"/>
                  <a:gd name="connsiteY49-502" fmla="*/ 2335507 h 3023327"/>
                  <a:gd name="connsiteX50-503" fmla="*/ 2648459 w 3232540"/>
                  <a:gd name="connsiteY50-504" fmla="*/ 2975341 h 3023327"/>
                  <a:gd name="connsiteX0-505" fmla="*/ 2648459 w 3232540"/>
                  <a:gd name="connsiteY0-506" fmla="*/ 2975341 h 3023327"/>
                  <a:gd name="connsiteX1-507" fmla="*/ 2648459 w 3232540"/>
                  <a:gd name="connsiteY1-508" fmla="*/ 3008253 h 3023327"/>
                  <a:gd name="connsiteX2-509" fmla="*/ 2528913 w 3232540"/>
                  <a:gd name="connsiteY2-510" fmla="*/ 3016480 h 3023327"/>
                  <a:gd name="connsiteX3-511" fmla="*/ 699431 w 3232540"/>
                  <a:gd name="connsiteY3-512" fmla="*/ 3014545 h 3023327"/>
                  <a:gd name="connsiteX4-513" fmla="*/ 617153 w 3232540"/>
                  <a:gd name="connsiteY4-514" fmla="*/ 2980181 h 3023327"/>
                  <a:gd name="connsiteX5-515" fmla="*/ 642804 w 3232540"/>
                  <a:gd name="connsiteY5-516" fmla="*/ 2669460 h 3023327"/>
                  <a:gd name="connsiteX6-517" fmla="*/ 544070 w 3232540"/>
                  <a:gd name="connsiteY6-518" fmla="*/ 2132715 h 3023327"/>
                  <a:gd name="connsiteX7-519" fmla="*/ 418717 w 3232540"/>
                  <a:gd name="connsiteY7-520" fmla="*/ 1942023 h 3023327"/>
                  <a:gd name="connsiteX8-521" fmla="*/ 282716 w 3232540"/>
                  <a:gd name="connsiteY8-522" fmla="*/ 1774078 h 3023327"/>
                  <a:gd name="connsiteX9-523" fmla="*/ 282716 w 3232540"/>
                  <a:gd name="connsiteY9-524" fmla="*/ 1774078 h 3023327"/>
                  <a:gd name="connsiteX10-525" fmla="*/ 232865 w 3232540"/>
                  <a:gd name="connsiteY10-526" fmla="*/ 1706804 h 3023327"/>
                  <a:gd name="connsiteX11-527" fmla="*/ 205277 w 3232540"/>
                  <a:gd name="connsiteY11-528" fmla="*/ 1656953 h 3023327"/>
                  <a:gd name="connsiteX12-529" fmla="*/ 153974 w 3232540"/>
                  <a:gd name="connsiteY12-530" fmla="*/ 1531115 h 3023327"/>
                  <a:gd name="connsiteX13-531" fmla="*/ 64920 w 3232540"/>
                  <a:gd name="connsiteY13-532" fmla="*/ 1322516 h 3023327"/>
                  <a:gd name="connsiteX14-533" fmla="*/ 49433 w 3232540"/>
                  <a:gd name="connsiteY14-534" fmla="*/ 1245561 h 3023327"/>
                  <a:gd name="connsiteX15-535" fmla="*/ 66 w 3232540"/>
                  <a:gd name="connsiteY15-536" fmla="*/ 785287 h 3023327"/>
                  <a:gd name="connsiteX16-537" fmla="*/ 68308 w 3232540"/>
                  <a:gd name="connsiteY16-538" fmla="*/ 599435 h 3023327"/>
                  <a:gd name="connsiteX17-539" fmla="*/ 362090 w 3232540"/>
                  <a:gd name="connsiteY17-540" fmla="*/ 396643 h 3023327"/>
                  <a:gd name="connsiteX18-541" fmla="*/ 653452 w 3232540"/>
                  <a:gd name="connsiteY18-542" fmla="*/ 221439 h 3023327"/>
                  <a:gd name="connsiteX19-543" fmla="*/ 737182 w 3232540"/>
                  <a:gd name="connsiteY19-544" fmla="*/ 167716 h 3023327"/>
                  <a:gd name="connsiteX20-545" fmla="*/ 826720 w 3232540"/>
                  <a:gd name="connsiteY20-546" fmla="*/ 24455 h 3023327"/>
                  <a:gd name="connsiteX21-547" fmla="*/ 848984 w 3232540"/>
                  <a:gd name="connsiteY21-548" fmla="*/ 3159 h 3023327"/>
                  <a:gd name="connsiteX22-549" fmla="*/ 889639 w 3232540"/>
                  <a:gd name="connsiteY22-550" fmla="*/ 5095 h 3023327"/>
                  <a:gd name="connsiteX23-551" fmla="*/ 893995 w 3232540"/>
                  <a:gd name="connsiteY23-552" fmla="*/ 22035 h 3023327"/>
                  <a:gd name="connsiteX24-553" fmla="*/ 903191 w 3232540"/>
                  <a:gd name="connsiteY24-554" fmla="*/ 57850 h 3023327"/>
                  <a:gd name="connsiteX25-555" fmla="*/ 1505758 w 3232540"/>
                  <a:gd name="connsiteY25-556" fmla="*/ 756248 h 3023327"/>
                  <a:gd name="connsiteX26-557" fmla="*/ 1629176 w 3232540"/>
                  <a:gd name="connsiteY26-558" fmla="*/ 955167 h 3023327"/>
                  <a:gd name="connsiteX27-559" fmla="*/ 1755981 w 3232540"/>
                  <a:gd name="connsiteY27-560" fmla="*/ 1167639 h 3023327"/>
                  <a:gd name="connsiteX28-561" fmla="*/ 1873107 w 3232540"/>
                  <a:gd name="connsiteY28-562" fmla="*/ 1327840 h 3023327"/>
                  <a:gd name="connsiteX29-563" fmla="*/ 1732266 w 3232540"/>
                  <a:gd name="connsiteY29-564" fmla="*/ 633314 h 3023327"/>
                  <a:gd name="connsiteX30-565" fmla="*/ 1666443 w 3232540"/>
                  <a:gd name="connsiteY30-566" fmla="*/ 176912 h 3023327"/>
                  <a:gd name="connsiteX31-567" fmla="*/ 1671283 w 3232540"/>
                  <a:gd name="connsiteY31-568" fmla="*/ 159972 h 3023327"/>
                  <a:gd name="connsiteX32-569" fmla="*/ 1682899 w 3232540"/>
                  <a:gd name="connsiteY32-570" fmla="*/ 168200 h 3023327"/>
                  <a:gd name="connsiteX33-571" fmla="*/ 1820352 w 3232540"/>
                  <a:gd name="connsiteY33-572" fmla="*/ 253382 h 3023327"/>
                  <a:gd name="connsiteX34-573" fmla="*/ 2311118 w 3232540"/>
                  <a:gd name="connsiteY34-574" fmla="*/ 446978 h 3023327"/>
                  <a:gd name="connsiteX35-575" fmla="*/ 2636843 w 3232540"/>
                  <a:gd name="connsiteY35-576" fmla="*/ 723820 h 3023327"/>
                  <a:gd name="connsiteX36-577" fmla="*/ 2683790 w 3232540"/>
                  <a:gd name="connsiteY36-578" fmla="*/ 786739 h 3023327"/>
                  <a:gd name="connsiteX37-579" fmla="*/ 2787364 w 3232540"/>
                  <a:gd name="connsiteY37-580" fmla="*/ 919352 h 3023327"/>
                  <a:gd name="connsiteX38-581" fmla="*/ 3089858 w 3232540"/>
                  <a:gd name="connsiteY38-582" fmla="*/ 1364139 h 3023327"/>
                  <a:gd name="connsiteX39-583" fmla="*/ 3109701 w 3232540"/>
                  <a:gd name="connsiteY39-584" fmla="*/ 1394146 h 3023327"/>
                  <a:gd name="connsiteX40-585" fmla="*/ 3134869 w 3232540"/>
                  <a:gd name="connsiteY40-586" fmla="*/ 1436737 h 3023327"/>
                  <a:gd name="connsiteX41-587" fmla="*/ 3177460 w 3232540"/>
                  <a:gd name="connsiteY41-588" fmla="*/ 1558703 h 3023327"/>
                  <a:gd name="connsiteX42-589" fmla="*/ 3220051 w 3232540"/>
                  <a:gd name="connsiteY42-590" fmla="*/ 1770690 h 3023327"/>
                  <a:gd name="connsiteX43-591" fmla="*/ 3231183 w 3232540"/>
                  <a:gd name="connsiteY43-592" fmla="*/ 1852485 h 3023327"/>
                  <a:gd name="connsiteX44-593" fmla="*/ 3203111 w 3232540"/>
                  <a:gd name="connsiteY44-594" fmla="*/ 1957027 h 3023327"/>
                  <a:gd name="connsiteX45-595" fmla="*/ 3175524 w 3232540"/>
                  <a:gd name="connsiteY45-596" fmla="*/ 1987518 h 3023327"/>
                  <a:gd name="connsiteX46-597" fmla="*/ 2763429 w 3232540"/>
                  <a:gd name="connsiteY46-598" fmla="*/ 2050701 h 3023327"/>
                  <a:gd name="connsiteX47-599" fmla="*/ 2384298 w 3232540"/>
                  <a:gd name="connsiteY47-600" fmla="*/ 1825688 h 3023327"/>
                  <a:gd name="connsiteX48-601" fmla="*/ 2324399 w 3232540"/>
                  <a:gd name="connsiteY48-602" fmla="*/ 1972912 h 3023327"/>
                  <a:gd name="connsiteX49-603" fmla="*/ 2485354 w 3232540"/>
                  <a:gd name="connsiteY49-604" fmla="*/ 2335507 h 3023327"/>
                  <a:gd name="connsiteX50-605" fmla="*/ 2648459 w 3232540"/>
                  <a:gd name="connsiteY50-606" fmla="*/ 2975341 h 3023327"/>
                  <a:gd name="connsiteX0-607" fmla="*/ 2648459 w 3232540"/>
                  <a:gd name="connsiteY0-608" fmla="*/ 2975341 h 3023327"/>
                  <a:gd name="connsiteX1-609" fmla="*/ 2648459 w 3232540"/>
                  <a:gd name="connsiteY1-610" fmla="*/ 3008253 h 3023327"/>
                  <a:gd name="connsiteX2-611" fmla="*/ 2528913 w 3232540"/>
                  <a:gd name="connsiteY2-612" fmla="*/ 3016480 h 3023327"/>
                  <a:gd name="connsiteX3-613" fmla="*/ 699431 w 3232540"/>
                  <a:gd name="connsiteY3-614" fmla="*/ 3014545 h 3023327"/>
                  <a:gd name="connsiteX4-615" fmla="*/ 617153 w 3232540"/>
                  <a:gd name="connsiteY4-616" fmla="*/ 2980181 h 3023327"/>
                  <a:gd name="connsiteX5-617" fmla="*/ 642804 w 3232540"/>
                  <a:gd name="connsiteY5-618" fmla="*/ 2669460 h 3023327"/>
                  <a:gd name="connsiteX6-619" fmla="*/ 544070 w 3232540"/>
                  <a:gd name="connsiteY6-620" fmla="*/ 2132715 h 3023327"/>
                  <a:gd name="connsiteX7-621" fmla="*/ 418717 w 3232540"/>
                  <a:gd name="connsiteY7-622" fmla="*/ 1942023 h 3023327"/>
                  <a:gd name="connsiteX8-623" fmla="*/ 282716 w 3232540"/>
                  <a:gd name="connsiteY8-624" fmla="*/ 1774078 h 3023327"/>
                  <a:gd name="connsiteX9-625" fmla="*/ 282716 w 3232540"/>
                  <a:gd name="connsiteY9-626" fmla="*/ 1774078 h 3023327"/>
                  <a:gd name="connsiteX10-627" fmla="*/ 232865 w 3232540"/>
                  <a:gd name="connsiteY10-628" fmla="*/ 1706804 h 3023327"/>
                  <a:gd name="connsiteX11-629" fmla="*/ 205277 w 3232540"/>
                  <a:gd name="connsiteY11-630" fmla="*/ 1656953 h 3023327"/>
                  <a:gd name="connsiteX12-631" fmla="*/ 153974 w 3232540"/>
                  <a:gd name="connsiteY12-632" fmla="*/ 1531115 h 3023327"/>
                  <a:gd name="connsiteX13-633" fmla="*/ 64920 w 3232540"/>
                  <a:gd name="connsiteY13-634" fmla="*/ 1322516 h 3023327"/>
                  <a:gd name="connsiteX14-635" fmla="*/ 49433 w 3232540"/>
                  <a:gd name="connsiteY14-636" fmla="*/ 1245561 h 3023327"/>
                  <a:gd name="connsiteX15-637" fmla="*/ 66 w 3232540"/>
                  <a:gd name="connsiteY15-638" fmla="*/ 785287 h 3023327"/>
                  <a:gd name="connsiteX16-639" fmla="*/ 68308 w 3232540"/>
                  <a:gd name="connsiteY16-640" fmla="*/ 599435 h 3023327"/>
                  <a:gd name="connsiteX17-641" fmla="*/ 362090 w 3232540"/>
                  <a:gd name="connsiteY17-642" fmla="*/ 396643 h 3023327"/>
                  <a:gd name="connsiteX18-643" fmla="*/ 653452 w 3232540"/>
                  <a:gd name="connsiteY18-644" fmla="*/ 221439 h 3023327"/>
                  <a:gd name="connsiteX19-645" fmla="*/ 737182 w 3232540"/>
                  <a:gd name="connsiteY19-646" fmla="*/ 167716 h 3023327"/>
                  <a:gd name="connsiteX20-647" fmla="*/ 826720 w 3232540"/>
                  <a:gd name="connsiteY20-648" fmla="*/ 24455 h 3023327"/>
                  <a:gd name="connsiteX21-649" fmla="*/ 848984 w 3232540"/>
                  <a:gd name="connsiteY21-650" fmla="*/ 3159 h 3023327"/>
                  <a:gd name="connsiteX22-651" fmla="*/ 889639 w 3232540"/>
                  <a:gd name="connsiteY22-652" fmla="*/ 5095 h 3023327"/>
                  <a:gd name="connsiteX23-653" fmla="*/ 893995 w 3232540"/>
                  <a:gd name="connsiteY23-654" fmla="*/ 22035 h 3023327"/>
                  <a:gd name="connsiteX24-655" fmla="*/ 903191 w 3232540"/>
                  <a:gd name="connsiteY24-656" fmla="*/ 57850 h 3023327"/>
                  <a:gd name="connsiteX25-657" fmla="*/ 1505758 w 3232540"/>
                  <a:gd name="connsiteY25-658" fmla="*/ 756248 h 3023327"/>
                  <a:gd name="connsiteX26-659" fmla="*/ 1629176 w 3232540"/>
                  <a:gd name="connsiteY26-660" fmla="*/ 955167 h 3023327"/>
                  <a:gd name="connsiteX27-661" fmla="*/ 1755981 w 3232540"/>
                  <a:gd name="connsiteY27-662" fmla="*/ 1167639 h 3023327"/>
                  <a:gd name="connsiteX28-663" fmla="*/ 1873107 w 3232540"/>
                  <a:gd name="connsiteY28-664" fmla="*/ 1327840 h 3023327"/>
                  <a:gd name="connsiteX29-665" fmla="*/ 1732266 w 3232540"/>
                  <a:gd name="connsiteY29-666" fmla="*/ 633314 h 3023327"/>
                  <a:gd name="connsiteX30-667" fmla="*/ 1666443 w 3232540"/>
                  <a:gd name="connsiteY30-668" fmla="*/ 176912 h 3023327"/>
                  <a:gd name="connsiteX31-669" fmla="*/ 1671283 w 3232540"/>
                  <a:gd name="connsiteY31-670" fmla="*/ 159972 h 3023327"/>
                  <a:gd name="connsiteX32-671" fmla="*/ 1682899 w 3232540"/>
                  <a:gd name="connsiteY32-672" fmla="*/ 168200 h 3023327"/>
                  <a:gd name="connsiteX33-673" fmla="*/ 1820352 w 3232540"/>
                  <a:gd name="connsiteY33-674" fmla="*/ 253382 h 3023327"/>
                  <a:gd name="connsiteX34-675" fmla="*/ 2311118 w 3232540"/>
                  <a:gd name="connsiteY34-676" fmla="*/ 446978 h 3023327"/>
                  <a:gd name="connsiteX35-677" fmla="*/ 2636843 w 3232540"/>
                  <a:gd name="connsiteY35-678" fmla="*/ 723820 h 3023327"/>
                  <a:gd name="connsiteX36-679" fmla="*/ 2683790 w 3232540"/>
                  <a:gd name="connsiteY36-680" fmla="*/ 786739 h 3023327"/>
                  <a:gd name="connsiteX37-681" fmla="*/ 2787364 w 3232540"/>
                  <a:gd name="connsiteY37-682" fmla="*/ 919352 h 3023327"/>
                  <a:gd name="connsiteX38-683" fmla="*/ 3089858 w 3232540"/>
                  <a:gd name="connsiteY38-684" fmla="*/ 1364139 h 3023327"/>
                  <a:gd name="connsiteX39-685" fmla="*/ 3109701 w 3232540"/>
                  <a:gd name="connsiteY39-686" fmla="*/ 1394146 h 3023327"/>
                  <a:gd name="connsiteX40-687" fmla="*/ 3134869 w 3232540"/>
                  <a:gd name="connsiteY40-688" fmla="*/ 1436737 h 3023327"/>
                  <a:gd name="connsiteX41-689" fmla="*/ 3177460 w 3232540"/>
                  <a:gd name="connsiteY41-690" fmla="*/ 1558703 h 3023327"/>
                  <a:gd name="connsiteX42-691" fmla="*/ 3220051 w 3232540"/>
                  <a:gd name="connsiteY42-692" fmla="*/ 1770690 h 3023327"/>
                  <a:gd name="connsiteX43-693" fmla="*/ 3231183 w 3232540"/>
                  <a:gd name="connsiteY43-694" fmla="*/ 1852485 h 3023327"/>
                  <a:gd name="connsiteX44-695" fmla="*/ 3203111 w 3232540"/>
                  <a:gd name="connsiteY44-696" fmla="*/ 1957027 h 3023327"/>
                  <a:gd name="connsiteX45-697" fmla="*/ 3175524 w 3232540"/>
                  <a:gd name="connsiteY45-698" fmla="*/ 1987518 h 3023327"/>
                  <a:gd name="connsiteX46-699" fmla="*/ 2763429 w 3232540"/>
                  <a:gd name="connsiteY46-700" fmla="*/ 2050701 h 3023327"/>
                  <a:gd name="connsiteX47-701" fmla="*/ 2384298 w 3232540"/>
                  <a:gd name="connsiteY47-702" fmla="*/ 1825688 h 3023327"/>
                  <a:gd name="connsiteX48-703" fmla="*/ 2324399 w 3232540"/>
                  <a:gd name="connsiteY48-704" fmla="*/ 1972912 h 3023327"/>
                  <a:gd name="connsiteX49-705" fmla="*/ 2485354 w 3232540"/>
                  <a:gd name="connsiteY49-706" fmla="*/ 2335507 h 3023327"/>
                  <a:gd name="connsiteX50-707" fmla="*/ 2648459 w 3232540"/>
                  <a:gd name="connsiteY50-708" fmla="*/ 2975341 h 3023327"/>
                  <a:gd name="connsiteX0-709" fmla="*/ 2648459 w 3232540"/>
                  <a:gd name="connsiteY0-710" fmla="*/ 2975341 h 3023327"/>
                  <a:gd name="connsiteX1-711" fmla="*/ 2648459 w 3232540"/>
                  <a:gd name="connsiteY1-712" fmla="*/ 3008253 h 3023327"/>
                  <a:gd name="connsiteX2-713" fmla="*/ 2528913 w 3232540"/>
                  <a:gd name="connsiteY2-714" fmla="*/ 3016480 h 3023327"/>
                  <a:gd name="connsiteX3-715" fmla="*/ 699431 w 3232540"/>
                  <a:gd name="connsiteY3-716" fmla="*/ 3014545 h 3023327"/>
                  <a:gd name="connsiteX4-717" fmla="*/ 617153 w 3232540"/>
                  <a:gd name="connsiteY4-718" fmla="*/ 2980181 h 3023327"/>
                  <a:gd name="connsiteX5-719" fmla="*/ 642804 w 3232540"/>
                  <a:gd name="connsiteY5-720" fmla="*/ 2669460 h 3023327"/>
                  <a:gd name="connsiteX6-721" fmla="*/ 544070 w 3232540"/>
                  <a:gd name="connsiteY6-722" fmla="*/ 2132715 h 3023327"/>
                  <a:gd name="connsiteX7-723" fmla="*/ 418717 w 3232540"/>
                  <a:gd name="connsiteY7-724" fmla="*/ 1942023 h 3023327"/>
                  <a:gd name="connsiteX8-725" fmla="*/ 282716 w 3232540"/>
                  <a:gd name="connsiteY8-726" fmla="*/ 1774078 h 3023327"/>
                  <a:gd name="connsiteX9-727" fmla="*/ 282716 w 3232540"/>
                  <a:gd name="connsiteY9-728" fmla="*/ 1774078 h 3023327"/>
                  <a:gd name="connsiteX10-729" fmla="*/ 232865 w 3232540"/>
                  <a:gd name="connsiteY10-730" fmla="*/ 1706804 h 3023327"/>
                  <a:gd name="connsiteX11-731" fmla="*/ 205277 w 3232540"/>
                  <a:gd name="connsiteY11-732" fmla="*/ 1656953 h 3023327"/>
                  <a:gd name="connsiteX12-733" fmla="*/ 153974 w 3232540"/>
                  <a:gd name="connsiteY12-734" fmla="*/ 1531115 h 3023327"/>
                  <a:gd name="connsiteX13-735" fmla="*/ 64920 w 3232540"/>
                  <a:gd name="connsiteY13-736" fmla="*/ 1322516 h 3023327"/>
                  <a:gd name="connsiteX14-737" fmla="*/ 49433 w 3232540"/>
                  <a:gd name="connsiteY14-738" fmla="*/ 1245561 h 3023327"/>
                  <a:gd name="connsiteX15-739" fmla="*/ 66 w 3232540"/>
                  <a:gd name="connsiteY15-740" fmla="*/ 785287 h 3023327"/>
                  <a:gd name="connsiteX16-741" fmla="*/ 68308 w 3232540"/>
                  <a:gd name="connsiteY16-742" fmla="*/ 599435 h 3023327"/>
                  <a:gd name="connsiteX17-743" fmla="*/ 362090 w 3232540"/>
                  <a:gd name="connsiteY17-744" fmla="*/ 396643 h 3023327"/>
                  <a:gd name="connsiteX18-745" fmla="*/ 653452 w 3232540"/>
                  <a:gd name="connsiteY18-746" fmla="*/ 221439 h 3023327"/>
                  <a:gd name="connsiteX19-747" fmla="*/ 737182 w 3232540"/>
                  <a:gd name="connsiteY19-748" fmla="*/ 167716 h 3023327"/>
                  <a:gd name="connsiteX20-749" fmla="*/ 826720 w 3232540"/>
                  <a:gd name="connsiteY20-750" fmla="*/ 24455 h 3023327"/>
                  <a:gd name="connsiteX21-751" fmla="*/ 848984 w 3232540"/>
                  <a:gd name="connsiteY21-752" fmla="*/ 3159 h 3023327"/>
                  <a:gd name="connsiteX22-753" fmla="*/ 889639 w 3232540"/>
                  <a:gd name="connsiteY22-754" fmla="*/ 5095 h 3023327"/>
                  <a:gd name="connsiteX23-755" fmla="*/ 893995 w 3232540"/>
                  <a:gd name="connsiteY23-756" fmla="*/ 22035 h 3023327"/>
                  <a:gd name="connsiteX24-757" fmla="*/ 903191 w 3232540"/>
                  <a:gd name="connsiteY24-758" fmla="*/ 57850 h 3023327"/>
                  <a:gd name="connsiteX25-759" fmla="*/ 1505758 w 3232540"/>
                  <a:gd name="connsiteY25-760" fmla="*/ 756248 h 3023327"/>
                  <a:gd name="connsiteX26-761" fmla="*/ 1629176 w 3232540"/>
                  <a:gd name="connsiteY26-762" fmla="*/ 955167 h 3023327"/>
                  <a:gd name="connsiteX27-763" fmla="*/ 1755981 w 3232540"/>
                  <a:gd name="connsiteY27-764" fmla="*/ 1167639 h 3023327"/>
                  <a:gd name="connsiteX28-765" fmla="*/ 1873107 w 3232540"/>
                  <a:gd name="connsiteY28-766" fmla="*/ 1327840 h 3023327"/>
                  <a:gd name="connsiteX29-767" fmla="*/ 1732266 w 3232540"/>
                  <a:gd name="connsiteY29-768" fmla="*/ 633314 h 3023327"/>
                  <a:gd name="connsiteX30-769" fmla="*/ 1666443 w 3232540"/>
                  <a:gd name="connsiteY30-770" fmla="*/ 176912 h 3023327"/>
                  <a:gd name="connsiteX31-771" fmla="*/ 1671283 w 3232540"/>
                  <a:gd name="connsiteY31-772" fmla="*/ 159972 h 3023327"/>
                  <a:gd name="connsiteX32-773" fmla="*/ 1682899 w 3232540"/>
                  <a:gd name="connsiteY32-774" fmla="*/ 168200 h 3023327"/>
                  <a:gd name="connsiteX33-775" fmla="*/ 1820352 w 3232540"/>
                  <a:gd name="connsiteY33-776" fmla="*/ 253382 h 3023327"/>
                  <a:gd name="connsiteX34-777" fmla="*/ 2311118 w 3232540"/>
                  <a:gd name="connsiteY34-778" fmla="*/ 446978 h 3023327"/>
                  <a:gd name="connsiteX35-779" fmla="*/ 2636843 w 3232540"/>
                  <a:gd name="connsiteY35-780" fmla="*/ 723820 h 3023327"/>
                  <a:gd name="connsiteX36-781" fmla="*/ 2683790 w 3232540"/>
                  <a:gd name="connsiteY36-782" fmla="*/ 786739 h 3023327"/>
                  <a:gd name="connsiteX37-783" fmla="*/ 2787364 w 3232540"/>
                  <a:gd name="connsiteY37-784" fmla="*/ 919352 h 3023327"/>
                  <a:gd name="connsiteX38-785" fmla="*/ 3089858 w 3232540"/>
                  <a:gd name="connsiteY38-786" fmla="*/ 1364139 h 3023327"/>
                  <a:gd name="connsiteX39-787" fmla="*/ 3109701 w 3232540"/>
                  <a:gd name="connsiteY39-788" fmla="*/ 1394146 h 3023327"/>
                  <a:gd name="connsiteX40-789" fmla="*/ 3134869 w 3232540"/>
                  <a:gd name="connsiteY40-790" fmla="*/ 1436737 h 3023327"/>
                  <a:gd name="connsiteX41-791" fmla="*/ 3177460 w 3232540"/>
                  <a:gd name="connsiteY41-792" fmla="*/ 1558703 h 3023327"/>
                  <a:gd name="connsiteX42-793" fmla="*/ 3220051 w 3232540"/>
                  <a:gd name="connsiteY42-794" fmla="*/ 1770690 h 3023327"/>
                  <a:gd name="connsiteX43-795" fmla="*/ 3231183 w 3232540"/>
                  <a:gd name="connsiteY43-796" fmla="*/ 1852485 h 3023327"/>
                  <a:gd name="connsiteX44-797" fmla="*/ 3203111 w 3232540"/>
                  <a:gd name="connsiteY44-798" fmla="*/ 1957027 h 3023327"/>
                  <a:gd name="connsiteX45-799" fmla="*/ 3175524 w 3232540"/>
                  <a:gd name="connsiteY45-800" fmla="*/ 1987518 h 3023327"/>
                  <a:gd name="connsiteX46-801" fmla="*/ 2763429 w 3232540"/>
                  <a:gd name="connsiteY46-802" fmla="*/ 2050701 h 3023327"/>
                  <a:gd name="connsiteX47-803" fmla="*/ 2384298 w 3232540"/>
                  <a:gd name="connsiteY47-804" fmla="*/ 1825688 h 3023327"/>
                  <a:gd name="connsiteX48-805" fmla="*/ 2324399 w 3232540"/>
                  <a:gd name="connsiteY48-806" fmla="*/ 1972912 h 3023327"/>
                  <a:gd name="connsiteX49-807" fmla="*/ 2485354 w 3232540"/>
                  <a:gd name="connsiteY49-808" fmla="*/ 2335507 h 3023327"/>
                  <a:gd name="connsiteX50-809" fmla="*/ 2648459 w 3232540"/>
                  <a:gd name="connsiteY50-810" fmla="*/ 2975341 h 3023327"/>
                  <a:gd name="connsiteX0-811" fmla="*/ 2648459 w 3232540"/>
                  <a:gd name="connsiteY0-812" fmla="*/ 2975341 h 3023327"/>
                  <a:gd name="connsiteX1-813" fmla="*/ 2648459 w 3232540"/>
                  <a:gd name="connsiteY1-814" fmla="*/ 3008253 h 3023327"/>
                  <a:gd name="connsiteX2-815" fmla="*/ 2528913 w 3232540"/>
                  <a:gd name="connsiteY2-816" fmla="*/ 3016480 h 3023327"/>
                  <a:gd name="connsiteX3-817" fmla="*/ 699431 w 3232540"/>
                  <a:gd name="connsiteY3-818" fmla="*/ 3014545 h 3023327"/>
                  <a:gd name="connsiteX4-819" fmla="*/ 617153 w 3232540"/>
                  <a:gd name="connsiteY4-820" fmla="*/ 2980181 h 3023327"/>
                  <a:gd name="connsiteX5-821" fmla="*/ 642804 w 3232540"/>
                  <a:gd name="connsiteY5-822" fmla="*/ 2669460 h 3023327"/>
                  <a:gd name="connsiteX6-823" fmla="*/ 544070 w 3232540"/>
                  <a:gd name="connsiteY6-824" fmla="*/ 2132715 h 3023327"/>
                  <a:gd name="connsiteX7-825" fmla="*/ 418717 w 3232540"/>
                  <a:gd name="connsiteY7-826" fmla="*/ 1942023 h 3023327"/>
                  <a:gd name="connsiteX8-827" fmla="*/ 282716 w 3232540"/>
                  <a:gd name="connsiteY8-828" fmla="*/ 1774078 h 3023327"/>
                  <a:gd name="connsiteX9-829" fmla="*/ 282716 w 3232540"/>
                  <a:gd name="connsiteY9-830" fmla="*/ 1774078 h 3023327"/>
                  <a:gd name="connsiteX10-831" fmla="*/ 232865 w 3232540"/>
                  <a:gd name="connsiteY10-832" fmla="*/ 1706804 h 3023327"/>
                  <a:gd name="connsiteX11-833" fmla="*/ 205277 w 3232540"/>
                  <a:gd name="connsiteY11-834" fmla="*/ 1656953 h 3023327"/>
                  <a:gd name="connsiteX12-835" fmla="*/ 153974 w 3232540"/>
                  <a:gd name="connsiteY12-836" fmla="*/ 1531115 h 3023327"/>
                  <a:gd name="connsiteX13-837" fmla="*/ 64920 w 3232540"/>
                  <a:gd name="connsiteY13-838" fmla="*/ 1322516 h 3023327"/>
                  <a:gd name="connsiteX14-839" fmla="*/ 49433 w 3232540"/>
                  <a:gd name="connsiteY14-840" fmla="*/ 1245561 h 3023327"/>
                  <a:gd name="connsiteX15-841" fmla="*/ 66 w 3232540"/>
                  <a:gd name="connsiteY15-842" fmla="*/ 785287 h 3023327"/>
                  <a:gd name="connsiteX16-843" fmla="*/ 68308 w 3232540"/>
                  <a:gd name="connsiteY16-844" fmla="*/ 599435 h 3023327"/>
                  <a:gd name="connsiteX17-845" fmla="*/ 362090 w 3232540"/>
                  <a:gd name="connsiteY17-846" fmla="*/ 396643 h 3023327"/>
                  <a:gd name="connsiteX18-847" fmla="*/ 653452 w 3232540"/>
                  <a:gd name="connsiteY18-848" fmla="*/ 221439 h 3023327"/>
                  <a:gd name="connsiteX19-849" fmla="*/ 737182 w 3232540"/>
                  <a:gd name="connsiteY19-850" fmla="*/ 167716 h 3023327"/>
                  <a:gd name="connsiteX20-851" fmla="*/ 826720 w 3232540"/>
                  <a:gd name="connsiteY20-852" fmla="*/ 24455 h 3023327"/>
                  <a:gd name="connsiteX21-853" fmla="*/ 848984 w 3232540"/>
                  <a:gd name="connsiteY21-854" fmla="*/ 3159 h 3023327"/>
                  <a:gd name="connsiteX22-855" fmla="*/ 889639 w 3232540"/>
                  <a:gd name="connsiteY22-856" fmla="*/ 5095 h 3023327"/>
                  <a:gd name="connsiteX23-857" fmla="*/ 893995 w 3232540"/>
                  <a:gd name="connsiteY23-858" fmla="*/ 22035 h 3023327"/>
                  <a:gd name="connsiteX24-859" fmla="*/ 903191 w 3232540"/>
                  <a:gd name="connsiteY24-860" fmla="*/ 57850 h 3023327"/>
                  <a:gd name="connsiteX25-861" fmla="*/ 1505758 w 3232540"/>
                  <a:gd name="connsiteY25-862" fmla="*/ 756248 h 3023327"/>
                  <a:gd name="connsiteX26-863" fmla="*/ 1629176 w 3232540"/>
                  <a:gd name="connsiteY26-864" fmla="*/ 955167 h 3023327"/>
                  <a:gd name="connsiteX27-865" fmla="*/ 1755981 w 3232540"/>
                  <a:gd name="connsiteY27-866" fmla="*/ 1167639 h 3023327"/>
                  <a:gd name="connsiteX28-867" fmla="*/ 1873107 w 3232540"/>
                  <a:gd name="connsiteY28-868" fmla="*/ 1327840 h 3023327"/>
                  <a:gd name="connsiteX29-869" fmla="*/ 1732266 w 3232540"/>
                  <a:gd name="connsiteY29-870" fmla="*/ 633314 h 3023327"/>
                  <a:gd name="connsiteX30-871" fmla="*/ 1666443 w 3232540"/>
                  <a:gd name="connsiteY30-872" fmla="*/ 176912 h 3023327"/>
                  <a:gd name="connsiteX31-873" fmla="*/ 1671283 w 3232540"/>
                  <a:gd name="connsiteY31-874" fmla="*/ 159972 h 3023327"/>
                  <a:gd name="connsiteX32-875" fmla="*/ 1682899 w 3232540"/>
                  <a:gd name="connsiteY32-876" fmla="*/ 168200 h 3023327"/>
                  <a:gd name="connsiteX33-877" fmla="*/ 1820352 w 3232540"/>
                  <a:gd name="connsiteY33-878" fmla="*/ 253382 h 3023327"/>
                  <a:gd name="connsiteX34-879" fmla="*/ 2311118 w 3232540"/>
                  <a:gd name="connsiteY34-880" fmla="*/ 446978 h 3023327"/>
                  <a:gd name="connsiteX35-881" fmla="*/ 2636843 w 3232540"/>
                  <a:gd name="connsiteY35-882" fmla="*/ 723820 h 3023327"/>
                  <a:gd name="connsiteX36-883" fmla="*/ 2683790 w 3232540"/>
                  <a:gd name="connsiteY36-884" fmla="*/ 786739 h 3023327"/>
                  <a:gd name="connsiteX37-885" fmla="*/ 2787364 w 3232540"/>
                  <a:gd name="connsiteY37-886" fmla="*/ 919352 h 3023327"/>
                  <a:gd name="connsiteX38-887" fmla="*/ 3089858 w 3232540"/>
                  <a:gd name="connsiteY38-888" fmla="*/ 1364139 h 3023327"/>
                  <a:gd name="connsiteX39-889" fmla="*/ 3109701 w 3232540"/>
                  <a:gd name="connsiteY39-890" fmla="*/ 1394146 h 3023327"/>
                  <a:gd name="connsiteX40-891" fmla="*/ 3134869 w 3232540"/>
                  <a:gd name="connsiteY40-892" fmla="*/ 1436737 h 3023327"/>
                  <a:gd name="connsiteX41-893" fmla="*/ 3177460 w 3232540"/>
                  <a:gd name="connsiteY41-894" fmla="*/ 1558703 h 3023327"/>
                  <a:gd name="connsiteX42-895" fmla="*/ 3220051 w 3232540"/>
                  <a:gd name="connsiteY42-896" fmla="*/ 1770690 h 3023327"/>
                  <a:gd name="connsiteX43-897" fmla="*/ 3231183 w 3232540"/>
                  <a:gd name="connsiteY43-898" fmla="*/ 1852485 h 3023327"/>
                  <a:gd name="connsiteX44-899" fmla="*/ 3203111 w 3232540"/>
                  <a:gd name="connsiteY44-900" fmla="*/ 1957027 h 3023327"/>
                  <a:gd name="connsiteX45-901" fmla="*/ 3175524 w 3232540"/>
                  <a:gd name="connsiteY45-902" fmla="*/ 1987518 h 3023327"/>
                  <a:gd name="connsiteX46-903" fmla="*/ 2763429 w 3232540"/>
                  <a:gd name="connsiteY46-904" fmla="*/ 2050701 h 3023327"/>
                  <a:gd name="connsiteX47-905" fmla="*/ 2384298 w 3232540"/>
                  <a:gd name="connsiteY47-906" fmla="*/ 1825688 h 3023327"/>
                  <a:gd name="connsiteX48-907" fmla="*/ 2324399 w 3232540"/>
                  <a:gd name="connsiteY48-908" fmla="*/ 1972912 h 3023327"/>
                  <a:gd name="connsiteX49-909" fmla="*/ 2485354 w 3232540"/>
                  <a:gd name="connsiteY49-910" fmla="*/ 2335507 h 3023327"/>
                  <a:gd name="connsiteX50-911" fmla="*/ 2648459 w 3232540"/>
                  <a:gd name="connsiteY50-912" fmla="*/ 2975341 h 3023327"/>
                  <a:gd name="connsiteX0-913" fmla="*/ 2648459 w 3232540"/>
                  <a:gd name="connsiteY0-914" fmla="*/ 2975341 h 3023327"/>
                  <a:gd name="connsiteX1-915" fmla="*/ 2648459 w 3232540"/>
                  <a:gd name="connsiteY1-916" fmla="*/ 3008253 h 3023327"/>
                  <a:gd name="connsiteX2-917" fmla="*/ 2528913 w 3232540"/>
                  <a:gd name="connsiteY2-918" fmla="*/ 3016480 h 3023327"/>
                  <a:gd name="connsiteX3-919" fmla="*/ 699431 w 3232540"/>
                  <a:gd name="connsiteY3-920" fmla="*/ 3014545 h 3023327"/>
                  <a:gd name="connsiteX4-921" fmla="*/ 617153 w 3232540"/>
                  <a:gd name="connsiteY4-922" fmla="*/ 2980181 h 3023327"/>
                  <a:gd name="connsiteX5-923" fmla="*/ 642804 w 3232540"/>
                  <a:gd name="connsiteY5-924" fmla="*/ 2669460 h 3023327"/>
                  <a:gd name="connsiteX6-925" fmla="*/ 544070 w 3232540"/>
                  <a:gd name="connsiteY6-926" fmla="*/ 2132715 h 3023327"/>
                  <a:gd name="connsiteX7-927" fmla="*/ 418717 w 3232540"/>
                  <a:gd name="connsiteY7-928" fmla="*/ 1942023 h 3023327"/>
                  <a:gd name="connsiteX8-929" fmla="*/ 282716 w 3232540"/>
                  <a:gd name="connsiteY8-930" fmla="*/ 1774078 h 3023327"/>
                  <a:gd name="connsiteX9-931" fmla="*/ 282716 w 3232540"/>
                  <a:gd name="connsiteY9-932" fmla="*/ 1774078 h 3023327"/>
                  <a:gd name="connsiteX10-933" fmla="*/ 232865 w 3232540"/>
                  <a:gd name="connsiteY10-934" fmla="*/ 1706804 h 3023327"/>
                  <a:gd name="connsiteX11-935" fmla="*/ 205277 w 3232540"/>
                  <a:gd name="connsiteY11-936" fmla="*/ 1656953 h 3023327"/>
                  <a:gd name="connsiteX12-937" fmla="*/ 153974 w 3232540"/>
                  <a:gd name="connsiteY12-938" fmla="*/ 1531115 h 3023327"/>
                  <a:gd name="connsiteX13-939" fmla="*/ 64920 w 3232540"/>
                  <a:gd name="connsiteY13-940" fmla="*/ 1322516 h 3023327"/>
                  <a:gd name="connsiteX14-941" fmla="*/ 49433 w 3232540"/>
                  <a:gd name="connsiteY14-942" fmla="*/ 1245561 h 3023327"/>
                  <a:gd name="connsiteX15-943" fmla="*/ 66 w 3232540"/>
                  <a:gd name="connsiteY15-944" fmla="*/ 785287 h 3023327"/>
                  <a:gd name="connsiteX16-945" fmla="*/ 68308 w 3232540"/>
                  <a:gd name="connsiteY16-946" fmla="*/ 599435 h 3023327"/>
                  <a:gd name="connsiteX17-947" fmla="*/ 362090 w 3232540"/>
                  <a:gd name="connsiteY17-948" fmla="*/ 396643 h 3023327"/>
                  <a:gd name="connsiteX18-949" fmla="*/ 653452 w 3232540"/>
                  <a:gd name="connsiteY18-950" fmla="*/ 221439 h 3023327"/>
                  <a:gd name="connsiteX19-951" fmla="*/ 737182 w 3232540"/>
                  <a:gd name="connsiteY19-952" fmla="*/ 167716 h 3023327"/>
                  <a:gd name="connsiteX20-953" fmla="*/ 826720 w 3232540"/>
                  <a:gd name="connsiteY20-954" fmla="*/ 24455 h 3023327"/>
                  <a:gd name="connsiteX21-955" fmla="*/ 848984 w 3232540"/>
                  <a:gd name="connsiteY21-956" fmla="*/ 3159 h 3023327"/>
                  <a:gd name="connsiteX22-957" fmla="*/ 889639 w 3232540"/>
                  <a:gd name="connsiteY22-958" fmla="*/ 5095 h 3023327"/>
                  <a:gd name="connsiteX23-959" fmla="*/ 893995 w 3232540"/>
                  <a:gd name="connsiteY23-960" fmla="*/ 22035 h 3023327"/>
                  <a:gd name="connsiteX24-961" fmla="*/ 903191 w 3232540"/>
                  <a:gd name="connsiteY24-962" fmla="*/ 57850 h 3023327"/>
                  <a:gd name="connsiteX25-963" fmla="*/ 1505758 w 3232540"/>
                  <a:gd name="connsiteY25-964" fmla="*/ 756248 h 3023327"/>
                  <a:gd name="connsiteX26-965" fmla="*/ 1629176 w 3232540"/>
                  <a:gd name="connsiteY26-966" fmla="*/ 955167 h 3023327"/>
                  <a:gd name="connsiteX27-967" fmla="*/ 1755981 w 3232540"/>
                  <a:gd name="connsiteY27-968" fmla="*/ 1167639 h 3023327"/>
                  <a:gd name="connsiteX28-969" fmla="*/ 1873107 w 3232540"/>
                  <a:gd name="connsiteY28-970" fmla="*/ 1327840 h 3023327"/>
                  <a:gd name="connsiteX29-971" fmla="*/ 1732266 w 3232540"/>
                  <a:gd name="connsiteY29-972" fmla="*/ 633314 h 3023327"/>
                  <a:gd name="connsiteX30-973" fmla="*/ 1666443 w 3232540"/>
                  <a:gd name="connsiteY30-974" fmla="*/ 176912 h 3023327"/>
                  <a:gd name="connsiteX31-975" fmla="*/ 1671283 w 3232540"/>
                  <a:gd name="connsiteY31-976" fmla="*/ 159972 h 3023327"/>
                  <a:gd name="connsiteX32-977" fmla="*/ 1682899 w 3232540"/>
                  <a:gd name="connsiteY32-978" fmla="*/ 168200 h 3023327"/>
                  <a:gd name="connsiteX33-979" fmla="*/ 1820352 w 3232540"/>
                  <a:gd name="connsiteY33-980" fmla="*/ 253382 h 3023327"/>
                  <a:gd name="connsiteX34-981" fmla="*/ 2311118 w 3232540"/>
                  <a:gd name="connsiteY34-982" fmla="*/ 446978 h 3023327"/>
                  <a:gd name="connsiteX35-983" fmla="*/ 2636843 w 3232540"/>
                  <a:gd name="connsiteY35-984" fmla="*/ 723820 h 3023327"/>
                  <a:gd name="connsiteX36-985" fmla="*/ 2683790 w 3232540"/>
                  <a:gd name="connsiteY36-986" fmla="*/ 786739 h 3023327"/>
                  <a:gd name="connsiteX37-987" fmla="*/ 2787364 w 3232540"/>
                  <a:gd name="connsiteY37-988" fmla="*/ 919352 h 3023327"/>
                  <a:gd name="connsiteX38-989" fmla="*/ 3089858 w 3232540"/>
                  <a:gd name="connsiteY38-990" fmla="*/ 1364139 h 3023327"/>
                  <a:gd name="connsiteX39-991" fmla="*/ 3109701 w 3232540"/>
                  <a:gd name="connsiteY39-992" fmla="*/ 1394146 h 3023327"/>
                  <a:gd name="connsiteX40-993" fmla="*/ 3134869 w 3232540"/>
                  <a:gd name="connsiteY40-994" fmla="*/ 1436737 h 3023327"/>
                  <a:gd name="connsiteX41-995" fmla="*/ 3177460 w 3232540"/>
                  <a:gd name="connsiteY41-996" fmla="*/ 1558703 h 3023327"/>
                  <a:gd name="connsiteX42-997" fmla="*/ 3220051 w 3232540"/>
                  <a:gd name="connsiteY42-998" fmla="*/ 1770690 h 3023327"/>
                  <a:gd name="connsiteX43-999" fmla="*/ 3231183 w 3232540"/>
                  <a:gd name="connsiteY43-1000" fmla="*/ 1852485 h 3023327"/>
                  <a:gd name="connsiteX44-1001" fmla="*/ 3203111 w 3232540"/>
                  <a:gd name="connsiteY44-1002" fmla="*/ 1957027 h 3023327"/>
                  <a:gd name="connsiteX45-1003" fmla="*/ 3175524 w 3232540"/>
                  <a:gd name="connsiteY45-1004" fmla="*/ 1987518 h 3023327"/>
                  <a:gd name="connsiteX46-1005" fmla="*/ 2763429 w 3232540"/>
                  <a:gd name="connsiteY46-1006" fmla="*/ 2050701 h 3023327"/>
                  <a:gd name="connsiteX47-1007" fmla="*/ 2384298 w 3232540"/>
                  <a:gd name="connsiteY47-1008" fmla="*/ 1825688 h 3023327"/>
                  <a:gd name="connsiteX48-1009" fmla="*/ 2316136 w 3232540"/>
                  <a:gd name="connsiteY48-1010" fmla="*/ 1967403 h 3023327"/>
                  <a:gd name="connsiteX49-1011" fmla="*/ 2485354 w 3232540"/>
                  <a:gd name="connsiteY49-1012" fmla="*/ 2335507 h 3023327"/>
                  <a:gd name="connsiteX50-1013" fmla="*/ 2648459 w 3232540"/>
                  <a:gd name="connsiteY50-1014" fmla="*/ 2975341 h 3023327"/>
                  <a:gd name="connsiteX0-1015" fmla="*/ 2648459 w 3232540"/>
                  <a:gd name="connsiteY0-1016" fmla="*/ 2975341 h 3023327"/>
                  <a:gd name="connsiteX1-1017" fmla="*/ 2648459 w 3232540"/>
                  <a:gd name="connsiteY1-1018" fmla="*/ 3008253 h 3023327"/>
                  <a:gd name="connsiteX2-1019" fmla="*/ 2528913 w 3232540"/>
                  <a:gd name="connsiteY2-1020" fmla="*/ 3016480 h 3023327"/>
                  <a:gd name="connsiteX3-1021" fmla="*/ 699431 w 3232540"/>
                  <a:gd name="connsiteY3-1022" fmla="*/ 3014545 h 3023327"/>
                  <a:gd name="connsiteX4-1023" fmla="*/ 617153 w 3232540"/>
                  <a:gd name="connsiteY4-1024" fmla="*/ 2980181 h 3023327"/>
                  <a:gd name="connsiteX5-1025" fmla="*/ 642804 w 3232540"/>
                  <a:gd name="connsiteY5-1026" fmla="*/ 2669460 h 3023327"/>
                  <a:gd name="connsiteX6-1027" fmla="*/ 544070 w 3232540"/>
                  <a:gd name="connsiteY6-1028" fmla="*/ 2132715 h 3023327"/>
                  <a:gd name="connsiteX7-1029" fmla="*/ 418717 w 3232540"/>
                  <a:gd name="connsiteY7-1030" fmla="*/ 1942023 h 3023327"/>
                  <a:gd name="connsiteX8-1031" fmla="*/ 282716 w 3232540"/>
                  <a:gd name="connsiteY8-1032" fmla="*/ 1774078 h 3023327"/>
                  <a:gd name="connsiteX9-1033" fmla="*/ 282716 w 3232540"/>
                  <a:gd name="connsiteY9-1034" fmla="*/ 1774078 h 3023327"/>
                  <a:gd name="connsiteX10-1035" fmla="*/ 232865 w 3232540"/>
                  <a:gd name="connsiteY10-1036" fmla="*/ 1706804 h 3023327"/>
                  <a:gd name="connsiteX11-1037" fmla="*/ 205277 w 3232540"/>
                  <a:gd name="connsiteY11-1038" fmla="*/ 1656953 h 3023327"/>
                  <a:gd name="connsiteX12-1039" fmla="*/ 153974 w 3232540"/>
                  <a:gd name="connsiteY12-1040" fmla="*/ 1531115 h 3023327"/>
                  <a:gd name="connsiteX13-1041" fmla="*/ 64920 w 3232540"/>
                  <a:gd name="connsiteY13-1042" fmla="*/ 1322516 h 3023327"/>
                  <a:gd name="connsiteX14-1043" fmla="*/ 49433 w 3232540"/>
                  <a:gd name="connsiteY14-1044" fmla="*/ 1245561 h 3023327"/>
                  <a:gd name="connsiteX15-1045" fmla="*/ 66 w 3232540"/>
                  <a:gd name="connsiteY15-1046" fmla="*/ 785287 h 3023327"/>
                  <a:gd name="connsiteX16-1047" fmla="*/ 68308 w 3232540"/>
                  <a:gd name="connsiteY16-1048" fmla="*/ 599435 h 3023327"/>
                  <a:gd name="connsiteX17-1049" fmla="*/ 362090 w 3232540"/>
                  <a:gd name="connsiteY17-1050" fmla="*/ 396643 h 3023327"/>
                  <a:gd name="connsiteX18-1051" fmla="*/ 653452 w 3232540"/>
                  <a:gd name="connsiteY18-1052" fmla="*/ 221439 h 3023327"/>
                  <a:gd name="connsiteX19-1053" fmla="*/ 737182 w 3232540"/>
                  <a:gd name="connsiteY19-1054" fmla="*/ 167716 h 3023327"/>
                  <a:gd name="connsiteX20-1055" fmla="*/ 826720 w 3232540"/>
                  <a:gd name="connsiteY20-1056" fmla="*/ 24455 h 3023327"/>
                  <a:gd name="connsiteX21-1057" fmla="*/ 848984 w 3232540"/>
                  <a:gd name="connsiteY21-1058" fmla="*/ 3159 h 3023327"/>
                  <a:gd name="connsiteX22-1059" fmla="*/ 889639 w 3232540"/>
                  <a:gd name="connsiteY22-1060" fmla="*/ 5095 h 3023327"/>
                  <a:gd name="connsiteX23-1061" fmla="*/ 893995 w 3232540"/>
                  <a:gd name="connsiteY23-1062" fmla="*/ 22035 h 3023327"/>
                  <a:gd name="connsiteX24-1063" fmla="*/ 903191 w 3232540"/>
                  <a:gd name="connsiteY24-1064" fmla="*/ 57850 h 3023327"/>
                  <a:gd name="connsiteX25-1065" fmla="*/ 1505758 w 3232540"/>
                  <a:gd name="connsiteY25-1066" fmla="*/ 756248 h 3023327"/>
                  <a:gd name="connsiteX26-1067" fmla="*/ 1629176 w 3232540"/>
                  <a:gd name="connsiteY26-1068" fmla="*/ 955167 h 3023327"/>
                  <a:gd name="connsiteX27-1069" fmla="*/ 1755981 w 3232540"/>
                  <a:gd name="connsiteY27-1070" fmla="*/ 1167639 h 3023327"/>
                  <a:gd name="connsiteX28-1071" fmla="*/ 1873107 w 3232540"/>
                  <a:gd name="connsiteY28-1072" fmla="*/ 1327840 h 3023327"/>
                  <a:gd name="connsiteX29-1073" fmla="*/ 1732266 w 3232540"/>
                  <a:gd name="connsiteY29-1074" fmla="*/ 633314 h 3023327"/>
                  <a:gd name="connsiteX30-1075" fmla="*/ 1666443 w 3232540"/>
                  <a:gd name="connsiteY30-1076" fmla="*/ 176912 h 3023327"/>
                  <a:gd name="connsiteX31-1077" fmla="*/ 1671283 w 3232540"/>
                  <a:gd name="connsiteY31-1078" fmla="*/ 159972 h 3023327"/>
                  <a:gd name="connsiteX32-1079" fmla="*/ 1682899 w 3232540"/>
                  <a:gd name="connsiteY32-1080" fmla="*/ 168200 h 3023327"/>
                  <a:gd name="connsiteX33-1081" fmla="*/ 1820352 w 3232540"/>
                  <a:gd name="connsiteY33-1082" fmla="*/ 253382 h 3023327"/>
                  <a:gd name="connsiteX34-1083" fmla="*/ 2311118 w 3232540"/>
                  <a:gd name="connsiteY34-1084" fmla="*/ 446978 h 3023327"/>
                  <a:gd name="connsiteX35-1085" fmla="*/ 2636843 w 3232540"/>
                  <a:gd name="connsiteY35-1086" fmla="*/ 723820 h 3023327"/>
                  <a:gd name="connsiteX36-1087" fmla="*/ 2683790 w 3232540"/>
                  <a:gd name="connsiteY36-1088" fmla="*/ 786739 h 3023327"/>
                  <a:gd name="connsiteX37-1089" fmla="*/ 2787364 w 3232540"/>
                  <a:gd name="connsiteY37-1090" fmla="*/ 919352 h 3023327"/>
                  <a:gd name="connsiteX38-1091" fmla="*/ 3089858 w 3232540"/>
                  <a:gd name="connsiteY38-1092" fmla="*/ 1364139 h 3023327"/>
                  <a:gd name="connsiteX39-1093" fmla="*/ 3109701 w 3232540"/>
                  <a:gd name="connsiteY39-1094" fmla="*/ 1394146 h 3023327"/>
                  <a:gd name="connsiteX40-1095" fmla="*/ 3134869 w 3232540"/>
                  <a:gd name="connsiteY40-1096" fmla="*/ 1436737 h 3023327"/>
                  <a:gd name="connsiteX41-1097" fmla="*/ 3177460 w 3232540"/>
                  <a:gd name="connsiteY41-1098" fmla="*/ 1558703 h 3023327"/>
                  <a:gd name="connsiteX42-1099" fmla="*/ 3220051 w 3232540"/>
                  <a:gd name="connsiteY42-1100" fmla="*/ 1770690 h 3023327"/>
                  <a:gd name="connsiteX43-1101" fmla="*/ 3231183 w 3232540"/>
                  <a:gd name="connsiteY43-1102" fmla="*/ 1852485 h 3023327"/>
                  <a:gd name="connsiteX44-1103" fmla="*/ 3203111 w 3232540"/>
                  <a:gd name="connsiteY44-1104" fmla="*/ 1957027 h 3023327"/>
                  <a:gd name="connsiteX45-1105" fmla="*/ 3175524 w 3232540"/>
                  <a:gd name="connsiteY45-1106" fmla="*/ 1987518 h 3023327"/>
                  <a:gd name="connsiteX46-1107" fmla="*/ 2763429 w 3232540"/>
                  <a:gd name="connsiteY46-1108" fmla="*/ 2050701 h 3023327"/>
                  <a:gd name="connsiteX47-1109" fmla="*/ 2384298 w 3232540"/>
                  <a:gd name="connsiteY47-1110" fmla="*/ 1825688 h 3023327"/>
                  <a:gd name="connsiteX48-1111" fmla="*/ 2316136 w 3232540"/>
                  <a:gd name="connsiteY48-1112" fmla="*/ 1967403 h 3023327"/>
                  <a:gd name="connsiteX49-1113" fmla="*/ 2485354 w 3232540"/>
                  <a:gd name="connsiteY49-1114" fmla="*/ 2335507 h 3023327"/>
                  <a:gd name="connsiteX50-1115" fmla="*/ 2648459 w 3232540"/>
                  <a:gd name="connsiteY50-1116" fmla="*/ 2975341 h 3023327"/>
                  <a:gd name="connsiteX0-1117" fmla="*/ 2648459 w 3232540"/>
                  <a:gd name="connsiteY0-1118" fmla="*/ 2975341 h 3023327"/>
                  <a:gd name="connsiteX1-1119" fmla="*/ 2648459 w 3232540"/>
                  <a:gd name="connsiteY1-1120" fmla="*/ 3008253 h 3023327"/>
                  <a:gd name="connsiteX2-1121" fmla="*/ 2528913 w 3232540"/>
                  <a:gd name="connsiteY2-1122" fmla="*/ 3016480 h 3023327"/>
                  <a:gd name="connsiteX3-1123" fmla="*/ 699431 w 3232540"/>
                  <a:gd name="connsiteY3-1124" fmla="*/ 3014545 h 3023327"/>
                  <a:gd name="connsiteX4-1125" fmla="*/ 617153 w 3232540"/>
                  <a:gd name="connsiteY4-1126" fmla="*/ 2980181 h 3023327"/>
                  <a:gd name="connsiteX5-1127" fmla="*/ 642804 w 3232540"/>
                  <a:gd name="connsiteY5-1128" fmla="*/ 2669460 h 3023327"/>
                  <a:gd name="connsiteX6-1129" fmla="*/ 544070 w 3232540"/>
                  <a:gd name="connsiteY6-1130" fmla="*/ 2132715 h 3023327"/>
                  <a:gd name="connsiteX7-1131" fmla="*/ 418717 w 3232540"/>
                  <a:gd name="connsiteY7-1132" fmla="*/ 1942023 h 3023327"/>
                  <a:gd name="connsiteX8-1133" fmla="*/ 282716 w 3232540"/>
                  <a:gd name="connsiteY8-1134" fmla="*/ 1774078 h 3023327"/>
                  <a:gd name="connsiteX9-1135" fmla="*/ 282716 w 3232540"/>
                  <a:gd name="connsiteY9-1136" fmla="*/ 1774078 h 3023327"/>
                  <a:gd name="connsiteX10-1137" fmla="*/ 232865 w 3232540"/>
                  <a:gd name="connsiteY10-1138" fmla="*/ 1706804 h 3023327"/>
                  <a:gd name="connsiteX11-1139" fmla="*/ 205277 w 3232540"/>
                  <a:gd name="connsiteY11-1140" fmla="*/ 1656953 h 3023327"/>
                  <a:gd name="connsiteX12-1141" fmla="*/ 153974 w 3232540"/>
                  <a:gd name="connsiteY12-1142" fmla="*/ 1531115 h 3023327"/>
                  <a:gd name="connsiteX13-1143" fmla="*/ 64920 w 3232540"/>
                  <a:gd name="connsiteY13-1144" fmla="*/ 1322516 h 3023327"/>
                  <a:gd name="connsiteX14-1145" fmla="*/ 49433 w 3232540"/>
                  <a:gd name="connsiteY14-1146" fmla="*/ 1245561 h 3023327"/>
                  <a:gd name="connsiteX15-1147" fmla="*/ 66 w 3232540"/>
                  <a:gd name="connsiteY15-1148" fmla="*/ 785287 h 3023327"/>
                  <a:gd name="connsiteX16-1149" fmla="*/ 68308 w 3232540"/>
                  <a:gd name="connsiteY16-1150" fmla="*/ 599435 h 3023327"/>
                  <a:gd name="connsiteX17-1151" fmla="*/ 362090 w 3232540"/>
                  <a:gd name="connsiteY17-1152" fmla="*/ 396643 h 3023327"/>
                  <a:gd name="connsiteX18-1153" fmla="*/ 653452 w 3232540"/>
                  <a:gd name="connsiteY18-1154" fmla="*/ 221439 h 3023327"/>
                  <a:gd name="connsiteX19-1155" fmla="*/ 737182 w 3232540"/>
                  <a:gd name="connsiteY19-1156" fmla="*/ 167716 h 3023327"/>
                  <a:gd name="connsiteX20-1157" fmla="*/ 826720 w 3232540"/>
                  <a:gd name="connsiteY20-1158" fmla="*/ 24455 h 3023327"/>
                  <a:gd name="connsiteX21-1159" fmla="*/ 848984 w 3232540"/>
                  <a:gd name="connsiteY21-1160" fmla="*/ 3159 h 3023327"/>
                  <a:gd name="connsiteX22-1161" fmla="*/ 889639 w 3232540"/>
                  <a:gd name="connsiteY22-1162" fmla="*/ 5095 h 3023327"/>
                  <a:gd name="connsiteX23-1163" fmla="*/ 893995 w 3232540"/>
                  <a:gd name="connsiteY23-1164" fmla="*/ 22035 h 3023327"/>
                  <a:gd name="connsiteX24-1165" fmla="*/ 903191 w 3232540"/>
                  <a:gd name="connsiteY24-1166" fmla="*/ 57850 h 3023327"/>
                  <a:gd name="connsiteX25-1167" fmla="*/ 1505758 w 3232540"/>
                  <a:gd name="connsiteY25-1168" fmla="*/ 756248 h 3023327"/>
                  <a:gd name="connsiteX26-1169" fmla="*/ 1629176 w 3232540"/>
                  <a:gd name="connsiteY26-1170" fmla="*/ 955167 h 3023327"/>
                  <a:gd name="connsiteX27-1171" fmla="*/ 1755981 w 3232540"/>
                  <a:gd name="connsiteY27-1172" fmla="*/ 1167639 h 3023327"/>
                  <a:gd name="connsiteX28-1173" fmla="*/ 1873107 w 3232540"/>
                  <a:gd name="connsiteY28-1174" fmla="*/ 1327840 h 3023327"/>
                  <a:gd name="connsiteX29-1175" fmla="*/ 1732266 w 3232540"/>
                  <a:gd name="connsiteY29-1176" fmla="*/ 633314 h 3023327"/>
                  <a:gd name="connsiteX30-1177" fmla="*/ 1666443 w 3232540"/>
                  <a:gd name="connsiteY30-1178" fmla="*/ 176912 h 3023327"/>
                  <a:gd name="connsiteX31-1179" fmla="*/ 1671283 w 3232540"/>
                  <a:gd name="connsiteY31-1180" fmla="*/ 159972 h 3023327"/>
                  <a:gd name="connsiteX32-1181" fmla="*/ 1682899 w 3232540"/>
                  <a:gd name="connsiteY32-1182" fmla="*/ 168200 h 3023327"/>
                  <a:gd name="connsiteX33-1183" fmla="*/ 1820352 w 3232540"/>
                  <a:gd name="connsiteY33-1184" fmla="*/ 253382 h 3023327"/>
                  <a:gd name="connsiteX34-1185" fmla="*/ 2311118 w 3232540"/>
                  <a:gd name="connsiteY34-1186" fmla="*/ 446978 h 3023327"/>
                  <a:gd name="connsiteX35-1187" fmla="*/ 2636843 w 3232540"/>
                  <a:gd name="connsiteY35-1188" fmla="*/ 723820 h 3023327"/>
                  <a:gd name="connsiteX36-1189" fmla="*/ 2683790 w 3232540"/>
                  <a:gd name="connsiteY36-1190" fmla="*/ 786739 h 3023327"/>
                  <a:gd name="connsiteX37-1191" fmla="*/ 2787364 w 3232540"/>
                  <a:gd name="connsiteY37-1192" fmla="*/ 919352 h 3023327"/>
                  <a:gd name="connsiteX38-1193" fmla="*/ 3089858 w 3232540"/>
                  <a:gd name="connsiteY38-1194" fmla="*/ 1364139 h 3023327"/>
                  <a:gd name="connsiteX39-1195" fmla="*/ 3109701 w 3232540"/>
                  <a:gd name="connsiteY39-1196" fmla="*/ 1394146 h 3023327"/>
                  <a:gd name="connsiteX40-1197" fmla="*/ 3134869 w 3232540"/>
                  <a:gd name="connsiteY40-1198" fmla="*/ 1436737 h 3023327"/>
                  <a:gd name="connsiteX41-1199" fmla="*/ 3177460 w 3232540"/>
                  <a:gd name="connsiteY41-1200" fmla="*/ 1558703 h 3023327"/>
                  <a:gd name="connsiteX42-1201" fmla="*/ 3220051 w 3232540"/>
                  <a:gd name="connsiteY42-1202" fmla="*/ 1770690 h 3023327"/>
                  <a:gd name="connsiteX43-1203" fmla="*/ 3231183 w 3232540"/>
                  <a:gd name="connsiteY43-1204" fmla="*/ 1852485 h 3023327"/>
                  <a:gd name="connsiteX44-1205" fmla="*/ 3203111 w 3232540"/>
                  <a:gd name="connsiteY44-1206" fmla="*/ 1957027 h 3023327"/>
                  <a:gd name="connsiteX45-1207" fmla="*/ 3175524 w 3232540"/>
                  <a:gd name="connsiteY45-1208" fmla="*/ 1987518 h 3023327"/>
                  <a:gd name="connsiteX46-1209" fmla="*/ 2763429 w 3232540"/>
                  <a:gd name="connsiteY46-1210" fmla="*/ 2050701 h 3023327"/>
                  <a:gd name="connsiteX47-1211" fmla="*/ 2384298 w 3232540"/>
                  <a:gd name="connsiteY47-1212" fmla="*/ 1825688 h 3023327"/>
                  <a:gd name="connsiteX48-1213" fmla="*/ 2361403 w 3232540"/>
                  <a:gd name="connsiteY48-1214" fmla="*/ 1976456 h 3023327"/>
                  <a:gd name="connsiteX49-1215" fmla="*/ 2485354 w 3232540"/>
                  <a:gd name="connsiteY49-1216" fmla="*/ 2335507 h 3023327"/>
                  <a:gd name="connsiteX50-1217" fmla="*/ 2648459 w 3232540"/>
                  <a:gd name="connsiteY50-1218" fmla="*/ 2975341 h 3023327"/>
                  <a:gd name="connsiteX0-1219" fmla="*/ 2648459 w 3232540"/>
                  <a:gd name="connsiteY0-1220" fmla="*/ 2975341 h 3023327"/>
                  <a:gd name="connsiteX1-1221" fmla="*/ 2648459 w 3232540"/>
                  <a:gd name="connsiteY1-1222" fmla="*/ 3008253 h 3023327"/>
                  <a:gd name="connsiteX2-1223" fmla="*/ 2528913 w 3232540"/>
                  <a:gd name="connsiteY2-1224" fmla="*/ 3016480 h 3023327"/>
                  <a:gd name="connsiteX3-1225" fmla="*/ 699431 w 3232540"/>
                  <a:gd name="connsiteY3-1226" fmla="*/ 3014545 h 3023327"/>
                  <a:gd name="connsiteX4-1227" fmla="*/ 617153 w 3232540"/>
                  <a:gd name="connsiteY4-1228" fmla="*/ 2980181 h 3023327"/>
                  <a:gd name="connsiteX5-1229" fmla="*/ 642804 w 3232540"/>
                  <a:gd name="connsiteY5-1230" fmla="*/ 2669460 h 3023327"/>
                  <a:gd name="connsiteX6-1231" fmla="*/ 544070 w 3232540"/>
                  <a:gd name="connsiteY6-1232" fmla="*/ 2132715 h 3023327"/>
                  <a:gd name="connsiteX7-1233" fmla="*/ 418717 w 3232540"/>
                  <a:gd name="connsiteY7-1234" fmla="*/ 1942023 h 3023327"/>
                  <a:gd name="connsiteX8-1235" fmla="*/ 282716 w 3232540"/>
                  <a:gd name="connsiteY8-1236" fmla="*/ 1774078 h 3023327"/>
                  <a:gd name="connsiteX9-1237" fmla="*/ 282716 w 3232540"/>
                  <a:gd name="connsiteY9-1238" fmla="*/ 1774078 h 3023327"/>
                  <a:gd name="connsiteX10-1239" fmla="*/ 232865 w 3232540"/>
                  <a:gd name="connsiteY10-1240" fmla="*/ 1706804 h 3023327"/>
                  <a:gd name="connsiteX11-1241" fmla="*/ 205277 w 3232540"/>
                  <a:gd name="connsiteY11-1242" fmla="*/ 1656953 h 3023327"/>
                  <a:gd name="connsiteX12-1243" fmla="*/ 153974 w 3232540"/>
                  <a:gd name="connsiteY12-1244" fmla="*/ 1531115 h 3023327"/>
                  <a:gd name="connsiteX13-1245" fmla="*/ 64920 w 3232540"/>
                  <a:gd name="connsiteY13-1246" fmla="*/ 1322516 h 3023327"/>
                  <a:gd name="connsiteX14-1247" fmla="*/ 49433 w 3232540"/>
                  <a:gd name="connsiteY14-1248" fmla="*/ 1245561 h 3023327"/>
                  <a:gd name="connsiteX15-1249" fmla="*/ 66 w 3232540"/>
                  <a:gd name="connsiteY15-1250" fmla="*/ 785287 h 3023327"/>
                  <a:gd name="connsiteX16-1251" fmla="*/ 68308 w 3232540"/>
                  <a:gd name="connsiteY16-1252" fmla="*/ 599435 h 3023327"/>
                  <a:gd name="connsiteX17-1253" fmla="*/ 362090 w 3232540"/>
                  <a:gd name="connsiteY17-1254" fmla="*/ 396643 h 3023327"/>
                  <a:gd name="connsiteX18-1255" fmla="*/ 653452 w 3232540"/>
                  <a:gd name="connsiteY18-1256" fmla="*/ 221439 h 3023327"/>
                  <a:gd name="connsiteX19-1257" fmla="*/ 737182 w 3232540"/>
                  <a:gd name="connsiteY19-1258" fmla="*/ 167716 h 3023327"/>
                  <a:gd name="connsiteX20-1259" fmla="*/ 826720 w 3232540"/>
                  <a:gd name="connsiteY20-1260" fmla="*/ 24455 h 3023327"/>
                  <a:gd name="connsiteX21-1261" fmla="*/ 848984 w 3232540"/>
                  <a:gd name="connsiteY21-1262" fmla="*/ 3159 h 3023327"/>
                  <a:gd name="connsiteX22-1263" fmla="*/ 889639 w 3232540"/>
                  <a:gd name="connsiteY22-1264" fmla="*/ 5095 h 3023327"/>
                  <a:gd name="connsiteX23-1265" fmla="*/ 893995 w 3232540"/>
                  <a:gd name="connsiteY23-1266" fmla="*/ 22035 h 3023327"/>
                  <a:gd name="connsiteX24-1267" fmla="*/ 903191 w 3232540"/>
                  <a:gd name="connsiteY24-1268" fmla="*/ 57850 h 3023327"/>
                  <a:gd name="connsiteX25-1269" fmla="*/ 1505758 w 3232540"/>
                  <a:gd name="connsiteY25-1270" fmla="*/ 756248 h 3023327"/>
                  <a:gd name="connsiteX26-1271" fmla="*/ 1629176 w 3232540"/>
                  <a:gd name="connsiteY26-1272" fmla="*/ 955167 h 3023327"/>
                  <a:gd name="connsiteX27-1273" fmla="*/ 1755981 w 3232540"/>
                  <a:gd name="connsiteY27-1274" fmla="*/ 1167639 h 3023327"/>
                  <a:gd name="connsiteX28-1275" fmla="*/ 1873107 w 3232540"/>
                  <a:gd name="connsiteY28-1276" fmla="*/ 1327840 h 3023327"/>
                  <a:gd name="connsiteX29-1277" fmla="*/ 1732266 w 3232540"/>
                  <a:gd name="connsiteY29-1278" fmla="*/ 633314 h 3023327"/>
                  <a:gd name="connsiteX30-1279" fmla="*/ 1666443 w 3232540"/>
                  <a:gd name="connsiteY30-1280" fmla="*/ 176912 h 3023327"/>
                  <a:gd name="connsiteX31-1281" fmla="*/ 1671283 w 3232540"/>
                  <a:gd name="connsiteY31-1282" fmla="*/ 159972 h 3023327"/>
                  <a:gd name="connsiteX32-1283" fmla="*/ 1682899 w 3232540"/>
                  <a:gd name="connsiteY32-1284" fmla="*/ 168200 h 3023327"/>
                  <a:gd name="connsiteX33-1285" fmla="*/ 1820352 w 3232540"/>
                  <a:gd name="connsiteY33-1286" fmla="*/ 253382 h 3023327"/>
                  <a:gd name="connsiteX34-1287" fmla="*/ 2311118 w 3232540"/>
                  <a:gd name="connsiteY34-1288" fmla="*/ 446978 h 3023327"/>
                  <a:gd name="connsiteX35-1289" fmla="*/ 2636843 w 3232540"/>
                  <a:gd name="connsiteY35-1290" fmla="*/ 723820 h 3023327"/>
                  <a:gd name="connsiteX36-1291" fmla="*/ 2683790 w 3232540"/>
                  <a:gd name="connsiteY36-1292" fmla="*/ 786739 h 3023327"/>
                  <a:gd name="connsiteX37-1293" fmla="*/ 2787364 w 3232540"/>
                  <a:gd name="connsiteY37-1294" fmla="*/ 919352 h 3023327"/>
                  <a:gd name="connsiteX38-1295" fmla="*/ 3089858 w 3232540"/>
                  <a:gd name="connsiteY38-1296" fmla="*/ 1364139 h 3023327"/>
                  <a:gd name="connsiteX39-1297" fmla="*/ 3109701 w 3232540"/>
                  <a:gd name="connsiteY39-1298" fmla="*/ 1394146 h 3023327"/>
                  <a:gd name="connsiteX40-1299" fmla="*/ 3134869 w 3232540"/>
                  <a:gd name="connsiteY40-1300" fmla="*/ 1436737 h 3023327"/>
                  <a:gd name="connsiteX41-1301" fmla="*/ 3177460 w 3232540"/>
                  <a:gd name="connsiteY41-1302" fmla="*/ 1558703 h 3023327"/>
                  <a:gd name="connsiteX42-1303" fmla="*/ 3220051 w 3232540"/>
                  <a:gd name="connsiteY42-1304" fmla="*/ 1770690 h 3023327"/>
                  <a:gd name="connsiteX43-1305" fmla="*/ 3231183 w 3232540"/>
                  <a:gd name="connsiteY43-1306" fmla="*/ 1852485 h 3023327"/>
                  <a:gd name="connsiteX44-1307" fmla="*/ 3203111 w 3232540"/>
                  <a:gd name="connsiteY44-1308" fmla="*/ 1957027 h 3023327"/>
                  <a:gd name="connsiteX45-1309" fmla="*/ 3175524 w 3232540"/>
                  <a:gd name="connsiteY45-1310" fmla="*/ 1987518 h 3023327"/>
                  <a:gd name="connsiteX46-1311" fmla="*/ 2763429 w 3232540"/>
                  <a:gd name="connsiteY46-1312" fmla="*/ 2050701 h 3023327"/>
                  <a:gd name="connsiteX47-1313" fmla="*/ 2393352 w 3232540"/>
                  <a:gd name="connsiteY47-1314" fmla="*/ 1880009 h 3023327"/>
                  <a:gd name="connsiteX48-1315" fmla="*/ 2361403 w 3232540"/>
                  <a:gd name="connsiteY48-1316" fmla="*/ 1976456 h 3023327"/>
                  <a:gd name="connsiteX49-1317" fmla="*/ 2485354 w 3232540"/>
                  <a:gd name="connsiteY49-1318" fmla="*/ 2335507 h 3023327"/>
                  <a:gd name="connsiteX50-1319" fmla="*/ 2648459 w 3232540"/>
                  <a:gd name="connsiteY50-1320" fmla="*/ 2975341 h 3023327"/>
                  <a:gd name="connsiteX0-1321" fmla="*/ 2648459 w 3232540"/>
                  <a:gd name="connsiteY0-1322" fmla="*/ 2975341 h 3023327"/>
                  <a:gd name="connsiteX1-1323" fmla="*/ 2648459 w 3232540"/>
                  <a:gd name="connsiteY1-1324" fmla="*/ 3008253 h 3023327"/>
                  <a:gd name="connsiteX2-1325" fmla="*/ 2528913 w 3232540"/>
                  <a:gd name="connsiteY2-1326" fmla="*/ 3016480 h 3023327"/>
                  <a:gd name="connsiteX3-1327" fmla="*/ 699431 w 3232540"/>
                  <a:gd name="connsiteY3-1328" fmla="*/ 3014545 h 3023327"/>
                  <a:gd name="connsiteX4-1329" fmla="*/ 617153 w 3232540"/>
                  <a:gd name="connsiteY4-1330" fmla="*/ 2980181 h 3023327"/>
                  <a:gd name="connsiteX5-1331" fmla="*/ 642804 w 3232540"/>
                  <a:gd name="connsiteY5-1332" fmla="*/ 2669460 h 3023327"/>
                  <a:gd name="connsiteX6-1333" fmla="*/ 544070 w 3232540"/>
                  <a:gd name="connsiteY6-1334" fmla="*/ 2132715 h 3023327"/>
                  <a:gd name="connsiteX7-1335" fmla="*/ 418717 w 3232540"/>
                  <a:gd name="connsiteY7-1336" fmla="*/ 1942023 h 3023327"/>
                  <a:gd name="connsiteX8-1337" fmla="*/ 282716 w 3232540"/>
                  <a:gd name="connsiteY8-1338" fmla="*/ 1774078 h 3023327"/>
                  <a:gd name="connsiteX9-1339" fmla="*/ 282716 w 3232540"/>
                  <a:gd name="connsiteY9-1340" fmla="*/ 1774078 h 3023327"/>
                  <a:gd name="connsiteX10-1341" fmla="*/ 232865 w 3232540"/>
                  <a:gd name="connsiteY10-1342" fmla="*/ 1706804 h 3023327"/>
                  <a:gd name="connsiteX11-1343" fmla="*/ 205277 w 3232540"/>
                  <a:gd name="connsiteY11-1344" fmla="*/ 1656953 h 3023327"/>
                  <a:gd name="connsiteX12-1345" fmla="*/ 153974 w 3232540"/>
                  <a:gd name="connsiteY12-1346" fmla="*/ 1531115 h 3023327"/>
                  <a:gd name="connsiteX13-1347" fmla="*/ 64920 w 3232540"/>
                  <a:gd name="connsiteY13-1348" fmla="*/ 1322516 h 3023327"/>
                  <a:gd name="connsiteX14-1349" fmla="*/ 49433 w 3232540"/>
                  <a:gd name="connsiteY14-1350" fmla="*/ 1245561 h 3023327"/>
                  <a:gd name="connsiteX15-1351" fmla="*/ 66 w 3232540"/>
                  <a:gd name="connsiteY15-1352" fmla="*/ 785287 h 3023327"/>
                  <a:gd name="connsiteX16-1353" fmla="*/ 68308 w 3232540"/>
                  <a:gd name="connsiteY16-1354" fmla="*/ 599435 h 3023327"/>
                  <a:gd name="connsiteX17-1355" fmla="*/ 362090 w 3232540"/>
                  <a:gd name="connsiteY17-1356" fmla="*/ 396643 h 3023327"/>
                  <a:gd name="connsiteX18-1357" fmla="*/ 653452 w 3232540"/>
                  <a:gd name="connsiteY18-1358" fmla="*/ 221439 h 3023327"/>
                  <a:gd name="connsiteX19-1359" fmla="*/ 737182 w 3232540"/>
                  <a:gd name="connsiteY19-1360" fmla="*/ 167716 h 3023327"/>
                  <a:gd name="connsiteX20-1361" fmla="*/ 826720 w 3232540"/>
                  <a:gd name="connsiteY20-1362" fmla="*/ 24455 h 3023327"/>
                  <a:gd name="connsiteX21-1363" fmla="*/ 848984 w 3232540"/>
                  <a:gd name="connsiteY21-1364" fmla="*/ 3159 h 3023327"/>
                  <a:gd name="connsiteX22-1365" fmla="*/ 889639 w 3232540"/>
                  <a:gd name="connsiteY22-1366" fmla="*/ 5095 h 3023327"/>
                  <a:gd name="connsiteX23-1367" fmla="*/ 893995 w 3232540"/>
                  <a:gd name="connsiteY23-1368" fmla="*/ 22035 h 3023327"/>
                  <a:gd name="connsiteX24-1369" fmla="*/ 903191 w 3232540"/>
                  <a:gd name="connsiteY24-1370" fmla="*/ 57850 h 3023327"/>
                  <a:gd name="connsiteX25-1371" fmla="*/ 1505758 w 3232540"/>
                  <a:gd name="connsiteY25-1372" fmla="*/ 756248 h 3023327"/>
                  <a:gd name="connsiteX26-1373" fmla="*/ 1629176 w 3232540"/>
                  <a:gd name="connsiteY26-1374" fmla="*/ 955167 h 3023327"/>
                  <a:gd name="connsiteX27-1375" fmla="*/ 1755981 w 3232540"/>
                  <a:gd name="connsiteY27-1376" fmla="*/ 1167639 h 3023327"/>
                  <a:gd name="connsiteX28-1377" fmla="*/ 1873107 w 3232540"/>
                  <a:gd name="connsiteY28-1378" fmla="*/ 1327840 h 3023327"/>
                  <a:gd name="connsiteX29-1379" fmla="*/ 1732266 w 3232540"/>
                  <a:gd name="connsiteY29-1380" fmla="*/ 633314 h 3023327"/>
                  <a:gd name="connsiteX30-1381" fmla="*/ 1666443 w 3232540"/>
                  <a:gd name="connsiteY30-1382" fmla="*/ 176912 h 3023327"/>
                  <a:gd name="connsiteX31-1383" fmla="*/ 1671283 w 3232540"/>
                  <a:gd name="connsiteY31-1384" fmla="*/ 159972 h 3023327"/>
                  <a:gd name="connsiteX32-1385" fmla="*/ 1682899 w 3232540"/>
                  <a:gd name="connsiteY32-1386" fmla="*/ 168200 h 3023327"/>
                  <a:gd name="connsiteX33-1387" fmla="*/ 1820352 w 3232540"/>
                  <a:gd name="connsiteY33-1388" fmla="*/ 253382 h 3023327"/>
                  <a:gd name="connsiteX34-1389" fmla="*/ 2311118 w 3232540"/>
                  <a:gd name="connsiteY34-1390" fmla="*/ 446978 h 3023327"/>
                  <a:gd name="connsiteX35-1391" fmla="*/ 2636843 w 3232540"/>
                  <a:gd name="connsiteY35-1392" fmla="*/ 723820 h 3023327"/>
                  <a:gd name="connsiteX36-1393" fmla="*/ 2683790 w 3232540"/>
                  <a:gd name="connsiteY36-1394" fmla="*/ 786739 h 3023327"/>
                  <a:gd name="connsiteX37-1395" fmla="*/ 2787364 w 3232540"/>
                  <a:gd name="connsiteY37-1396" fmla="*/ 919352 h 3023327"/>
                  <a:gd name="connsiteX38-1397" fmla="*/ 3089858 w 3232540"/>
                  <a:gd name="connsiteY38-1398" fmla="*/ 1364139 h 3023327"/>
                  <a:gd name="connsiteX39-1399" fmla="*/ 3109701 w 3232540"/>
                  <a:gd name="connsiteY39-1400" fmla="*/ 1394146 h 3023327"/>
                  <a:gd name="connsiteX40-1401" fmla="*/ 3134869 w 3232540"/>
                  <a:gd name="connsiteY40-1402" fmla="*/ 1436737 h 3023327"/>
                  <a:gd name="connsiteX41-1403" fmla="*/ 3177460 w 3232540"/>
                  <a:gd name="connsiteY41-1404" fmla="*/ 1558703 h 3023327"/>
                  <a:gd name="connsiteX42-1405" fmla="*/ 3220051 w 3232540"/>
                  <a:gd name="connsiteY42-1406" fmla="*/ 1770690 h 3023327"/>
                  <a:gd name="connsiteX43-1407" fmla="*/ 3231183 w 3232540"/>
                  <a:gd name="connsiteY43-1408" fmla="*/ 1852485 h 3023327"/>
                  <a:gd name="connsiteX44-1409" fmla="*/ 3175524 w 3232540"/>
                  <a:gd name="connsiteY44-1410" fmla="*/ 1987518 h 3023327"/>
                  <a:gd name="connsiteX45-1411" fmla="*/ 2763429 w 3232540"/>
                  <a:gd name="connsiteY45-1412" fmla="*/ 2050701 h 3023327"/>
                  <a:gd name="connsiteX46-1413" fmla="*/ 2393352 w 3232540"/>
                  <a:gd name="connsiteY46-1414" fmla="*/ 1880009 h 3023327"/>
                  <a:gd name="connsiteX47-1415" fmla="*/ 2361403 w 3232540"/>
                  <a:gd name="connsiteY47-1416" fmla="*/ 1976456 h 3023327"/>
                  <a:gd name="connsiteX48-1417" fmla="*/ 2485354 w 3232540"/>
                  <a:gd name="connsiteY48-1418" fmla="*/ 2335507 h 3023327"/>
                  <a:gd name="connsiteX49-1419" fmla="*/ 2648459 w 3232540"/>
                  <a:gd name="connsiteY49-1420" fmla="*/ 2975341 h 3023327"/>
                  <a:gd name="connsiteX0-1421" fmla="*/ 2648459 w 3232540"/>
                  <a:gd name="connsiteY0-1422" fmla="*/ 2975341 h 3023327"/>
                  <a:gd name="connsiteX1-1423" fmla="*/ 2648459 w 3232540"/>
                  <a:gd name="connsiteY1-1424" fmla="*/ 3008253 h 3023327"/>
                  <a:gd name="connsiteX2-1425" fmla="*/ 2528913 w 3232540"/>
                  <a:gd name="connsiteY2-1426" fmla="*/ 3016480 h 3023327"/>
                  <a:gd name="connsiteX3-1427" fmla="*/ 699431 w 3232540"/>
                  <a:gd name="connsiteY3-1428" fmla="*/ 3014545 h 3023327"/>
                  <a:gd name="connsiteX4-1429" fmla="*/ 617153 w 3232540"/>
                  <a:gd name="connsiteY4-1430" fmla="*/ 2980181 h 3023327"/>
                  <a:gd name="connsiteX5-1431" fmla="*/ 642804 w 3232540"/>
                  <a:gd name="connsiteY5-1432" fmla="*/ 2669460 h 3023327"/>
                  <a:gd name="connsiteX6-1433" fmla="*/ 544070 w 3232540"/>
                  <a:gd name="connsiteY6-1434" fmla="*/ 2132715 h 3023327"/>
                  <a:gd name="connsiteX7-1435" fmla="*/ 418717 w 3232540"/>
                  <a:gd name="connsiteY7-1436" fmla="*/ 1942023 h 3023327"/>
                  <a:gd name="connsiteX8-1437" fmla="*/ 282716 w 3232540"/>
                  <a:gd name="connsiteY8-1438" fmla="*/ 1774078 h 3023327"/>
                  <a:gd name="connsiteX9-1439" fmla="*/ 282716 w 3232540"/>
                  <a:gd name="connsiteY9-1440" fmla="*/ 1774078 h 3023327"/>
                  <a:gd name="connsiteX10-1441" fmla="*/ 232865 w 3232540"/>
                  <a:gd name="connsiteY10-1442" fmla="*/ 1706804 h 3023327"/>
                  <a:gd name="connsiteX11-1443" fmla="*/ 205277 w 3232540"/>
                  <a:gd name="connsiteY11-1444" fmla="*/ 1656953 h 3023327"/>
                  <a:gd name="connsiteX12-1445" fmla="*/ 153974 w 3232540"/>
                  <a:gd name="connsiteY12-1446" fmla="*/ 1531115 h 3023327"/>
                  <a:gd name="connsiteX13-1447" fmla="*/ 64920 w 3232540"/>
                  <a:gd name="connsiteY13-1448" fmla="*/ 1322516 h 3023327"/>
                  <a:gd name="connsiteX14-1449" fmla="*/ 49433 w 3232540"/>
                  <a:gd name="connsiteY14-1450" fmla="*/ 1245561 h 3023327"/>
                  <a:gd name="connsiteX15-1451" fmla="*/ 66 w 3232540"/>
                  <a:gd name="connsiteY15-1452" fmla="*/ 785287 h 3023327"/>
                  <a:gd name="connsiteX16-1453" fmla="*/ 68308 w 3232540"/>
                  <a:gd name="connsiteY16-1454" fmla="*/ 599435 h 3023327"/>
                  <a:gd name="connsiteX17-1455" fmla="*/ 362090 w 3232540"/>
                  <a:gd name="connsiteY17-1456" fmla="*/ 396643 h 3023327"/>
                  <a:gd name="connsiteX18-1457" fmla="*/ 653452 w 3232540"/>
                  <a:gd name="connsiteY18-1458" fmla="*/ 221439 h 3023327"/>
                  <a:gd name="connsiteX19-1459" fmla="*/ 737182 w 3232540"/>
                  <a:gd name="connsiteY19-1460" fmla="*/ 167716 h 3023327"/>
                  <a:gd name="connsiteX20-1461" fmla="*/ 826720 w 3232540"/>
                  <a:gd name="connsiteY20-1462" fmla="*/ 24455 h 3023327"/>
                  <a:gd name="connsiteX21-1463" fmla="*/ 848984 w 3232540"/>
                  <a:gd name="connsiteY21-1464" fmla="*/ 3159 h 3023327"/>
                  <a:gd name="connsiteX22-1465" fmla="*/ 889639 w 3232540"/>
                  <a:gd name="connsiteY22-1466" fmla="*/ 5095 h 3023327"/>
                  <a:gd name="connsiteX23-1467" fmla="*/ 893995 w 3232540"/>
                  <a:gd name="connsiteY23-1468" fmla="*/ 22035 h 3023327"/>
                  <a:gd name="connsiteX24-1469" fmla="*/ 903191 w 3232540"/>
                  <a:gd name="connsiteY24-1470" fmla="*/ 57850 h 3023327"/>
                  <a:gd name="connsiteX25-1471" fmla="*/ 1505758 w 3232540"/>
                  <a:gd name="connsiteY25-1472" fmla="*/ 756248 h 3023327"/>
                  <a:gd name="connsiteX26-1473" fmla="*/ 1629176 w 3232540"/>
                  <a:gd name="connsiteY26-1474" fmla="*/ 955167 h 3023327"/>
                  <a:gd name="connsiteX27-1475" fmla="*/ 1755981 w 3232540"/>
                  <a:gd name="connsiteY27-1476" fmla="*/ 1167639 h 3023327"/>
                  <a:gd name="connsiteX28-1477" fmla="*/ 1873107 w 3232540"/>
                  <a:gd name="connsiteY28-1478" fmla="*/ 1327840 h 3023327"/>
                  <a:gd name="connsiteX29-1479" fmla="*/ 1732266 w 3232540"/>
                  <a:gd name="connsiteY29-1480" fmla="*/ 633314 h 3023327"/>
                  <a:gd name="connsiteX30-1481" fmla="*/ 1666443 w 3232540"/>
                  <a:gd name="connsiteY30-1482" fmla="*/ 176912 h 3023327"/>
                  <a:gd name="connsiteX31-1483" fmla="*/ 1671283 w 3232540"/>
                  <a:gd name="connsiteY31-1484" fmla="*/ 159972 h 3023327"/>
                  <a:gd name="connsiteX32-1485" fmla="*/ 1682899 w 3232540"/>
                  <a:gd name="connsiteY32-1486" fmla="*/ 168200 h 3023327"/>
                  <a:gd name="connsiteX33-1487" fmla="*/ 1820352 w 3232540"/>
                  <a:gd name="connsiteY33-1488" fmla="*/ 253382 h 3023327"/>
                  <a:gd name="connsiteX34-1489" fmla="*/ 2311118 w 3232540"/>
                  <a:gd name="connsiteY34-1490" fmla="*/ 446978 h 3023327"/>
                  <a:gd name="connsiteX35-1491" fmla="*/ 2636843 w 3232540"/>
                  <a:gd name="connsiteY35-1492" fmla="*/ 723820 h 3023327"/>
                  <a:gd name="connsiteX36-1493" fmla="*/ 2683790 w 3232540"/>
                  <a:gd name="connsiteY36-1494" fmla="*/ 786739 h 3023327"/>
                  <a:gd name="connsiteX37-1495" fmla="*/ 2787364 w 3232540"/>
                  <a:gd name="connsiteY37-1496" fmla="*/ 919352 h 3023327"/>
                  <a:gd name="connsiteX38-1497" fmla="*/ 3089858 w 3232540"/>
                  <a:gd name="connsiteY38-1498" fmla="*/ 1364139 h 3023327"/>
                  <a:gd name="connsiteX39-1499" fmla="*/ 3134869 w 3232540"/>
                  <a:gd name="connsiteY39-1500" fmla="*/ 1436737 h 3023327"/>
                  <a:gd name="connsiteX40-1501" fmla="*/ 3177460 w 3232540"/>
                  <a:gd name="connsiteY40-1502" fmla="*/ 1558703 h 3023327"/>
                  <a:gd name="connsiteX41-1503" fmla="*/ 3220051 w 3232540"/>
                  <a:gd name="connsiteY41-1504" fmla="*/ 1770690 h 3023327"/>
                  <a:gd name="connsiteX42-1505" fmla="*/ 3231183 w 3232540"/>
                  <a:gd name="connsiteY42-1506" fmla="*/ 1852485 h 3023327"/>
                  <a:gd name="connsiteX43-1507" fmla="*/ 3175524 w 3232540"/>
                  <a:gd name="connsiteY43-1508" fmla="*/ 1987518 h 3023327"/>
                  <a:gd name="connsiteX44-1509" fmla="*/ 2763429 w 3232540"/>
                  <a:gd name="connsiteY44-1510" fmla="*/ 2050701 h 3023327"/>
                  <a:gd name="connsiteX45-1511" fmla="*/ 2393352 w 3232540"/>
                  <a:gd name="connsiteY45-1512" fmla="*/ 1880009 h 3023327"/>
                  <a:gd name="connsiteX46-1513" fmla="*/ 2361403 w 3232540"/>
                  <a:gd name="connsiteY46-1514" fmla="*/ 1976456 h 3023327"/>
                  <a:gd name="connsiteX47-1515" fmla="*/ 2485354 w 3232540"/>
                  <a:gd name="connsiteY47-1516" fmla="*/ 2335507 h 3023327"/>
                  <a:gd name="connsiteX48-1517" fmla="*/ 2648459 w 3232540"/>
                  <a:gd name="connsiteY48-1518" fmla="*/ 2975341 h 3023327"/>
                  <a:gd name="connsiteX0-1519" fmla="*/ 2648459 w 3232540"/>
                  <a:gd name="connsiteY0-1520" fmla="*/ 2975341 h 3023327"/>
                  <a:gd name="connsiteX1-1521" fmla="*/ 2648459 w 3232540"/>
                  <a:gd name="connsiteY1-1522" fmla="*/ 3008253 h 3023327"/>
                  <a:gd name="connsiteX2-1523" fmla="*/ 2528913 w 3232540"/>
                  <a:gd name="connsiteY2-1524" fmla="*/ 3016480 h 3023327"/>
                  <a:gd name="connsiteX3-1525" fmla="*/ 699431 w 3232540"/>
                  <a:gd name="connsiteY3-1526" fmla="*/ 3014545 h 3023327"/>
                  <a:gd name="connsiteX4-1527" fmla="*/ 617153 w 3232540"/>
                  <a:gd name="connsiteY4-1528" fmla="*/ 2980181 h 3023327"/>
                  <a:gd name="connsiteX5-1529" fmla="*/ 642804 w 3232540"/>
                  <a:gd name="connsiteY5-1530" fmla="*/ 2669460 h 3023327"/>
                  <a:gd name="connsiteX6-1531" fmla="*/ 544070 w 3232540"/>
                  <a:gd name="connsiteY6-1532" fmla="*/ 2132715 h 3023327"/>
                  <a:gd name="connsiteX7-1533" fmla="*/ 418717 w 3232540"/>
                  <a:gd name="connsiteY7-1534" fmla="*/ 1942023 h 3023327"/>
                  <a:gd name="connsiteX8-1535" fmla="*/ 282716 w 3232540"/>
                  <a:gd name="connsiteY8-1536" fmla="*/ 1774078 h 3023327"/>
                  <a:gd name="connsiteX9-1537" fmla="*/ 282716 w 3232540"/>
                  <a:gd name="connsiteY9-1538" fmla="*/ 1774078 h 3023327"/>
                  <a:gd name="connsiteX10-1539" fmla="*/ 232865 w 3232540"/>
                  <a:gd name="connsiteY10-1540" fmla="*/ 1706804 h 3023327"/>
                  <a:gd name="connsiteX11-1541" fmla="*/ 205277 w 3232540"/>
                  <a:gd name="connsiteY11-1542" fmla="*/ 1656953 h 3023327"/>
                  <a:gd name="connsiteX12-1543" fmla="*/ 153974 w 3232540"/>
                  <a:gd name="connsiteY12-1544" fmla="*/ 1531115 h 3023327"/>
                  <a:gd name="connsiteX13-1545" fmla="*/ 64920 w 3232540"/>
                  <a:gd name="connsiteY13-1546" fmla="*/ 1322516 h 3023327"/>
                  <a:gd name="connsiteX14-1547" fmla="*/ 49433 w 3232540"/>
                  <a:gd name="connsiteY14-1548" fmla="*/ 1245561 h 3023327"/>
                  <a:gd name="connsiteX15-1549" fmla="*/ 66 w 3232540"/>
                  <a:gd name="connsiteY15-1550" fmla="*/ 785287 h 3023327"/>
                  <a:gd name="connsiteX16-1551" fmla="*/ 68308 w 3232540"/>
                  <a:gd name="connsiteY16-1552" fmla="*/ 599435 h 3023327"/>
                  <a:gd name="connsiteX17-1553" fmla="*/ 362090 w 3232540"/>
                  <a:gd name="connsiteY17-1554" fmla="*/ 396643 h 3023327"/>
                  <a:gd name="connsiteX18-1555" fmla="*/ 653452 w 3232540"/>
                  <a:gd name="connsiteY18-1556" fmla="*/ 221439 h 3023327"/>
                  <a:gd name="connsiteX19-1557" fmla="*/ 737182 w 3232540"/>
                  <a:gd name="connsiteY19-1558" fmla="*/ 167716 h 3023327"/>
                  <a:gd name="connsiteX20-1559" fmla="*/ 826720 w 3232540"/>
                  <a:gd name="connsiteY20-1560" fmla="*/ 24455 h 3023327"/>
                  <a:gd name="connsiteX21-1561" fmla="*/ 848984 w 3232540"/>
                  <a:gd name="connsiteY21-1562" fmla="*/ 3159 h 3023327"/>
                  <a:gd name="connsiteX22-1563" fmla="*/ 889639 w 3232540"/>
                  <a:gd name="connsiteY22-1564" fmla="*/ 5095 h 3023327"/>
                  <a:gd name="connsiteX23-1565" fmla="*/ 893995 w 3232540"/>
                  <a:gd name="connsiteY23-1566" fmla="*/ 22035 h 3023327"/>
                  <a:gd name="connsiteX24-1567" fmla="*/ 903191 w 3232540"/>
                  <a:gd name="connsiteY24-1568" fmla="*/ 57850 h 3023327"/>
                  <a:gd name="connsiteX25-1569" fmla="*/ 1505758 w 3232540"/>
                  <a:gd name="connsiteY25-1570" fmla="*/ 756248 h 3023327"/>
                  <a:gd name="connsiteX26-1571" fmla="*/ 1629176 w 3232540"/>
                  <a:gd name="connsiteY26-1572" fmla="*/ 955167 h 3023327"/>
                  <a:gd name="connsiteX27-1573" fmla="*/ 1755981 w 3232540"/>
                  <a:gd name="connsiteY27-1574" fmla="*/ 1167639 h 3023327"/>
                  <a:gd name="connsiteX28-1575" fmla="*/ 1873107 w 3232540"/>
                  <a:gd name="connsiteY28-1576" fmla="*/ 1327840 h 3023327"/>
                  <a:gd name="connsiteX29-1577" fmla="*/ 1732266 w 3232540"/>
                  <a:gd name="connsiteY29-1578" fmla="*/ 633314 h 3023327"/>
                  <a:gd name="connsiteX30-1579" fmla="*/ 1666443 w 3232540"/>
                  <a:gd name="connsiteY30-1580" fmla="*/ 176912 h 3023327"/>
                  <a:gd name="connsiteX31-1581" fmla="*/ 1671283 w 3232540"/>
                  <a:gd name="connsiteY31-1582" fmla="*/ 159972 h 3023327"/>
                  <a:gd name="connsiteX32-1583" fmla="*/ 1682899 w 3232540"/>
                  <a:gd name="connsiteY32-1584" fmla="*/ 168200 h 3023327"/>
                  <a:gd name="connsiteX33-1585" fmla="*/ 1820352 w 3232540"/>
                  <a:gd name="connsiteY33-1586" fmla="*/ 253382 h 3023327"/>
                  <a:gd name="connsiteX34-1587" fmla="*/ 2311118 w 3232540"/>
                  <a:gd name="connsiteY34-1588" fmla="*/ 446978 h 3023327"/>
                  <a:gd name="connsiteX35-1589" fmla="*/ 2636843 w 3232540"/>
                  <a:gd name="connsiteY35-1590" fmla="*/ 723820 h 3023327"/>
                  <a:gd name="connsiteX36-1591" fmla="*/ 2683790 w 3232540"/>
                  <a:gd name="connsiteY36-1592" fmla="*/ 786739 h 3023327"/>
                  <a:gd name="connsiteX37-1593" fmla="*/ 2787364 w 3232540"/>
                  <a:gd name="connsiteY37-1594" fmla="*/ 919352 h 3023327"/>
                  <a:gd name="connsiteX38-1595" fmla="*/ 3134869 w 3232540"/>
                  <a:gd name="connsiteY38-1596" fmla="*/ 1436737 h 3023327"/>
                  <a:gd name="connsiteX39-1597" fmla="*/ 3177460 w 3232540"/>
                  <a:gd name="connsiteY39-1598" fmla="*/ 1558703 h 3023327"/>
                  <a:gd name="connsiteX40-1599" fmla="*/ 3220051 w 3232540"/>
                  <a:gd name="connsiteY40-1600" fmla="*/ 1770690 h 3023327"/>
                  <a:gd name="connsiteX41-1601" fmla="*/ 3231183 w 3232540"/>
                  <a:gd name="connsiteY41-1602" fmla="*/ 1852485 h 3023327"/>
                  <a:gd name="connsiteX42-1603" fmla="*/ 3175524 w 3232540"/>
                  <a:gd name="connsiteY42-1604" fmla="*/ 1987518 h 3023327"/>
                  <a:gd name="connsiteX43-1605" fmla="*/ 2763429 w 3232540"/>
                  <a:gd name="connsiteY43-1606" fmla="*/ 2050701 h 3023327"/>
                  <a:gd name="connsiteX44-1607" fmla="*/ 2393352 w 3232540"/>
                  <a:gd name="connsiteY44-1608" fmla="*/ 1880009 h 3023327"/>
                  <a:gd name="connsiteX45-1609" fmla="*/ 2361403 w 3232540"/>
                  <a:gd name="connsiteY45-1610" fmla="*/ 1976456 h 3023327"/>
                  <a:gd name="connsiteX46-1611" fmla="*/ 2485354 w 3232540"/>
                  <a:gd name="connsiteY46-1612" fmla="*/ 2335507 h 3023327"/>
                  <a:gd name="connsiteX47-1613" fmla="*/ 2648459 w 3232540"/>
                  <a:gd name="connsiteY47-1614" fmla="*/ 2975341 h 3023327"/>
                  <a:gd name="connsiteX0-1615" fmla="*/ 2648459 w 3233993"/>
                  <a:gd name="connsiteY0-1616" fmla="*/ 2975341 h 3023327"/>
                  <a:gd name="connsiteX1-1617" fmla="*/ 2648459 w 3233993"/>
                  <a:gd name="connsiteY1-1618" fmla="*/ 3008253 h 3023327"/>
                  <a:gd name="connsiteX2-1619" fmla="*/ 2528913 w 3233993"/>
                  <a:gd name="connsiteY2-1620" fmla="*/ 3016480 h 3023327"/>
                  <a:gd name="connsiteX3-1621" fmla="*/ 699431 w 3233993"/>
                  <a:gd name="connsiteY3-1622" fmla="*/ 3014545 h 3023327"/>
                  <a:gd name="connsiteX4-1623" fmla="*/ 617153 w 3233993"/>
                  <a:gd name="connsiteY4-1624" fmla="*/ 2980181 h 3023327"/>
                  <a:gd name="connsiteX5-1625" fmla="*/ 642804 w 3233993"/>
                  <a:gd name="connsiteY5-1626" fmla="*/ 2669460 h 3023327"/>
                  <a:gd name="connsiteX6-1627" fmla="*/ 544070 w 3233993"/>
                  <a:gd name="connsiteY6-1628" fmla="*/ 2132715 h 3023327"/>
                  <a:gd name="connsiteX7-1629" fmla="*/ 418717 w 3233993"/>
                  <a:gd name="connsiteY7-1630" fmla="*/ 1942023 h 3023327"/>
                  <a:gd name="connsiteX8-1631" fmla="*/ 282716 w 3233993"/>
                  <a:gd name="connsiteY8-1632" fmla="*/ 1774078 h 3023327"/>
                  <a:gd name="connsiteX9-1633" fmla="*/ 282716 w 3233993"/>
                  <a:gd name="connsiteY9-1634" fmla="*/ 1774078 h 3023327"/>
                  <a:gd name="connsiteX10-1635" fmla="*/ 232865 w 3233993"/>
                  <a:gd name="connsiteY10-1636" fmla="*/ 1706804 h 3023327"/>
                  <a:gd name="connsiteX11-1637" fmla="*/ 205277 w 3233993"/>
                  <a:gd name="connsiteY11-1638" fmla="*/ 1656953 h 3023327"/>
                  <a:gd name="connsiteX12-1639" fmla="*/ 153974 w 3233993"/>
                  <a:gd name="connsiteY12-1640" fmla="*/ 1531115 h 3023327"/>
                  <a:gd name="connsiteX13-1641" fmla="*/ 64920 w 3233993"/>
                  <a:gd name="connsiteY13-1642" fmla="*/ 1322516 h 3023327"/>
                  <a:gd name="connsiteX14-1643" fmla="*/ 49433 w 3233993"/>
                  <a:gd name="connsiteY14-1644" fmla="*/ 1245561 h 3023327"/>
                  <a:gd name="connsiteX15-1645" fmla="*/ 66 w 3233993"/>
                  <a:gd name="connsiteY15-1646" fmla="*/ 785287 h 3023327"/>
                  <a:gd name="connsiteX16-1647" fmla="*/ 68308 w 3233993"/>
                  <a:gd name="connsiteY16-1648" fmla="*/ 599435 h 3023327"/>
                  <a:gd name="connsiteX17-1649" fmla="*/ 362090 w 3233993"/>
                  <a:gd name="connsiteY17-1650" fmla="*/ 396643 h 3023327"/>
                  <a:gd name="connsiteX18-1651" fmla="*/ 653452 w 3233993"/>
                  <a:gd name="connsiteY18-1652" fmla="*/ 221439 h 3023327"/>
                  <a:gd name="connsiteX19-1653" fmla="*/ 737182 w 3233993"/>
                  <a:gd name="connsiteY19-1654" fmla="*/ 167716 h 3023327"/>
                  <a:gd name="connsiteX20-1655" fmla="*/ 826720 w 3233993"/>
                  <a:gd name="connsiteY20-1656" fmla="*/ 24455 h 3023327"/>
                  <a:gd name="connsiteX21-1657" fmla="*/ 848984 w 3233993"/>
                  <a:gd name="connsiteY21-1658" fmla="*/ 3159 h 3023327"/>
                  <a:gd name="connsiteX22-1659" fmla="*/ 889639 w 3233993"/>
                  <a:gd name="connsiteY22-1660" fmla="*/ 5095 h 3023327"/>
                  <a:gd name="connsiteX23-1661" fmla="*/ 893995 w 3233993"/>
                  <a:gd name="connsiteY23-1662" fmla="*/ 22035 h 3023327"/>
                  <a:gd name="connsiteX24-1663" fmla="*/ 903191 w 3233993"/>
                  <a:gd name="connsiteY24-1664" fmla="*/ 57850 h 3023327"/>
                  <a:gd name="connsiteX25-1665" fmla="*/ 1505758 w 3233993"/>
                  <a:gd name="connsiteY25-1666" fmla="*/ 756248 h 3023327"/>
                  <a:gd name="connsiteX26-1667" fmla="*/ 1629176 w 3233993"/>
                  <a:gd name="connsiteY26-1668" fmla="*/ 955167 h 3023327"/>
                  <a:gd name="connsiteX27-1669" fmla="*/ 1755981 w 3233993"/>
                  <a:gd name="connsiteY27-1670" fmla="*/ 1167639 h 3023327"/>
                  <a:gd name="connsiteX28-1671" fmla="*/ 1873107 w 3233993"/>
                  <a:gd name="connsiteY28-1672" fmla="*/ 1327840 h 3023327"/>
                  <a:gd name="connsiteX29-1673" fmla="*/ 1732266 w 3233993"/>
                  <a:gd name="connsiteY29-1674" fmla="*/ 633314 h 3023327"/>
                  <a:gd name="connsiteX30-1675" fmla="*/ 1666443 w 3233993"/>
                  <a:gd name="connsiteY30-1676" fmla="*/ 176912 h 3023327"/>
                  <a:gd name="connsiteX31-1677" fmla="*/ 1671283 w 3233993"/>
                  <a:gd name="connsiteY31-1678" fmla="*/ 159972 h 3023327"/>
                  <a:gd name="connsiteX32-1679" fmla="*/ 1682899 w 3233993"/>
                  <a:gd name="connsiteY32-1680" fmla="*/ 168200 h 3023327"/>
                  <a:gd name="connsiteX33-1681" fmla="*/ 1820352 w 3233993"/>
                  <a:gd name="connsiteY33-1682" fmla="*/ 253382 h 3023327"/>
                  <a:gd name="connsiteX34-1683" fmla="*/ 2311118 w 3233993"/>
                  <a:gd name="connsiteY34-1684" fmla="*/ 446978 h 3023327"/>
                  <a:gd name="connsiteX35-1685" fmla="*/ 2636843 w 3233993"/>
                  <a:gd name="connsiteY35-1686" fmla="*/ 723820 h 3023327"/>
                  <a:gd name="connsiteX36-1687" fmla="*/ 2683790 w 3233993"/>
                  <a:gd name="connsiteY36-1688" fmla="*/ 786739 h 3023327"/>
                  <a:gd name="connsiteX37-1689" fmla="*/ 2787364 w 3233993"/>
                  <a:gd name="connsiteY37-1690" fmla="*/ 919352 h 3023327"/>
                  <a:gd name="connsiteX38-1691" fmla="*/ 3134869 w 3233993"/>
                  <a:gd name="connsiteY38-1692" fmla="*/ 1436737 h 3023327"/>
                  <a:gd name="connsiteX39-1693" fmla="*/ 3177460 w 3233993"/>
                  <a:gd name="connsiteY39-1694" fmla="*/ 1558703 h 3023327"/>
                  <a:gd name="connsiteX40-1695" fmla="*/ 3231183 w 3233993"/>
                  <a:gd name="connsiteY40-1696" fmla="*/ 1852485 h 3023327"/>
                  <a:gd name="connsiteX41-1697" fmla="*/ 3175524 w 3233993"/>
                  <a:gd name="connsiteY41-1698" fmla="*/ 1987518 h 3023327"/>
                  <a:gd name="connsiteX42-1699" fmla="*/ 2763429 w 3233993"/>
                  <a:gd name="connsiteY42-1700" fmla="*/ 2050701 h 3023327"/>
                  <a:gd name="connsiteX43-1701" fmla="*/ 2393352 w 3233993"/>
                  <a:gd name="connsiteY43-1702" fmla="*/ 1880009 h 3023327"/>
                  <a:gd name="connsiteX44-1703" fmla="*/ 2361403 w 3233993"/>
                  <a:gd name="connsiteY44-1704" fmla="*/ 1976456 h 3023327"/>
                  <a:gd name="connsiteX45-1705" fmla="*/ 2485354 w 3233993"/>
                  <a:gd name="connsiteY45-1706" fmla="*/ 2335507 h 3023327"/>
                  <a:gd name="connsiteX46-1707" fmla="*/ 2648459 w 3233993"/>
                  <a:gd name="connsiteY46-1708" fmla="*/ 2975341 h 30233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/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-1" fmla="*/ 47426 w 186130"/>
                  <a:gd name="connsiteY0-2" fmla="*/ 12503 h 188801"/>
                  <a:gd name="connsiteX1-3" fmla="*/ 135208 w 186130"/>
                  <a:gd name="connsiteY1-4" fmla="*/ 13874 h 188801"/>
                  <a:gd name="connsiteX2-5" fmla="*/ 183214 w 186130"/>
                  <a:gd name="connsiteY2-6" fmla="*/ 116058 h 188801"/>
                  <a:gd name="connsiteX3-7" fmla="*/ 95432 w 186130"/>
                  <a:gd name="connsiteY3-8" fmla="*/ 188753 h 188801"/>
                  <a:gd name="connsiteX4-9" fmla="*/ 3535 w 186130"/>
                  <a:gd name="connsiteY4-10" fmla="*/ 120859 h 188801"/>
                  <a:gd name="connsiteX5-11" fmla="*/ 47426 w 186130"/>
                  <a:gd name="connsiteY5-12" fmla="*/ 12503 h 1888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/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/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/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/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/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-1" fmla="*/ 9624 w 360810"/>
                    <a:gd name="connsiteY0-2" fmla="*/ 4565 h 454288"/>
                    <a:gd name="connsiteX1-3" fmla="*/ 128953 w 360810"/>
                    <a:gd name="connsiteY1-4" fmla="*/ 113607 h 454288"/>
                    <a:gd name="connsiteX2-5" fmla="*/ 163243 w 360810"/>
                    <a:gd name="connsiteY2-6" fmla="*/ 165728 h 454288"/>
                    <a:gd name="connsiteX3-7" fmla="*/ 190675 w 360810"/>
                    <a:gd name="connsiteY3-8" fmla="*/ 194532 h 454288"/>
                    <a:gd name="connsiteX4-9" fmla="*/ 235938 w 360810"/>
                    <a:gd name="connsiteY4-10" fmla="*/ 204819 h 454288"/>
                    <a:gd name="connsiteX5-11" fmla="*/ 302461 w 360810"/>
                    <a:gd name="connsiteY5-12" fmla="*/ 275456 h 454288"/>
                    <a:gd name="connsiteX6-13" fmla="*/ 360754 w 360810"/>
                    <a:gd name="connsiteY6-14" fmla="*/ 411930 h 454288"/>
                    <a:gd name="connsiteX7-15" fmla="*/ 342923 w 360810"/>
                    <a:gd name="connsiteY7-16" fmla="*/ 429761 h 454288"/>
                    <a:gd name="connsiteX8-17" fmla="*/ 283944 w 360810"/>
                    <a:gd name="connsiteY8-18" fmla="*/ 296030 h 454288"/>
                    <a:gd name="connsiteX9-19" fmla="*/ 207135 w 360810"/>
                    <a:gd name="connsiteY9-20" fmla="*/ 220592 h 454288"/>
                    <a:gd name="connsiteX10-21" fmla="*/ 156385 w 360810"/>
                    <a:gd name="connsiteY10-22" fmla="*/ 232936 h 454288"/>
                    <a:gd name="connsiteX11-23" fmla="*/ 110437 w 360810"/>
                    <a:gd name="connsiteY11-24" fmla="*/ 374211 h 454288"/>
                    <a:gd name="connsiteX12-25" fmla="*/ 124153 w 360810"/>
                    <a:gd name="connsiteY12-26" fmla="*/ 451707 h 454288"/>
                    <a:gd name="connsiteX13-27" fmla="*/ 102207 w 360810"/>
                    <a:gd name="connsiteY13-28" fmla="*/ 450335 h 454288"/>
                    <a:gd name="connsiteX14-29" fmla="*/ 80947 w 360810"/>
                    <a:gd name="connsiteY14-30" fmla="*/ 355009 h 454288"/>
                    <a:gd name="connsiteX15-31" fmla="*/ 141984 w 360810"/>
                    <a:gd name="connsiteY15-32" fmla="*/ 209619 h 454288"/>
                    <a:gd name="connsiteX16-33" fmla="*/ 137869 w 360810"/>
                    <a:gd name="connsiteY16-34" fmla="*/ 180816 h 454288"/>
                    <a:gd name="connsiteX17-35" fmla="*/ 116609 w 360810"/>
                    <a:gd name="connsiteY17-36" fmla="*/ 142411 h 454288"/>
                    <a:gd name="connsiteX18-37" fmla="*/ 45286 w 360810"/>
                    <a:gd name="connsiteY18-38" fmla="*/ 68344 h 454288"/>
                    <a:gd name="connsiteX19-39" fmla="*/ 17168 w 360810"/>
                    <a:gd name="connsiteY19-40" fmla="*/ 42970 h 454288"/>
                    <a:gd name="connsiteX20-41" fmla="*/ 8233 w 360810"/>
                    <a:gd name="connsiteY20-42" fmla="*/ 22698 h 454288"/>
                    <a:gd name="connsiteX21" fmla="*/ 9624 w 360810"/>
                    <a:gd name="connsiteY21" fmla="*/ 4565 h 454288"/>
                    <a:gd name="connsiteX0-43" fmla="*/ 17456 w 368642"/>
                    <a:gd name="connsiteY0-44" fmla="*/ 3522 h 453245"/>
                    <a:gd name="connsiteX1-45" fmla="*/ 136785 w 368642"/>
                    <a:gd name="connsiteY1-46" fmla="*/ 112564 h 453245"/>
                    <a:gd name="connsiteX2-47" fmla="*/ 171075 w 368642"/>
                    <a:gd name="connsiteY2-48" fmla="*/ 164685 h 453245"/>
                    <a:gd name="connsiteX3-49" fmla="*/ 198507 w 368642"/>
                    <a:gd name="connsiteY3-50" fmla="*/ 193489 h 453245"/>
                    <a:gd name="connsiteX4-51" fmla="*/ 243770 w 368642"/>
                    <a:gd name="connsiteY4-52" fmla="*/ 203776 h 453245"/>
                    <a:gd name="connsiteX5-53" fmla="*/ 310293 w 368642"/>
                    <a:gd name="connsiteY5-54" fmla="*/ 274413 h 453245"/>
                    <a:gd name="connsiteX6-55" fmla="*/ 368586 w 368642"/>
                    <a:gd name="connsiteY6-56" fmla="*/ 410887 h 453245"/>
                    <a:gd name="connsiteX7-57" fmla="*/ 350755 w 368642"/>
                    <a:gd name="connsiteY7-58" fmla="*/ 428718 h 453245"/>
                    <a:gd name="connsiteX8-59" fmla="*/ 291776 w 368642"/>
                    <a:gd name="connsiteY8-60" fmla="*/ 294987 h 453245"/>
                    <a:gd name="connsiteX9-61" fmla="*/ 214967 w 368642"/>
                    <a:gd name="connsiteY9-62" fmla="*/ 219549 h 453245"/>
                    <a:gd name="connsiteX10-63" fmla="*/ 164217 w 368642"/>
                    <a:gd name="connsiteY10-64" fmla="*/ 231893 h 453245"/>
                    <a:gd name="connsiteX11-65" fmla="*/ 118269 w 368642"/>
                    <a:gd name="connsiteY11-66" fmla="*/ 373168 h 453245"/>
                    <a:gd name="connsiteX12-67" fmla="*/ 131985 w 368642"/>
                    <a:gd name="connsiteY12-68" fmla="*/ 450664 h 453245"/>
                    <a:gd name="connsiteX13-69" fmla="*/ 110039 w 368642"/>
                    <a:gd name="connsiteY13-70" fmla="*/ 449292 h 453245"/>
                    <a:gd name="connsiteX14-71" fmla="*/ 88779 w 368642"/>
                    <a:gd name="connsiteY14-72" fmla="*/ 353966 h 453245"/>
                    <a:gd name="connsiteX15-73" fmla="*/ 149816 w 368642"/>
                    <a:gd name="connsiteY15-74" fmla="*/ 208576 h 453245"/>
                    <a:gd name="connsiteX16-75" fmla="*/ 145701 w 368642"/>
                    <a:gd name="connsiteY16-76" fmla="*/ 179773 h 453245"/>
                    <a:gd name="connsiteX17-77" fmla="*/ 124441 w 368642"/>
                    <a:gd name="connsiteY17-78" fmla="*/ 141368 h 453245"/>
                    <a:gd name="connsiteX18-79" fmla="*/ 53118 w 368642"/>
                    <a:gd name="connsiteY18-80" fmla="*/ 67301 h 453245"/>
                    <a:gd name="connsiteX19-81" fmla="*/ 25000 w 368642"/>
                    <a:gd name="connsiteY19-82" fmla="*/ 41927 h 453245"/>
                    <a:gd name="connsiteX20-83" fmla="*/ 761 w 368642"/>
                    <a:gd name="connsiteY20-84" fmla="*/ 33027 h 453245"/>
                    <a:gd name="connsiteX21-85" fmla="*/ 17456 w 368642"/>
                    <a:gd name="connsiteY21-86" fmla="*/ 3522 h 453245"/>
                    <a:gd name="connsiteX0-87" fmla="*/ 35749 w 367948"/>
                    <a:gd name="connsiteY0-88" fmla="*/ 4556 h 442990"/>
                    <a:gd name="connsiteX1-89" fmla="*/ 136091 w 367948"/>
                    <a:gd name="connsiteY1-90" fmla="*/ 102309 h 442990"/>
                    <a:gd name="connsiteX2-91" fmla="*/ 170381 w 367948"/>
                    <a:gd name="connsiteY2-92" fmla="*/ 154430 h 442990"/>
                    <a:gd name="connsiteX3-93" fmla="*/ 197813 w 367948"/>
                    <a:gd name="connsiteY3-94" fmla="*/ 183234 h 442990"/>
                    <a:gd name="connsiteX4-95" fmla="*/ 243076 w 367948"/>
                    <a:gd name="connsiteY4-96" fmla="*/ 193521 h 442990"/>
                    <a:gd name="connsiteX5-97" fmla="*/ 309599 w 367948"/>
                    <a:gd name="connsiteY5-98" fmla="*/ 264158 h 442990"/>
                    <a:gd name="connsiteX6-99" fmla="*/ 367892 w 367948"/>
                    <a:gd name="connsiteY6-100" fmla="*/ 400632 h 442990"/>
                    <a:gd name="connsiteX7-101" fmla="*/ 350061 w 367948"/>
                    <a:gd name="connsiteY7-102" fmla="*/ 418463 h 442990"/>
                    <a:gd name="connsiteX8-103" fmla="*/ 291082 w 367948"/>
                    <a:gd name="connsiteY8-104" fmla="*/ 284732 h 442990"/>
                    <a:gd name="connsiteX9-105" fmla="*/ 214273 w 367948"/>
                    <a:gd name="connsiteY9-106" fmla="*/ 209294 h 442990"/>
                    <a:gd name="connsiteX10-107" fmla="*/ 163523 w 367948"/>
                    <a:gd name="connsiteY10-108" fmla="*/ 221638 h 442990"/>
                    <a:gd name="connsiteX11-109" fmla="*/ 117575 w 367948"/>
                    <a:gd name="connsiteY11-110" fmla="*/ 362913 h 442990"/>
                    <a:gd name="connsiteX12-111" fmla="*/ 131291 w 367948"/>
                    <a:gd name="connsiteY12-112" fmla="*/ 440409 h 442990"/>
                    <a:gd name="connsiteX13-113" fmla="*/ 109345 w 367948"/>
                    <a:gd name="connsiteY13-114" fmla="*/ 439037 h 442990"/>
                    <a:gd name="connsiteX14-115" fmla="*/ 88085 w 367948"/>
                    <a:gd name="connsiteY14-116" fmla="*/ 343711 h 442990"/>
                    <a:gd name="connsiteX15-117" fmla="*/ 149122 w 367948"/>
                    <a:gd name="connsiteY15-118" fmla="*/ 198321 h 442990"/>
                    <a:gd name="connsiteX16-119" fmla="*/ 145007 w 367948"/>
                    <a:gd name="connsiteY16-120" fmla="*/ 169518 h 442990"/>
                    <a:gd name="connsiteX17-121" fmla="*/ 123747 w 367948"/>
                    <a:gd name="connsiteY17-122" fmla="*/ 131113 h 442990"/>
                    <a:gd name="connsiteX18-123" fmla="*/ 52424 w 367948"/>
                    <a:gd name="connsiteY18-124" fmla="*/ 57046 h 442990"/>
                    <a:gd name="connsiteX19-125" fmla="*/ 24306 w 367948"/>
                    <a:gd name="connsiteY19-126" fmla="*/ 31672 h 442990"/>
                    <a:gd name="connsiteX20-127" fmla="*/ 67 w 367948"/>
                    <a:gd name="connsiteY20-128" fmla="*/ 22772 h 442990"/>
                    <a:gd name="connsiteX21-129" fmla="*/ 35749 w 367948"/>
                    <a:gd name="connsiteY21-130" fmla="*/ 4556 h 442990"/>
                    <a:gd name="connsiteX0-131" fmla="*/ 35721 w 367920"/>
                    <a:gd name="connsiteY0-132" fmla="*/ 867 h 439301"/>
                    <a:gd name="connsiteX1-133" fmla="*/ 136063 w 367920"/>
                    <a:gd name="connsiteY1-134" fmla="*/ 98620 h 439301"/>
                    <a:gd name="connsiteX2-135" fmla="*/ 170353 w 367920"/>
                    <a:gd name="connsiteY2-136" fmla="*/ 150741 h 439301"/>
                    <a:gd name="connsiteX3-137" fmla="*/ 197785 w 367920"/>
                    <a:gd name="connsiteY3-138" fmla="*/ 179545 h 439301"/>
                    <a:gd name="connsiteX4-139" fmla="*/ 243048 w 367920"/>
                    <a:gd name="connsiteY4-140" fmla="*/ 189832 h 439301"/>
                    <a:gd name="connsiteX5-141" fmla="*/ 309571 w 367920"/>
                    <a:gd name="connsiteY5-142" fmla="*/ 260469 h 439301"/>
                    <a:gd name="connsiteX6-143" fmla="*/ 367864 w 367920"/>
                    <a:gd name="connsiteY6-144" fmla="*/ 396943 h 439301"/>
                    <a:gd name="connsiteX7-145" fmla="*/ 350033 w 367920"/>
                    <a:gd name="connsiteY7-146" fmla="*/ 414774 h 439301"/>
                    <a:gd name="connsiteX8-147" fmla="*/ 291054 w 367920"/>
                    <a:gd name="connsiteY8-148" fmla="*/ 281043 h 439301"/>
                    <a:gd name="connsiteX9-149" fmla="*/ 214245 w 367920"/>
                    <a:gd name="connsiteY9-150" fmla="*/ 205605 h 439301"/>
                    <a:gd name="connsiteX10-151" fmla="*/ 163495 w 367920"/>
                    <a:gd name="connsiteY10-152" fmla="*/ 217949 h 439301"/>
                    <a:gd name="connsiteX11-153" fmla="*/ 117547 w 367920"/>
                    <a:gd name="connsiteY11-154" fmla="*/ 359224 h 439301"/>
                    <a:gd name="connsiteX12-155" fmla="*/ 131263 w 367920"/>
                    <a:gd name="connsiteY12-156" fmla="*/ 436720 h 439301"/>
                    <a:gd name="connsiteX13-157" fmla="*/ 109317 w 367920"/>
                    <a:gd name="connsiteY13-158" fmla="*/ 435348 h 439301"/>
                    <a:gd name="connsiteX14-159" fmla="*/ 88057 w 367920"/>
                    <a:gd name="connsiteY14-160" fmla="*/ 340022 h 439301"/>
                    <a:gd name="connsiteX15-161" fmla="*/ 149094 w 367920"/>
                    <a:gd name="connsiteY15-162" fmla="*/ 194632 h 439301"/>
                    <a:gd name="connsiteX16-163" fmla="*/ 144979 w 367920"/>
                    <a:gd name="connsiteY16-164" fmla="*/ 165829 h 439301"/>
                    <a:gd name="connsiteX17-165" fmla="*/ 123719 w 367920"/>
                    <a:gd name="connsiteY17-166" fmla="*/ 127424 h 439301"/>
                    <a:gd name="connsiteX18-167" fmla="*/ 52396 w 367920"/>
                    <a:gd name="connsiteY18-168" fmla="*/ 53357 h 439301"/>
                    <a:gd name="connsiteX19-169" fmla="*/ 24278 w 367920"/>
                    <a:gd name="connsiteY19-170" fmla="*/ 27983 h 439301"/>
                    <a:gd name="connsiteX20-171" fmla="*/ 39 w 367920"/>
                    <a:gd name="connsiteY20-172" fmla="*/ 19083 h 439301"/>
                    <a:gd name="connsiteX21-173" fmla="*/ 35721 w 367920"/>
                    <a:gd name="connsiteY21-174" fmla="*/ 867 h 439301"/>
                    <a:gd name="connsiteX0-175" fmla="*/ 48827 w 367908"/>
                    <a:gd name="connsiteY0-176" fmla="*/ 1999 h 428436"/>
                    <a:gd name="connsiteX1-177" fmla="*/ 136051 w 367908"/>
                    <a:gd name="connsiteY1-178" fmla="*/ 87755 h 428436"/>
                    <a:gd name="connsiteX2-179" fmla="*/ 170341 w 367908"/>
                    <a:gd name="connsiteY2-180" fmla="*/ 139876 h 428436"/>
                    <a:gd name="connsiteX3-181" fmla="*/ 197773 w 367908"/>
                    <a:gd name="connsiteY3-182" fmla="*/ 168680 h 428436"/>
                    <a:gd name="connsiteX4-183" fmla="*/ 243036 w 367908"/>
                    <a:gd name="connsiteY4-184" fmla="*/ 178967 h 428436"/>
                    <a:gd name="connsiteX5-185" fmla="*/ 309559 w 367908"/>
                    <a:gd name="connsiteY5-186" fmla="*/ 249604 h 428436"/>
                    <a:gd name="connsiteX6-187" fmla="*/ 367852 w 367908"/>
                    <a:gd name="connsiteY6-188" fmla="*/ 386078 h 428436"/>
                    <a:gd name="connsiteX7-189" fmla="*/ 350021 w 367908"/>
                    <a:gd name="connsiteY7-190" fmla="*/ 403909 h 428436"/>
                    <a:gd name="connsiteX8-191" fmla="*/ 291042 w 367908"/>
                    <a:gd name="connsiteY8-192" fmla="*/ 270178 h 428436"/>
                    <a:gd name="connsiteX9-193" fmla="*/ 214233 w 367908"/>
                    <a:gd name="connsiteY9-194" fmla="*/ 194740 h 428436"/>
                    <a:gd name="connsiteX10-195" fmla="*/ 163483 w 367908"/>
                    <a:gd name="connsiteY10-196" fmla="*/ 207084 h 428436"/>
                    <a:gd name="connsiteX11-197" fmla="*/ 117535 w 367908"/>
                    <a:gd name="connsiteY11-198" fmla="*/ 348359 h 428436"/>
                    <a:gd name="connsiteX12-199" fmla="*/ 131251 w 367908"/>
                    <a:gd name="connsiteY12-200" fmla="*/ 425855 h 428436"/>
                    <a:gd name="connsiteX13-201" fmla="*/ 109305 w 367908"/>
                    <a:gd name="connsiteY13-202" fmla="*/ 424483 h 428436"/>
                    <a:gd name="connsiteX14-203" fmla="*/ 88045 w 367908"/>
                    <a:gd name="connsiteY14-204" fmla="*/ 329157 h 428436"/>
                    <a:gd name="connsiteX15-205" fmla="*/ 149082 w 367908"/>
                    <a:gd name="connsiteY15-206" fmla="*/ 183767 h 428436"/>
                    <a:gd name="connsiteX16-207" fmla="*/ 144967 w 367908"/>
                    <a:gd name="connsiteY16-208" fmla="*/ 154964 h 428436"/>
                    <a:gd name="connsiteX17-209" fmla="*/ 123707 w 367908"/>
                    <a:gd name="connsiteY17-210" fmla="*/ 116559 h 428436"/>
                    <a:gd name="connsiteX18-211" fmla="*/ 52384 w 367908"/>
                    <a:gd name="connsiteY18-212" fmla="*/ 42492 h 428436"/>
                    <a:gd name="connsiteX19-213" fmla="*/ 24266 w 367908"/>
                    <a:gd name="connsiteY19-214" fmla="*/ 17118 h 428436"/>
                    <a:gd name="connsiteX20-215" fmla="*/ 27 w 367908"/>
                    <a:gd name="connsiteY20-216" fmla="*/ 8218 h 428436"/>
                    <a:gd name="connsiteX21-217" fmla="*/ 48827 w 367908"/>
                    <a:gd name="connsiteY21-218" fmla="*/ 1999 h 428436"/>
                    <a:gd name="connsiteX0-219" fmla="*/ 48827 w 367908"/>
                    <a:gd name="connsiteY0-220" fmla="*/ 1999 h 428436"/>
                    <a:gd name="connsiteX1-221" fmla="*/ 136051 w 367908"/>
                    <a:gd name="connsiteY1-222" fmla="*/ 87755 h 428436"/>
                    <a:gd name="connsiteX2-223" fmla="*/ 170341 w 367908"/>
                    <a:gd name="connsiteY2-224" fmla="*/ 139876 h 428436"/>
                    <a:gd name="connsiteX3-225" fmla="*/ 197773 w 367908"/>
                    <a:gd name="connsiteY3-226" fmla="*/ 168680 h 428436"/>
                    <a:gd name="connsiteX4-227" fmla="*/ 243036 w 367908"/>
                    <a:gd name="connsiteY4-228" fmla="*/ 178967 h 428436"/>
                    <a:gd name="connsiteX5-229" fmla="*/ 309559 w 367908"/>
                    <a:gd name="connsiteY5-230" fmla="*/ 249604 h 428436"/>
                    <a:gd name="connsiteX6-231" fmla="*/ 367852 w 367908"/>
                    <a:gd name="connsiteY6-232" fmla="*/ 386078 h 428436"/>
                    <a:gd name="connsiteX7-233" fmla="*/ 350021 w 367908"/>
                    <a:gd name="connsiteY7-234" fmla="*/ 403909 h 428436"/>
                    <a:gd name="connsiteX8-235" fmla="*/ 291042 w 367908"/>
                    <a:gd name="connsiteY8-236" fmla="*/ 270178 h 428436"/>
                    <a:gd name="connsiteX9-237" fmla="*/ 214233 w 367908"/>
                    <a:gd name="connsiteY9-238" fmla="*/ 194740 h 428436"/>
                    <a:gd name="connsiteX10-239" fmla="*/ 163483 w 367908"/>
                    <a:gd name="connsiteY10-240" fmla="*/ 207084 h 428436"/>
                    <a:gd name="connsiteX11-241" fmla="*/ 117535 w 367908"/>
                    <a:gd name="connsiteY11-242" fmla="*/ 348359 h 428436"/>
                    <a:gd name="connsiteX12-243" fmla="*/ 131251 w 367908"/>
                    <a:gd name="connsiteY12-244" fmla="*/ 425855 h 428436"/>
                    <a:gd name="connsiteX13-245" fmla="*/ 109305 w 367908"/>
                    <a:gd name="connsiteY13-246" fmla="*/ 424483 h 428436"/>
                    <a:gd name="connsiteX14-247" fmla="*/ 88045 w 367908"/>
                    <a:gd name="connsiteY14-248" fmla="*/ 329157 h 428436"/>
                    <a:gd name="connsiteX15-249" fmla="*/ 149082 w 367908"/>
                    <a:gd name="connsiteY15-250" fmla="*/ 183767 h 428436"/>
                    <a:gd name="connsiteX16-251" fmla="*/ 144967 w 367908"/>
                    <a:gd name="connsiteY16-252" fmla="*/ 154964 h 428436"/>
                    <a:gd name="connsiteX17-253" fmla="*/ 123707 w 367908"/>
                    <a:gd name="connsiteY17-254" fmla="*/ 116559 h 428436"/>
                    <a:gd name="connsiteX18-255" fmla="*/ 52384 w 367908"/>
                    <a:gd name="connsiteY18-256" fmla="*/ 42492 h 428436"/>
                    <a:gd name="connsiteX19-257" fmla="*/ 24266 w 367908"/>
                    <a:gd name="connsiteY19-258" fmla="*/ 17118 h 428436"/>
                    <a:gd name="connsiteX20-259" fmla="*/ 27 w 367908"/>
                    <a:gd name="connsiteY20-260" fmla="*/ 8218 h 428436"/>
                    <a:gd name="connsiteX21-261" fmla="*/ 48827 w 367908"/>
                    <a:gd name="connsiteY21-262" fmla="*/ 1999 h 428436"/>
                    <a:gd name="connsiteX0-263" fmla="*/ 48843 w 367924"/>
                    <a:gd name="connsiteY0-264" fmla="*/ 5470 h 431907"/>
                    <a:gd name="connsiteX1-265" fmla="*/ 136067 w 367924"/>
                    <a:gd name="connsiteY1-266" fmla="*/ 91226 h 431907"/>
                    <a:gd name="connsiteX2-267" fmla="*/ 170357 w 367924"/>
                    <a:gd name="connsiteY2-268" fmla="*/ 143347 h 431907"/>
                    <a:gd name="connsiteX3-269" fmla="*/ 197789 w 367924"/>
                    <a:gd name="connsiteY3-270" fmla="*/ 172151 h 431907"/>
                    <a:gd name="connsiteX4-271" fmla="*/ 243052 w 367924"/>
                    <a:gd name="connsiteY4-272" fmla="*/ 182438 h 431907"/>
                    <a:gd name="connsiteX5-273" fmla="*/ 309575 w 367924"/>
                    <a:gd name="connsiteY5-274" fmla="*/ 253075 h 431907"/>
                    <a:gd name="connsiteX6-275" fmla="*/ 367868 w 367924"/>
                    <a:gd name="connsiteY6-276" fmla="*/ 389549 h 431907"/>
                    <a:gd name="connsiteX7-277" fmla="*/ 350037 w 367924"/>
                    <a:gd name="connsiteY7-278" fmla="*/ 407380 h 431907"/>
                    <a:gd name="connsiteX8-279" fmla="*/ 291058 w 367924"/>
                    <a:gd name="connsiteY8-280" fmla="*/ 273649 h 431907"/>
                    <a:gd name="connsiteX9-281" fmla="*/ 214249 w 367924"/>
                    <a:gd name="connsiteY9-282" fmla="*/ 198211 h 431907"/>
                    <a:gd name="connsiteX10-283" fmla="*/ 163499 w 367924"/>
                    <a:gd name="connsiteY10-284" fmla="*/ 210555 h 431907"/>
                    <a:gd name="connsiteX11-285" fmla="*/ 117551 w 367924"/>
                    <a:gd name="connsiteY11-286" fmla="*/ 351830 h 431907"/>
                    <a:gd name="connsiteX12-287" fmla="*/ 131267 w 367924"/>
                    <a:gd name="connsiteY12-288" fmla="*/ 429326 h 431907"/>
                    <a:gd name="connsiteX13-289" fmla="*/ 109321 w 367924"/>
                    <a:gd name="connsiteY13-290" fmla="*/ 427954 h 431907"/>
                    <a:gd name="connsiteX14-291" fmla="*/ 88061 w 367924"/>
                    <a:gd name="connsiteY14-292" fmla="*/ 332628 h 431907"/>
                    <a:gd name="connsiteX15-293" fmla="*/ 149098 w 367924"/>
                    <a:gd name="connsiteY15-294" fmla="*/ 187238 h 431907"/>
                    <a:gd name="connsiteX16-295" fmla="*/ 144983 w 367924"/>
                    <a:gd name="connsiteY16-296" fmla="*/ 158435 h 431907"/>
                    <a:gd name="connsiteX17-297" fmla="*/ 123723 w 367924"/>
                    <a:gd name="connsiteY17-298" fmla="*/ 120030 h 431907"/>
                    <a:gd name="connsiteX18-299" fmla="*/ 52400 w 367924"/>
                    <a:gd name="connsiteY18-300" fmla="*/ 45963 h 431907"/>
                    <a:gd name="connsiteX19-301" fmla="*/ 24282 w 367924"/>
                    <a:gd name="connsiteY19-302" fmla="*/ 20589 h 431907"/>
                    <a:gd name="connsiteX20-303" fmla="*/ 43 w 367924"/>
                    <a:gd name="connsiteY20-304" fmla="*/ 11689 h 431907"/>
                    <a:gd name="connsiteX21-305" fmla="*/ 48843 w 367924"/>
                    <a:gd name="connsiteY21-306" fmla="*/ 5470 h 4319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85" y="connsiteY21-86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/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9" name="TextBox 78">
            <a:hlinkClick r:id="rId1"/>
          </p:cNvPr>
          <p:cNvSpPr txBox="1"/>
          <p:nvPr/>
        </p:nvSpPr>
        <p:spPr>
          <a:xfrm>
            <a:off x="727132" y="6427094"/>
            <a:ext cx="5598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anose="020B0604020202020204" pitchFamily="34" charset="0"/>
                <a:hlinkClick r:id="rId1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1" name="Rounded Rectangle 10"/>
          <p:cNvSpPr/>
          <p:nvPr/>
        </p:nvSpPr>
        <p:spPr>
          <a:xfrm>
            <a:off x="9890125" y="260350"/>
            <a:ext cx="1826260" cy="44894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/>
              <a:t>DHCS</a:t>
            </a:r>
            <a:endParaRPr lang="en-US" altLang="ko-KR" sz="2700"/>
          </a:p>
        </p:txBody>
      </p:sp>
      <p:sp>
        <p:nvSpPr>
          <p:cNvPr id="83" name="TextBox 82"/>
          <p:cNvSpPr txBox="1"/>
          <p:nvPr/>
        </p:nvSpPr>
        <p:spPr>
          <a:xfrm>
            <a:off x="712869" y="5832566"/>
            <a:ext cx="4820481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Where Your Health Is Our Number One Priority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12869" y="3245663"/>
            <a:ext cx="4860711" cy="2633867"/>
            <a:chOff x="352045" y="2761826"/>
            <a:chExt cx="6155104" cy="3186981"/>
          </a:xfrm>
        </p:grpSpPr>
        <p:sp>
          <p:nvSpPr>
            <p:cNvPr id="85" name="TextBox 84"/>
            <p:cNvSpPr txBox="1"/>
            <p:nvPr/>
          </p:nvSpPr>
          <p:spPr>
            <a:xfrm>
              <a:off x="352045" y="2761826"/>
              <a:ext cx="6155104" cy="1339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Digital</a:t>
              </a:r>
              <a:endParaRPr lang="ko-KR" altLang="en-US" sz="6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2045" y="3692021"/>
              <a:ext cx="6155104" cy="1339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HealthCare</a:t>
              </a:r>
              <a:endParaRPr lang="ko-KR" altLang="en-US" sz="6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2045" y="4609572"/>
              <a:ext cx="6155104" cy="1339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System</a:t>
              </a:r>
              <a:endParaRPr lang="ko-KR" altLang="en-US" sz="6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10096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Payment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At Your FingerTips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714001" y="269405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Digitized Data Entry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Keeps Up With The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Rapidly Changing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World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714001" y="2791210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Electronic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Secure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Web-Based Forms and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Reports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For Easy Data Entry (C)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193713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Unified Access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Of Appropriate Data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134620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We Have Your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Medicines 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Covered!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44132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Have You Made Your OwnPersonal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Medical Profile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?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44132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Have You Made Your OwnPersonal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Medical Profile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?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12323" y="925717"/>
            <a:ext cx="1810890" cy="5148844"/>
            <a:chOff x="9855906" y="1144710"/>
            <a:chExt cx="1908906" cy="5427531"/>
          </a:xfrm>
        </p:grpSpPr>
        <p:sp>
          <p:nvSpPr>
            <p:cNvPr id="45" name="Freeform: Shape 44"/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/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1" name="Text Placeholder 10"/>
          <p:cNvSpPr txBox="1"/>
          <p:nvPr/>
        </p:nvSpPr>
        <p:spPr>
          <a:xfrm>
            <a:off x="2830839" y="3388745"/>
            <a:ext cx="857408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Welcome our revolutionary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solution to transform your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medical needs! Introducing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the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  <a:sym typeface="+mn-ea"/>
              </a:rPr>
              <a:t>Digital HealthCare System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!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  <a:sym typeface="+mn-ea"/>
              </a:rPr>
              <a:t>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25706" y="938067"/>
            <a:ext cx="2619311" cy="1562348"/>
            <a:chOff x="9508536" y="1074085"/>
            <a:chExt cx="2188187" cy="1305194"/>
          </a:xfrm>
        </p:grpSpPr>
        <p:sp>
          <p:nvSpPr>
            <p:cNvPr id="3" name="Plus Sign 2"/>
            <p:cNvSpPr/>
            <p:nvPr/>
          </p:nvSpPr>
          <p:spPr>
            <a:xfrm>
              <a:off x="9914052" y="1134177"/>
              <a:ext cx="1119591" cy="1119591"/>
            </a:xfrm>
            <a:prstGeom prst="mathPlus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lus Sign 101"/>
            <p:cNvSpPr/>
            <p:nvPr/>
          </p:nvSpPr>
          <p:spPr>
            <a:xfrm>
              <a:off x="10868401" y="1074085"/>
              <a:ext cx="627753" cy="627753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/>
            <p:cNvSpPr/>
            <p:nvPr/>
          </p:nvSpPr>
          <p:spPr>
            <a:xfrm>
              <a:off x="11266157" y="1652655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lus Sign 103"/>
            <p:cNvSpPr/>
            <p:nvPr/>
          </p:nvSpPr>
          <p:spPr>
            <a:xfrm>
              <a:off x="9840764" y="1948713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lus Sign 104"/>
            <p:cNvSpPr/>
            <p:nvPr/>
          </p:nvSpPr>
          <p:spPr>
            <a:xfrm>
              <a:off x="9508536" y="1130336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12323" y="925717"/>
            <a:ext cx="1810890" cy="5148844"/>
            <a:chOff x="9855906" y="1144710"/>
            <a:chExt cx="1908906" cy="5427531"/>
          </a:xfrm>
        </p:grpSpPr>
        <p:sp>
          <p:nvSpPr>
            <p:cNvPr id="45" name="Freeform: Shape 44"/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/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1" name="Text Placeholder 10"/>
          <p:cNvSpPr txBox="1"/>
          <p:nvPr/>
        </p:nvSpPr>
        <p:spPr>
          <a:xfrm>
            <a:off x="2729874" y="1709170"/>
            <a:ext cx="857408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Time For Some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  <a:sym typeface="+mn-ea"/>
              </a:rPr>
              <a:t>Demonstration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!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25706" y="938067"/>
            <a:ext cx="2619311" cy="1562348"/>
            <a:chOff x="9508536" y="1074085"/>
            <a:chExt cx="2188187" cy="1305194"/>
          </a:xfrm>
        </p:grpSpPr>
        <p:sp>
          <p:nvSpPr>
            <p:cNvPr id="3" name="Plus Sign 2"/>
            <p:cNvSpPr/>
            <p:nvPr/>
          </p:nvSpPr>
          <p:spPr>
            <a:xfrm>
              <a:off x="9914052" y="1134177"/>
              <a:ext cx="1119591" cy="1119591"/>
            </a:xfrm>
            <a:prstGeom prst="mathPlus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lus Sign 101"/>
            <p:cNvSpPr/>
            <p:nvPr/>
          </p:nvSpPr>
          <p:spPr>
            <a:xfrm>
              <a:off x="10868401" y="1074085"/>
              <a:ext cx="627753" cy="627753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/>
            <p:cNvSpPr/>
            <p:nvPr/>
          </p:nvSpPr>
          <p:spPr>
            <a:xfrm>
              <a:off x="11266157" y="1652655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lus Sign 103"/>
            <p:cNvSpPr/>
            <p:nvPr/>
          </p:nvSpPr>
          <p:spPr>
            <a:xfrm>
              <a:off x="9840764" y="1948713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lus Sign 104"/>
            <p:cNvSpPr/>
            <p:nvPr/>
          </p:nvSpPr>
          <p:spPr>
            <a:xfrm>
              <a:off x="9508536" y="1130336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72500"/>
          </a:bodyPr>
          <a:lstStyle/>
          <a:p>
            <a:r>
              <a:rPr lang="en-US" dirty="0"/>
              <a:t>Any Questions?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6751" y="1225792"/>
            <a:ext cx="742022" cy="1956740"/>
            <a:chOff x="3763109" y="1703596"/>
            <a:chExt cx="2624141" cy="6919963"/>
          </a:xfrm>
          <a:solidFill>
            <a:schemeClr val="tx1"/>
          </a:solidFill>
        </p:grpSpPr>
        <p:sp>
          <p:nvSpPr>
            <p:cNvPr id="16" name="Freeform: Shape 15"/>
            <p:cNvSpPr/>
            <p:nvPr/>
          </p:nvSpPr>
          <p:spPr>
            <a:xfrm>
              <a:off x="3763109" y="3202640"/>
              <a:ext cx="2624141" cy="5420919"/>
            </a:xfrm>
            <a:custGeom>
              <a:avLst/>
              <a:gdLst>
                <a:gd name="connsiteX0" fmla="*/ 554053 w 2437829"/>
                <a:gd name="connsiteY0" fmla="*/ 4033219 h 5036043"/>
                <a:gd name="connsiteX1" fmla="*/ 412274 w 2437829"/>
                <a:gd name="connsiteY1" fmla="*/ 4033219 h 5036043"/>
                <a:gd name="connsiteX2" fmla="*/ 393670 w 2437829"/>
                <a:gd name="connsiteY2" fmla="*/ 3851665 h 5036043"/>
                <a:gd name="connsiteX3" fmla="*/ 261514 w 2437829"/>
                <a:gd name="connsiteY3" fmla="*/ 2476216 h 5036043"/>
                <a:gd name="connsiteX4" fmla="*/ 196719 w 2437829"/>
                <a:gd name="connsiteY4" fmla="*/ 2364589 h 5036043"/>
                <a:gd name="connsiteX5" fmla="*/ 1692 w 2437829"/>
                <a:gd name="connsiteY5" fmla="*/ 1992499 h 5036043"/>
                <a:gd name="connsiteX6" fmla="*/ 1692 w 2437829"/>
                <a:gd name="connsiteY6" fmla="*/ 462440 h 5036043"/>
                <a:gd name="connsiteX7" fmla="*/ 446276 w 2437829"/>
                <a:gd name="connsiteY7" fmla="*/ 2460 h 5036043"/>
                <a:gd name="connsiteX8" fmla="*/ 832479 w 2437829"/>
                <a:gd name="connsiteY8" fmla="*/ 1819 h 5036043"/>
                <a:gd name="connsiteX9" fmla="*/ 633604 w 2437829"/>
                <a:gd name="connsiteY9" fmla="*/ 549047 h 5036043"/>
                <a:gd name="connsiteX10" fmla="*/ 880594 w 2437829"/>
                <a:gd name="connsiteY10" fmla="*/ 624748 h 5036043"/>
                <a:gd name="connsiteX11" fmla="*/ 818365 w 2437829"/>
                <a:gd name="connsiteY11" fmla="*/ 792189 h 5036043"/>
                <a:gd name="connsiteX12" fmla="*/ 835046 w 2437829"/>
                <a:gd name="connsiteY12" fmla="*/ 853776 h 5036043"/>
                <a:gd name="connsiteX13" fmla="*/ 1164152 w 2437829"/>
                <a:gd name="connsiteY13" fmla="*/ 1144391 h 5036043"/>
                <a:gd name="connsiteX14" fmla="*/ 1194305 w 2437829"/>
                <a:gd name="connsiteY14" fmla="*/ 1209827 h 5036043"/>
                <a:gd name="connsiteX15" fmla="*/ 1193663 w 2437829"/>
                <a:gd name="connsiteY15" fmla="*/ 3987670 h 5036043"/>
                <a:gd name="connsiteX16" fmla="*/ 1193663 w 2437829"/>
                <a:gd name="connsiteY16" fmla="*/ 4030653 h 5036043"/>
                <a:gd name="connsiteX17" fmla="*/ 1284761 w 2437829"/>
                <a:gd name="connsiteY17" fmla="*/ 4030653 h 5036043"/>
                <a:gd name="connsiteX18" fmla="*/ 1284761 w 2437829"/>
                <a:gd name="connsiteY18" fmla="*/ 3988953 h 5036043"/>
                <a:gd name="connsiteX19" fmla="*/ 1284119 w 2437829"/>
                <a:gd name="connsiteY19" fmla="*/ 1207903 h 5036043"/>
                <a:gd name="connsiteX20" fmla="*/ 1312347 w 2437829"/>
                <a:gd name="connsiteY20" fmla="*/ 1145674 h 5036043"/>
                <a:gd name="connsiteX21" fmla="*/ 1648511 w 2437829"/>
                <a:gd name="connsiteY21" fmla="*/ 848002 h 5036043"/>
                <a:gd name="connsiteX22" fmla="*/ 1670323 w 2437829"/>
                <a:gd name="connsiteY22" fmla="*/ 827473 h 5036043"/>
                <a:gd name="connsiteX23" fmla="*/ 1596546 w 2437829"/>
                <a:gd name="connsiteY23" fmla="*/ 625390 h 5036043"/>
                <a:gd name="connsiteX24" fmla="*/ 1843537 w 2437829"/>
                <a:gd name="connsiteY24" fmla="*/ 549689 h 5036043"/>
                <a:gd name="connsiteX25" fmla="*/ 1645303 w 2437829"/>
                <a:gd name="connsiteY25" fmla="*/ 4385 h 5036043"/>
                <a:gd name="connsiteX26" fmla="*/ 1660700 w 2437829"/>
                <a:gd name="connsiteY26" fmla="*/ 1819 h 5036043"/>
                <a:gd name="connsiteX27" fmla="*/ 1975051 w 2437829"/>
                <a:gd name="connsiteY27" fmla="*/ 3102 h 5036043"/>
                <a:gd name="connsiteX28" fmla="*/ 2437598 w 2437829"/>
                <a:gd name="connsiteY28" fmla="*/ 473346 h 5036043"/>
                <a:gd name="connsiteX29" fmla="*/ 2437598 w 2437829"/>
                <a:gd name="connsiteY29" fmla="*/ 1987367 h 5036043"/>
                <a:gd name="connsiteX30" fmla="*/ 2209211 w 2437829"/>
                <a:gd name="connsiteY30" fmla="*/ 2389609 h 5036043"/>
                <a:gd name="connsiteX31" fmla="*/ 2182909 w 2437829"/>
                <a:gd name="connsiteY31" fmla="*/ 2431950 h 5036043"/>
                <a:gd name="connsiteX32" fmla="*/ 2029582 w 2437829"/>
                <a:gd name="connsiteY32" fmla="*/ 4017823 h 5036043"/>
                <a:gd name="connsiteX33" fmla="*/ 2026374 w 2437829"/>
                <a:gd name="connsiteY33" fmla="*/ 4033861 h 5036043"/>
                <a:gd name="connsiteX34" fmla="*/ 1883954 w 2437829"/>
                <a:gd name="connsiteY34" fmla="*/ 4033861 h 5036043"/>
                <a:gd name="connsiteX35" fmla="*/ 1870481 w 2437829"/>
                <a:gd name="connsiteY35" fmla="*/ 4209000 h 5036043"/>
                <a:gd name="connsiteX36" fmla="*/ 1837122 w 2437829"/>
                <a:gd name="connsiteY36" fmla="*/ 4656790 h 5036043"/>
                <a:gd name="connsiteX37" fmla="*/ 1799271 w 2437829"/>
                <a:gd name="connsiteY37" fmla="*/ 4828080 h 5036043"/>
                <a:gd name="connsiteX38" fmla="*/ 1436163 w 2437829"/>
                <a:gd name="connsiteY38" fmla="*/ 5025031 h 5036043"/>
                <a:gd name="connsiteX39" fmla="*/ 1223174 w 2437829"/>
                <a:gd name="connsiteY39" fmla="*/ 4890309 h 5036043"/>
                <a:gd name="connsiteX40" fmla="*/ 1055092 w 2437829"/>
                <a:gd name="connsiteY40" fmla="*/ 4985897 h 5036043"/>
                <a:gd name="connsiteX41" fmla="*/ 878670 w 2437829"/>
                <a:gd name="connsiteY41" fmla="*/ 5025673 h 5036043"/>
                <a:gd name="connsiteX42" fmla="*/ 662473 w 2437829"/>
                <a:gd name="connsiteY42" fmla="*/ 4898649 h 5036043"/>
                <a:gd name="connsiteX43" fmla="*/ 598961 w 2437829"/>
                <a:gd name="connsiteY43" fmla="*/ 4635620 h 5036043"/>
                <a:gd name="connsiteX44" fmla="*/ 558544 w 2437829"/>
                <a:gd name="connsiteY44" fmla="*/ 4069145 h 5036043"/>
                <a:gd name="connsiteX45" fmla="*/ 554053 w 2437829"/>
                <a:gd name="connsiteY45" fmla="*/ 4033219 h 5036043"/>
                <a:gd name="connsiteX46" fmla="*/ 1654926 w 2437829"/>
                <a:gd name="connsiteY46" fmla="*/ 1196997 h 5036043"/>
                <a:gd name="connsiteX47" fmla="*/ 1450277 w 2437829"/>
                <a:gd name="connsiteY47" fmla="*/ 1196997 h 5036043"/>
                <a:gd name="connsiteX48" fmla="*/ 1450277 w 2437829"/>
                <a:gd name="connsiteY48" fmla="*/ 1480555 h 5036043"/>
                <a:gd name="connsiteX49" fmla="*/ 1656209 w 2437829"/>
                <a:gd name="connsiteY49" fmla="*/ 1480555 h 5036043"/>
                <a:gd name="connsiteX50" fmla="*/ 1656209 w 2437829"/>
                <a:gd name="connsiteY50" fmla="*/ 1683921 h 5036043"/>
                <a:gd name="connsiteX51" fmla="*/ 1939126 w 2437829"/>
                <a:gd name="connsiteY51" fmla="*/ 1683921 h 5036043"/>
                <a:gd name="connsiteX52" fmla="*/ 1939126 w 2437829"/>
                <a:gd name="connsiteY52" fmla="*/ 1478630 h 5036043"/>
                <a:gd name="connsiteX53" fmla="*/ 2143133 w 2437829"/>
                <a:gd name="connsiteY53" fmla="*/ 1478630 h 5036043"/>
                <a:gd name="connsiteX54" fmla="*/ 2143133 w 2437829"/>
                <a:gd name="connsiteY54" fmla="*/ 1194431 h 5036043"/>
                <a:gd name="connsiteX55" fmla="*/ 1937843 w 2437829"/>
                <a:gd name="connsiteY55" fmla="*/ 1194431 h 5036043"/>
                <a:gd name="connsiteX56" fmla="*/ 1937843 w 2437829"/>
                <a:gd name="connsiteY56" fmla="*/ 991706 h 5036043"/>
                <a:gd name="connsiteX57" fmla="*/ 1654926 w 2437829"/>
                <a:gd name="connsiteY57" fmla="*/ 991706 h 5036043"/>
                <a:gd name="connsiteX58" fmla="*/ 1654926 w 2437829"/>
                <a:gd name="connsiteY58" fmla="*/ 1196997 h 50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437829" h="5036043">
                  <a:moveTo>
                    <a:pt x="554053" y="4033219"/>
                  </a:moveTo>
                  <a:cubicBezTo>
                    <a:pt x="505938" y="4033219"/>
                    <a:pt x="461031" y="4033219"/>
                    <a:pt x="412274" y="4033219"/>
                  </a:cubicBezTo>
                  <a:cubicBezTo>
                    <a:pt x="405859" y="3971632"/>
                    <a:pt x="399444" y="3911969"/>
                    <a:pt x="393670" y="3851665"/>
                  </a:cubicBezTo>
                  <a:cubicBezTo>
                    <a:pt x="349404" y="3392968"/>
                    <a:pt x="303855" y="2934913"/>
                    <a:pt x="261514" y="2476216"/>
                  </a:cubicBezTo>
                  <a:cubicBezTo>
                    <a:pt x="257023" y="2424252"/>
                    <a:pt x="239060" y="2394099"/>
                    <a:pt x="196719" y="2364589"/>
                  </a:cubicBezTo>
                  <a:cubicBezTo>
                    <a:pt x="69695" y="2274774"/>
                    <a:pt x="2334" y="2147750"/>
                    <a:pt x="1692" y="1992499"/>
                  </a:cubicBezTo>
                  <a:cubicBezTo>
                    <a:pt x="-232" y="1482479"/>
                    <a:pt x="-874" y="972460"/>
                    <a:pt x="1692" y="462440"/>
                  </a:cubicBezTo>
                  <a:cubicBezTo>
                    <a:pt x="2976" y="216091"/>
                    <a:pt x="199927" y="12725"/>
                    <a:pt x="446276" y="2460"/>
                  </a:cubicBezTo>
                  <a:cubicBezTo>
                    <a:pt x="573299" y="-2672"/>
                    <a:pt x="700323" y="1819"/>
                    <a:pt x="832479" y="1819"/>
                  </a:cubicBezTo>
                  <a:cubicBezTo>
                    <a:pt x="765760" y="184656"/>
                    <a:pt x="700323" y="364927"/>
                    <a:pt x="633604" y="549047"/>
                  </a:cubicBezTo>
                  <a:cubicBezTo>
                    <a:pt x="716362" y="574709"/>
                    <a:pt x="796553" y="599087"/>
                    <a:pt x="880594" y="624748"/>
                  </a:cubicBezTo>
                  <a:cubicBezTo>
                    <a:pt x="860065" y="681203"/>
                    <a:pt x="841461" y="737658"/>
                    <a:pt x="818365" y="792189"/>
                  </a:cubicBezTo>
                  <a:cubicBezTo>
                    <a:pt x="806818" y="819775"/>
                    <a:pt x="813233" y="835171"/>
                    <a:pt x="835046" y="853776"/>
                  </a:cubicBezTo>
                  <a:cubicBezTo>
                    <a:pt x="945389" y="950006"/>
                    <a:pt x="1053809" y="1048161"/>
                    <a:pt x="1164152" y="1144391"/>
                  </a:cubicBezTo>
                  <a:cubicBezTo>
                    <a:pt x="1185323" y="1162996"/>
                    <a:pt x="1194305" y="1180958"/>
                    <a:pt x="1194305" y="1209827"/>
                  </a:cubicBezTo>
                  <a:cubicBezTo>
                    <a:pt x="1193663" y="2135561"/>
                    <a:pt x="1193663" y="3061937"/>
                    <a:pt x="1193663" y="3987670"/>
                  </a:cubicBezTo>
                  <a:cubicBezTo>
                    <a:pt x="1193663" y="4001142"/>
                    <a:pt x="1193663" y="4015256"/>
                    <a:pt x="1193663" y="4030653"/>
                  </a:cubicBezTo>
                  <a:cubicBezTo>
                    <a:pt x="1224456" y="4030653"/>
                    <a:pt x="1252684" y="4030653"/>
                    <a:pt x="1284761" y="4030653"/>
                  </a:cubicBezTo>
                  <a:cubicBezTo>
                    <a:pt x="1284761" y="4015898"/>
                    <a:pt x="1284761" y="4002426"/>
                    <a:pt x="1284761" y="3988953"/>
                  </a:cubicBezTo>
                  <a:cubicBezTo>
                    <a:pt x="1284761" y="3061937"/>
                    <a:pt x="1284761" y="2134920"/>
                    <a:pt x="1284119" y="1207903"/>
                  </a:cubicBezTo>
                  <a:cubicBezTo>
                    <a:pt x="1284119" y="1180958"/>
                    <a:pt x="1291818" y="1162996"/>
                    <a:pt x="1312347" y="1145674"/>
                  </a:cubicBezTo>
                  <a:cubicBezTo>
                    <a:pt x="1425257" y="1047519"/>
                    <a:pt x="1536242" y="947440"/>
                    <a:pt x="1648511" y="848002"/>
                  </a:cubicBezTo>
                  <a:cubicBezTo>
                    <a:pt x="1655567" y="841587"/>
                    <a:pt x="1662625" y="835171"/>
                    <a:pt x="1670323" y="827473"/>
                  </a:cubicBezTo>
                  <a:cubicBezTo>
                    <a:pt x="1645944" y="761395"/>
                    <a:pt x="1622208" y="695317"/>
                    <a:pt x="1596546" y="625390"/>
                  </a:cubicBezTo>
                  <a:cubicBezTo>
                    <a:pt x="1678663" y="600370"/>
                    <a:pt x="1758213" y="575350"/>
                    <a:pt x="1843537" y="549689"/>
                  </a:cubicBezTo>
                  <a:cubicBezTo>
                    <a:pt x="1777459" y="367493"/>
                    <a:pt x="1711381" y="187222"/>
                    <a:pt x="1645303" y="4385"/>
                  </a:cubicBezTo>
                  <a:cubicBezTo>
                    <a:pt x="1651077" y="3102"/>
                    <a:pt x="1656209" y="1819"/>
                    <a:pt x="1660700" y="1819"/>
                  </a:cubicBezTo>
                  <a:cubicBezTo>
                    <a:pt x="1765270" y="1819"/>
                    <a:pt x="1870481" y="-748"/>
                    <a:pt x="1975051" y="3102"/>
                  </a:cubicBezTo>
                  <a:cubicBezTo>
                    <a:pt x="2236798" y="11442"/>
                    <a:pt x="2435673" y="210959"/>
                    <a:pt x="2437598" y="473346"/>
                  </a:cubicBezTo>
                  <a:cubicBezTo>
                    <a:pt x="2440805" y="978234"/>
                    <a:pt x="2440164" y="1482479"/>
                    <a:pt x="2437598" y="1987367"/>
                  </a:cubicBezTo>
                  <a:cubicBezTo>
                    <a:pt x="2436956" y="2161223"/>
                    <a:pt x="2356764" y="2296586"/>
                    <a:pt x="2209211" y="2389609"/>
                  </a:cubicBezTo>
                  <a:cubicBezTo>
                    <a:pt x="2191890" y="2400515"/>
                    <a:pt x="2184833" y="2412063"/>
                    <a:pt x="2182909" y="2431950"/>
                  </a:cubicBezTo>
                  <a:cubicBezTo>
                    <a:pt x="2132227" y="2960574"/>
                    <a:pt x="2080905" y="3489198"/>
                    <a:pt x="2029582" y="4017823"/>
                  </a:cubicBezTo>
                  <a:cubicBezTo>
                    <a:pt x="2028940" y="4021672"/>
                    <a:pt x="2028299" y="4026162"/>
                    <a:pt x="2026374" y="4033861"/>
                  </a:cubicBezTo>
                  <a:cubicBezTo>
                    <a:pt x="1979542" y="4033861"/>
                    <a:pt x="1933352" y="4033861"/>
                    <a:pt x="1883954" y="4033861"/>
                  </a:cubicBezTo>
                  <a:cubicBezTo>
                    <a:pt x="1879463" y="4094807"/>
                    <a:pt x="1874972" y="4151903"/>
                    <a:pt x="1870481" y="4209000"/>
                  </a:cubicBezTo>
                  <a:cubicBezTo>
                    <a:pt x="1859575" y="4358477"/>
                    <a:pt x="1851235" y="4507954"/>
                    <a:pt x="1837122" y="4656790"/>
                  </a:cubicBezTo>
                  <a:cubicBezTo>
                    <a:pt x="1831348" y="4714529"/>
                    <a:pt x="1818517" y="4773550"/>
                    <a:pt x="1799271" y="4828080"/>
                  </a:cubicBezTo>
                  <a:cubicBezTo>
                    <a:pt x="1739609" y="5000012"/>
                    <a:pt x="1613868" y="5066089"/>
                    <a:pt x="1436163" y="5025031"/>
                  </a:cubicBezTo>
                  <a:cubicBezTo>
                    <a:pt x="1347631" y="5004502"/>
                    <a:pt x="1273855" y="4960236"/>
                    <a:pt x="1223174" y="4890309"/>
                  </a:cubicBezTo>
                  <a:cubicBezTo>
                    <a:pt x="1166077" y="4923669"/>
                    <a:pt x="1113471" y="4962161"/>
                    <a:pt x="1055092" y="4985897"/>
                  </a:cubicBezTo>
                  <a:cubicBezTo>
                    <a:pt x="999919" y="5008351"/>
                    <a:pt x="938332" y="5021823"/>
                    <a:pt x="878670" y="5025673"/>
                  </a:cubicBezTo>
                  <a:cubicBezTo>
                    <a:pt x="781798" y="5032088"/>
                    <a:pt x="708021" y="4985256"/>
                    <a:pt x="662473" y="4898649"/>
                  </a:cubicBezTo>
                  <a:cubicBezTo>
                    <a:pt x="618848" y="4816533"/>
                    <a:pt x="606018" y="4726718"/>
                    <a:pt x="598961" y="4635620"/>
                  </a:cubicBezTo>
                  <a:cubicBezTo>
                    <a:pt x="584847" y="4447009"/>
                    <a:pt x="572017" y="4258398"/>
                    <a:pt x="558544" y="4069145"/>
                  </a:cubicBezTo>
                  <a:cubicBezTo>
                    <a:pt x="557903" y="4057598"/>
                    <a:pt x="555978" y="4046692"/>
                    <a:pt x="554053" y="4033219"/>
                  </a:cubicBezTo>
                  <a:close/>
                  <a:moveTo>
                    <a:pt x="1654926" y="1196997"/>
                  </a:moveTo>
                  <a:cubicBezTo>
                    <a:pt x="1584357" y="1196997"/>
                    <a:pt x="1518279" y="1196997"/>
                    <a:pt x="1450277" y="1196997"/>
                  </a:cubicBezTo>
                  <a:cubicBezTo>
                    <a:pt x="1450277" y="1291944"/>
                    <a:pt x="1450277" y="1384325"/>
                    <a:pt x="1450277" y="1480555"/>
                  </a:cubicBezTo>
                  <a:cubicBezTo>
                    <a:pt x="1518921" y="1480555"/>
                    <a:pt x="1586282" y="1480555"/>
                    <a:pt x="1656209" y="1480555"/>
                  </a:cubicBezTo>
                  <a:cubicBezTo>
                    <a:pt x="1656209" y="1550482"/>
                    <a:pt x="1656209" y="1616560"/>
                    <a:pt x="1656209" y="1683921"/>
                  </a:cubicBezTo>
                  <a:cubicBezTo>
                    <a:pt x="1751156" y="1683921"/>
                    <a:pt x="1843537" y="1683921"/>
                    <a:pt x="1939126" y="1683921"/>
                  </a:cubicBezTo>
                  <a:cubicBezTo>
                    <a:pt x="1939126" y="1615918"/>
                    <a:pt x="1939126" y="1549199"/>
                    <a:pt x="1939126" y="1478630"/>
                  </a:cubicBezTo>
                  <a:cubicBezTo>
                    <a:pt x="2009053" y="1478630"/>
                    <a:pt x="2075772" y="1478630"/>
                    <a:pt x="2143133" y="1478630"/>
                  </a:cubicBezTo>
                  <a:cubicBezTo>
                    <a:pt x="2143133" y="1383042"/>
                    <a:pt x="2143133" y="1290661"/>
                    <a:pt x="2143133" y="1194431"/>
                  </a:cubicBezTo>
                  <a:cubicBezTo>
                    <a:pt x="2074489" y="1194431"/>
                    <a:pt x="2007770" y="1194431"/>
                    <a:pt x="1937843" y="1194431"/>
                  </a:cubicBezTo>
                  <a:cubicBezTo>
                    <a:pt x="1937843" y="1123862"/>
                    <a:pt x="1937843" y="1057142"/>
                    <a:pt x="1937843" y="991706"/>
                  </a:cubicBezTo>
                  <a:cubicBezTo>
                    <a:pt x="1842254" y="991706"/>
                    <a:pt x="1749873" y="991706"/>
                    <a:pt x="1654926" y="991706"/>
                  </a:cubicBezTo>
                  <a:cubicBezTo>
                    <a:pt x="1654926" y="1060350"/>
                    <a:pt x="1654926" y="1126428"/>
                    <a:pt x="1654926" y="1196997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394417" y="1703596"/>
              <a:ext cx="1359644" cy="1359644"/>
            </a:xfrm>
            <a:custGeom>
              <a:avLst/>
              <a:gdLst>
                <a:gd name="connsiteX0" fmla="*/ 743538 w 1488359"/>
                <a:gd name="connsiteY0" fmla="*/ 4 h 1488359"/>
                <a:gd name="connsiteX1" fmla="*/ 1490284 w 1488359"/>
                <a:gd name="connsiteY1" fmla="*/ 742259 h 1488359"/>
                <a:gd name="connsiteX2" fmla="*/ 744821 w 1488359"/>
                <a:gd name="connsiteY2" fmla="*/ 1489646 h 1488359"/>
                <a:gd name="connsiteX3" fmla="*/ 0 w 1488359"/>
                <a:gd name="connsiteY3" fmla="*/ 744825 h 1488359"/>
                <a:gd name="connsiteX4" fmla="*/ 743538 w 1488359"/>
                <a:gd name="connsiteY4" fmla="*/ 4 h 148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359" h="1488359">
                  <a:moveTo>
                    <a:pt x="743538" y="4"/>
                  </a:moveTo>
                  <a:cubicBezTo>
                    <a:pt x="1154762" y="-1279"/>
                    <a:pt x="1489642" y="331035"/>
                    <a:pt x="1490284" y="742259"/>
                  </a:cubicBezTo>
                  <a:cubicBezTo>
                    <a:pt x="1491567" y="1154124"/>
                    <a:pt x="1156686" y="1489646"/>
                    <a:pt x="744821" y="1489646"/>
                  </a:cubicBezTo>
                  <a:cubicBezTo>
                    <a:pt x="334240" y="1489646"/>
                    <a:pt x="642" y="1156048"/>
                    <a:pt x="0" y="744825"/>
                  </a:cubicBezTo>
                  <a:cubicBezTo>
                    <a:pt x="0" y="332960"/>
                    <a:pt x="331032" y="1287"/>
                    <a:pt x="743538" y="4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571509" y="3202944"/>
              <a:ext cx="1049656" cy="1173958"/>
            </a:xfrm>
            <a:custGeom>
              <a:avLst/>
              <a:gdLst>
                <a:gd name="connsiteX0" fmla="*/ 975774 w 975131"/>
                <a:gd name="connsiteY0" fmla="*/ 491027 h 1090608"/>
                <a:gd name="connsiteX1" fmla="*/ 729424 w 975131"/>
                <a:gd name="connsiteY1" fmla="*/ 566728 h 1090608"/>
                <a:gd name="connsiteX2" fmla="*/ 757652 w 975131"/>
                <a:gd name="connsiteY2" fmla="*/ 644995 h 1090608"/>
                <a:gd name="connsiteX3" fmla="*/ 807050 w 975131"/>
                <a:gd name="connsiteY3" fmla="*/ 780359 h 1090608"/>
                <a:gd name="connsiteX4" fmla="*/ 803842 w 975131"/>
                <a:gd name="connsiteY4" fmla="*/ 810511 h 1090608"/>
                <a:gd name="connsiteX5" fmla="*/ 488849 w 975131"/>
                <a:gd name="connsiteY5" fmla="*/ 1091503 h 1090608"/>
                <a:gd name="connsiteX6" fmla="*/ 461263 w 975131"/>
                <a:gd name="connsiteY6" fmla="*/ 1069049 h 1090608"/>
                <a:gd name="connsiteX7" fmla="*/ 185404 w 975131"/>
                <a:gd name="connsiteY7" fmla="*/ 824625 h 1090608"/>
                <a:gd name="connsiteX8" fmla="*/ 171290 w 975131"/>
                <a:gd name="connsiteY8" fmla="*/ 771377 h 1090608"/>
                <a:gd name="connsiteX9" fmla="*/ 246991 w 975131"/>
                <a:gd name="connsiteY9" fmla="*/ 568011 h 1090608"/>
                <a:gd name="connsiteX10" fmla="*/ 0 w 975131"/>
                <a:gd name="connsiteY10" fmla="*/ 491668 h 1090608"/>
                <a:gd name="connsiteX11" fmla="*/ 92381 w 975131"/>
                <a:gd name="connsiteY11" fmla="*/ 230564 h 1090608"/>
                <a:gd name="connsiteX12" fmla="*/ 162308 w 975131"/>
                <a:gd name="connsiteY12" fmla="*/ 34896 h 1090608"/>
                <a:gd name="connsiteX13" fmla="*/ 202725 w 975131"/>
                <a:gd name="connsiteY13" fmla="*/ 253 h 1090608"/>
                <a:gd name="connsiteX14" fmla="*/ 259180 w 975131"/>
                <a:gd name="connsiteY14" fmla="*/ 31688 h 1090608"/>
                <a:gd name="connsiteX15" fmla="*/ 455489 w 975131"/>
                <a:gd name="connsiteY15" fmla="*/ 535934 h 1090608"/>
                <a:gd name="connsiteX16" fmla="*/ 468962 w 975131"/>
                <a:gd name="connsiteY16" fmla="*/ 568011 h 1090608"/>
                <a:gd name="connsiteX17" fmla="*/ 484358 w 975131"/>
                <a:gd name="connsiteY17" fmla="*/ 532727 h 1090608"/>
                <a:gd name="connsiteX18" fmla="*/ 681309 w 975131"/>
                <a:gd name="connsiteY18" fmla="*/ 28481 h 1090608"/>
                <a:gd name="connsiteX19" fmla="*/ 723009 w 975131"/>
                <a:gd name="connsiteY19" fmla="*/ 253 h 1090608"/>
                <a:gd name="connsiteX20" fmla="*/ 829504 w 975131"/>
                <a:gd name="connsiteY20" fmla="*/ 76596 h 1090608"/>
                <a:gd name="connsiteX21" fmla="*/ 975774 w 975131"/>
                <a:gd name="connsiteY21" fmla="*/ 491027 h 109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131" h="1090608">
                  <a:moveTo>
                    <a:pt x="975774" y="491027"/>
                  </a:moveTo>
                  <a:cubicBezTo>
                    <a:pt x="892374" y="516688"/>
                    <a:pt x="812824" y="541066"/>
                    <a:pt x="729424" y="566728"/>
                  </a:cubicBezTo>
                  <a:cubicBezTo>
                    <a:pt x="739047" y="593672"/>
                    <a:pt x="748029" y="619334"/>
                    <a:pt x="757652" y="644995"/>
                  </a:cubicBezTo>
                  <a:cubicBezTo>
                    <a:pt x="774332" y="689902"/>
                    <a:pt x="791653" y="734810"/>
                    <a:pt x="807050" y="780359"/>
                  </a:cubicBezTo>
                  <a:cubicBezTo>
                    <a:pt x="810258" y="789340"/>
                    <a:pt x="809616" y="805379"/>
                    <a:pt x="803842" y="810511"/>
                  </a:cubicBezTo>
                  <a:cubicBezTo>
                    <a:pt x="699914" y="904175"/>
                    <a:pt x="595344" y="997197"/>
                    <a:pt x="488849" y="1091503"/>
                  </a:cubicBezTo>
                  <a:cubicBezTo>
                    <a:pt x="479226" y="1083163"/>
                    <a:pt x="469603" y="1076106"/>
                    <a:pt x="461263" y="1069049"/>
                  </a:cubicBezTo>
                  <a:cubicBezTo>
                    <a:pt x="369524" y="987574"/>
                    <a:pt x="277784" y="905458"/>
                    <a:pt x="185404" y="824625"/>
                  </a:cubicBezTo>
                  <a:cubicBezTo>
                    <a:pt x="166799" y="808586"/>
                    <a:pt x="161025" y="796397"/>
                    <a:pt x="171290" y="771377"/>
                  </a:cubicBezTo>
                  <a:cubicBezTo>
                    <a:pt x="198234" y="705299"/>
                    <a:pt x="221329" y="637938"/>
                    <a:pt x="246991" y="568011"/>
                  </a:cubicBezTo>
                  <a:cubicBezTo>
                    <a:pt x="164233" y="542350"/>
                    <a:pt x="83399" y="517330"/>
                    <a:pt x="0" y="491668"/>
                  </a:cubicBezTo>
                  <a:cubicBezTo>
                    <a:pt x="31435" y="402495"/>
                    <a:pt x="61588" y="316529"/>
                    <a:pt x="92381" y="230564"/>
                  </a:cubicBezTo>
                  <a:cubicBezTo>
                    <a:pt x="115476" y="165128"/>
                    <a:pt x="139213" y="100333"/>
                    <a:pt x="162308" y="34896"/>
                  </a:cubicBezTo>
                  <a:cubicBezTo>
                    <a:pt x="169365" y="15008"/>
                    <a:pt x="174497" y="-2313"/>
                    <a:pt x="202725" y="253"/>
                  </a:cubicBezTo>
                  <a:cubicBezTo>
                    <a:pt x="227745" y="2178"/>
                    <a:pt x="246991" y="253"/>
                    <a:pt x="259180" y="31688"/>
                  </a:cubicBezTo>
                  <a:cubicBezTo>
                    <a:pt x="322692" y="200412"/>
                    <a:pt x="390053" y="367852"/>
                    <a:pt x="455489" y="535934"/>
                  </a:cubicBezTo>
                  <a:cubicBezTo>
                    <a:pt x="458697" y="544916"/>
                    <a:pt x="462546" y="553897"/>
                    <a:pt x="468962" y="568011"/>
                  </a:cubicBezTo>
                  <a:cubicBezTo>
                    <a:pt x="475377" y="553256"/>
                    <a:pt x="479867" y="542991"/>
                    <a:pt x="484358" y="532727"/>
                  </a:cubicBezTo>
                  <a:cubicBezTo>
                    <a:pt x="550436" y="364645"/>
                    <a:pt x="616515" y="197204"/>
                    <a:pt x="681309" y="28481"/>
                  </a:cubicBezTo>
                  <a:cubicBezTo>
                    <a:pt x="689649" y="6669"/>
                    <a:pt x="700555" y="253"/>
                    <a:pt x="723009" y="253"/>
                  </a:cubicBezTo>
                  <a:cubicBezTo>
                    <a:pt x="803201" y="895"/>
                    <a:pt x="802559" y="253"/>
                    <a:pt x="829504" y="76596"/>
                  </a:cubicBezTo>
                  <a:cubicBezTo>
                    <a:pt x="876977" y="213243"/>
                    <a:pt x="925734" y="350531"/>
                    <a:pt x="975774" y="491027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36601" y="1205990"/>
            <a:ext cx="742022" cy="1956320"/>
            <a:chOff x="6713084" y="1703596"/>
            <a:chExt cx="2624141" cy="6918474"/>
          </a:xfrm>
          <a:solidFill>
            <a:schemeClr val="tx1"/>
          </a:solidFill>
        </p:grpSpPr>
        <p:sp>
          <p:nvSpPr>
            <p:cNvPr id="20" name="Freeform: Shape 19"/>
            <p:cNvSpPr/>
            <p:nvPr/>
          </p:nvSpPr>
          <p:spPr>
            <a:xfrm>
              <a:off x="6713084" y="3201150"/>
              <a:ext cx="2624141" cy="5420920"/>
            </a:xfrm>
            <a:custGeom>
              <a:avLst/>
              <a:gdLst>
                <a:gd name="connsiteX0" fmla="*/ 1481070 w 2437829"/>
                <a:gd name="connsiteY0" fmla="*/ 5037326 h 5036043"/>
                <a:gd name="connsiteX1" fmla="*/ 1434880 w 2437829"/>
                <a:gd name="connsiteY1" fmla="*/ 5025778 h 5036043"/>
                <a:gd name="connsiteX2" fmla="*/ 1218683 w 2437829"/>
                <a:gd name="connsiteY2" fmla="*/ 4885925 h 5036043"/>
                <a:gd name="connsiteX3" fmla="*/ 1191739 w 2437829"/>
                <a:gd name="connsiteY3" fmla="*/ 4907095 h 5036043"/>
                <a:gd name="connsiteX4" fmla="*/ 893425 w 2437829"/>
                <a:gd name="connsiteY4" fmla="*/ 5027703 h 5036043"/>
                <a:gd name="connsiteX5" fmla="*/ 658623 w 2437829"/>
                <a:gd name="connsiteY5" fmla="*/ 4893623 h 5036043"/>
                <a:gd name="connsiteX6" fmla="*/ 602169 w 2437829"/>
                <a:gd name="connsiteY6" fmla="*/ 4674860 h 5036043"/>
                <a:gd name="connsiteX7" fmla="*/ 557903 w 2437829"/>
                <a:gd name="connsiteY7" fmla="*/ 4070534 h 5036043"/>
                <a:gd name="connsiteX8" fmla="*/ 555337 w 2437829"/>
                <a:gd name="connsiteY8" fmla="*/ 4038458 h 5036043"/>
                <a:gd name="connsiteX9" fmla="*/ 412916 w 2437829"/>
                <a:gd name="connsiteY9" fmla="*/ 4038458 h 5036043"/>
                <a:gd name="connsiteX10" fmla="*/ 392387 w 2437829"/>
                <a:gd name="connsiteY10" fmla="*/ 3835091 h 5036043"/>
                <a:gd name="connsiteX11" fmla="*/ 266004 w 2437829"/>
                <a:gd name="connsiteY11" fmla="*/ 2519946 h 5036043"/>
                <a:gd name="connsiteX12" fmla="*/ 177473 w 2437829"/>
                <a:gd name="connsiteY12" fmla="*/ 2349940 h 5036043"/>
                <a:gd name="connsiteX13" fmla="*/ 1693 w 2437829"/>
                <a:gd name="connsiteY13" fmla="*/ 1991964 h 5036043"/>
                <a:gd name="connsiteX14" fmla="*/ 1693 w 2437829"/>
                <a:gd name="connsiteY14" fmla="*/ 471528 h 5036043"/>
                <a:gd name="connsiteX15" fmla="*/ 466805 w 2437829"/>
                <a:gd name="connsiteY15" fmla="*/ 3208 h 5036043"/>
                <a:gd name="connsiteX16" fmla="*/ 729192 w 2437829"/>
                <a:gd name="connsiteY16" fmla="*/ 3208 h 5036043"/>
                <a:gd name="connsiteX17" fmla="*/ 710588 w 2437829"/>
                <a:gd name="connsiteY17" fmla="*/ 26945 h 5036043"/>
                <a:gd name="connsiteX18" fmla="*/ 541864 w 2437829"/>
                <a:gd name="connsiteY18" fmla="*/ 358618 h 5036043"/>
                <a:gd name="connsiteX19" fmla="*/ 529675 w 2437829"/>
                <a:gd name="connsiteY19" fmla="*/ 621005 h 5036043"/>
                <a:gd name="connsiteX20" fmla="*/ 509146 w 2437829"/>
                <a:gd name="connsiteY20" fmla="*/ 658214 h 5036043"/>
                <a:gd name="connsiteX21" fmla="*/ 436011 w 2437829"/>
                <a:gd name="connsiteY21" fmla="*/ 835278 h 5036043"/>
                <a:gd name="connsiteX22" fmla="*/ 593829 w 2437829"/>
                <a:gd name="connsiteY22" fmla="*/ 939848 h 5036043"/>
                <a:gd name="connsiteX23" fmla="*/ 729834 w 2437829"/>
                <a:gd name="connsiteY23" fmla="*/ 807692 h 5036043"/>
                <a:gd name="connsiteX24" fmla="*/ 612433 w 2437829"/>
                <a:gd name="connsiteY24" fmla="*/ 643459 h 5036043"/>
                <a:gd name="connsiteX25" fmla="*/ 586772 w 2437829"/>
                <a:gd name="connsiteY25" fmla="*/ 619722 h 5036043"/>
                <a:gd name="connsiteX26" fmla="*/ 605376 w 2437829"/>
                <a:gd name="connsiteY26" fmla="*/ 332315 h 5036043"/>
                <a:gd name="connsiteX27" fmla="*/ 643868 w 2437829"/>
                <a:gd name="connsiteY27" fmla="*/ 228386 h 5036043"/>
                <a:gd name="connsiteX28" fmla="*/ 794629 w 2437829"/>
                <a:gd name="connsiteY28" fmla="*/ 17963 h 5036043"/>
                <a:gd name="connsiteX29" fmla="*/ 828630 w 2437829"/>
                <a:gd name="connsiteY29" fmla="*/ 0 h 5036043"/>
                <a:gd name="connsiteX30" fmla="*/ 832479 w 2437829"/>
                <a:gd name="connsiteY30" fmla="*/ 7057 h 5036043"/>
                <a:gd name="connsiteX31" fmla="*/ 634245 w 2437829"/>
                <a:gd name="connsiteY31" fmla="*/ 551719 h 5036043"/>
                <a:gd name="connsiteX32" fmla="*/ 881236 w 2437829"/>
                <a:gd name="connsiteY32" fmla="*/ 627421 h 5036043"/>
                <a:gd name="connsiteX33" fmla="*/ 817082 w 2437829"/>
                <a:gd name="connsiteY33" fmla="*/ 799352 h 5036043"/>
                <a:gd name="connsiteX34" fmla="*/ 831196 w 2437829"/>
                <a:gd name="connsiteY34" fmla="*/ 852599 h 5036043"/>
                <a:gd name="connsiteX35" fmla="*/ 1169926 w 2437829"/>
                <a:gd name="connsiteY35" fmla="*/ 1152195 h 5036043"/>
                <a:gd name="connsiteX36" fmla="*/ 1193021 w 2437829"/>
                <a:gd name="connsiteY36" fmla="*/ 1207367 h 5036043"/>
                <a:gd name="connsiteX37" fmla="*/ 1192380 w 2437829"/>
                <a:gd name="connsiteY37" fmla="*/ 3991626 h 5036043"/>
                <a:gd name="connsiteX38" fmla="*/ 1192380 w 2437829"/>
                <a:gd name="connsiteY38" fmla="*/ 4033967 h 5036043"/>
                <a:gd name="connsiteX39" fmla="*/ 1283478 w 2437829"/>
                <a:gd name="connsiteY39" fmla="*/ 4033967 h 5036043"/>
                <a:gd name="connsiteX40" fmla="*/ 1283478 w 2437829"/>
                <a:gd name="connsiteY40" fmla="*/ 3990343 h 5036043"/>
                <a:gd name="connsiteX41" fmla="*/ 1282836 w 2437829"/>
                <a:gd name="connsiteY41" fmla="*/ 1209292 h 5036043"/>
                <a:gd name="connsiteX42" fmla="*/ 1309781 w 2437829"/>
                <a:gd name="connsiteY42" fmla="*/ 1149629 h 5036043"/>
                <a:gd name="connsiteX43" fmla="*/ 1646586 w 2437829"/>
                <a:gd name="connsiteY43" fmla="*/ 852599 h 5036043"/>
                <a:gd name="connsiteX44" fmla="*/ 1658775 w 2437829"/>
                <a:gd name="connsiteY44" fmla="*/ 798069 h 5036043"/>
                <a:gd name="connsiteX45" fmla="*/ 1595264 w 2437829"/>
                <a:gd name="connsiteY45" fmla="*/ 627421 h 5036043"/>
                <a:gd name="connsiteX46" fmla="*/ 1842254 w 2437829"/>
                <a:gd name="connsiteY46" fmla="*/ 551719 h 5036043"/>
                <a:gd name="connsiteX47" fmla="*/ 1642737 w 2437829"/>
                <a:gd name="connsiteY47" fmla="*/ 3208 h 5036043"/>
                <a:gd name="connsiteX48" fmla="*/ 1763987 w 2437829"/>
                <a:gd name="connsiteY48" fmla="*/ 3849 h 5036043"/>
                <a:gd name="connsiteX49" fmla="*/ 1787082 w 2437829"/>
                <a:gd name="connsiteY49" fmla="*/ 12831 h 5036043"/>
                <a:gd name="connsiteX50" fmla="*/ 2070640 w 2437829"/>
                <a:gd name="connsiteY50" fmla="*/ 271369 h 5036043"/>
                <a:gd name="connsiteX51" fmla="*/ 2164304 w 2437829"/>
                <a:gd name="connsiteY51" fmla="*/ 651799 h 5036043"/>
                <a:gd name="connsiteX52" fmla="*/ 2138002 w 2437829"/>
                <a:gd name="connsiteY52" fmla="*/ 783313 h 5036043"/>
                <a:gd name="connsiteX53" fmla="*/ 1760138 w 2437829"/>
                <a:gd name="connsiteY53" fmla="*/ 887242 h 5036043"/>
                <a:gd name="connsiteX54" fmla="*/ 1627982 w 2437829"/>
                <a:gd name="connsiteY54" fmla="*/ 1085476 h 5036043"/>
                <a:gd name="connsiteX55" fmla="*/ 1603603 w 2437829"/>
                <a:gd name="connsiteY55" fmla="*/ 1115628 h 5036043"/>
                <a:gd name="connsiteX56" fmla="*/ 1559337 w 2437829"/>
                <a:gd name="connsiteY56" fmla="*/ 1237520 h 5036043"/>
                <a:gd name="connsiteX57" fmla="*/ 1653643 w 2437829"/>
                <a:gd name="connsiteY57" fmla="*/ 1267030 h 5036043"/>
                <a:gd name="connsiteX58" fmla="*/ 1679305 w 2437829"/>
                <a:gd name="connsiteY58" fmla="*/ 1131025 h 5036043"/>
                <a:gd name="connsiteX59" fmla="*/ 1673531 w 2437829"/>
                <a:gd name="connsiteY59" fmla="*/ 1106646 h 5036043"/>
                <a:gd name="connsiteX60" fmla="*/ 1968636 w 2437829"/>
                <a:gd name="connsiteY60" fmla="*/ 817956 h 5036043"/>
                <a:gd name="connsiteX61" fmla="*/ 2218193 w 2437829"/>
                <a:gd name="connsiteY61" fmla="*/ 1007209 h 5036043"/>
                <a:gd name="connsiteX62" fmla="*/ 2074489 w 2437829"/>
                <a:gd name="connsiteY62" fmla="*/ 1342090 h 5036043"/>
                <a:gd name="connsiteX63" fmla="*/ 2046903 w 2437829"/>
                <a:gd name="connsiteY63" fmla="*/ 1347222 h 5036043"/>
                <a:gd name="connsiteX64" fmla="*/ 1917955 w 2437829"/>
                <a:gd name="connsiteY64" fmla="*/ 1422281 h 5036043"/>
                <a:gd name="connsiteX65" fmla="*/ 1978901 w 2437829"/>
                <a:gd name="connsiteY65" fmla="*/ 1494775 h 5036043"/>
                <a:gd name="connsiteX66" fmla="*/ 2077056 w 2437829"/>
                <a:gd name="connsiteY66" fmla="*/ 1420998 h 5036043"/>
                <a:gd name="connsiteX67" fmla="*/ 2102717 w 2437829"/>
                <a:gd name="connsiteY67" fmla="*/ 1382506 h 5036043"/>
                <a:gd name="connsiteX68" fmla="*/ 2265667 w 2437829"/>
                <a:gd name="connsiteY68" fmla="*/ 986680 h 5036043"/>
                <a:gd name="connsiteX69" fmla="*/ 2202796 w 2437829"/>
                <a:gd name="connsiteY69" fmla="*/ 835919 h 5036043"/>
                <a:gd name="connsiteX70" fmla="*/ 2194456 w 2437829"/>
                <a:gd name="connsiteY70" fmla="*/ 791012 h 5036043"/>
                <a:gd name="connsiteX71" fmla="*/ 2201514 w 2437829"/>
                <a:gd name="connsiteY71" fmla="*/ 387487 h 5036043"/>
                <a:gd name="connsiteX72" fmla="*/ 2057810 w 2437829"/>
                <a:gd name="connsiteY72" fmla="*/ 166799 h 5036043"/>
                <a:gd name="connsiteX73" fmla="*/ 1883312 w 2437829"/>
                <a:gd name="connsiteY73" fmla="*/ 5132 h 5036043"/>
                <a:gd name="connsiteX74" fmla="*/ 2204721 w 2437829"/>
                <a:gd name="connsiteY74" fmla="*/ 68644 h 5036043"/>
                <a:gd name="connsiteX75" fmla="*/ 2431824 w 2437829"/>
                <a:gd name="connsiteY75" fmla="*/ 398393 h 5036043"/>
                <a:gd name="connsiteX76" fmla="*/ 2438239 w 2437829"/>
                <a:gd name="connsiteY76" fmla="*/ 425979 h 5036043"/>
                <a:gd name="connsiteX77" fmla="*/ 2438239 w 2437829"/>
                <a:gd name="connsiteY77" fmla="*/ 2042645 h 5036043"/>
                <a:gd name="connsiteX78" fmla="*/ 2433107 w 2437829"/>
                <a:gd name="connsiteY78" fmla="*/ 2057400 h 5036043"/>
                <a:gd name="connsiteX79" fmla="*/ 2206004 w 2437829"/>
                <a:gd name="connsiteY79" fmla="*/ 2393564 h 5036043"/>
                <a:gd name="connsiteX80" fmla="*/ 2182268 w 2437829"/>
                <a:gd name="connsiteY80" fmla="*/ 2438472 h 5036043"/>
                <a:gd name="connsiteX81" fmla="*/ 2147625 w 2437829"/>
                <a:gd name="connsiteY81" fmla="*/ 2805429 h 5036043"/>
                <a:gd name="connsiteX82" fmla="*/ 2046262 w 2437829"/>
                <a:gd name="connsiteY82" fmla="*/ 3848564 h 5036043"/>
                <a:gd name="connsiteX83" fmla="*/ 2027016 w 2437829"/>
                <a:gd name="connsiteY83" fmla="*/ 4039099 h 5036043"/>
                <a:gd name="connsiteX84" fmla="*/ 1883954 w 2437829"/>
                <a:gd name="connsiteY84" fmla="*/ 4039099 h 5036043"/>
                <a:gd name="connsiteX85" fmla="*/ 1874331 w 2437829"/>
                <a:gd name="connsiteY85" fmla="*/ 4173180 h 5036043"/>
                <a:gd name="connsiteX86" fmla="*/ 1834555 w 2437829"/>
                <a:gd name="connsiteY86" fmla="*/ 4687690 h 5036043"/>
                <a:gd name="connsiteX87" fmla="*/ 1585641 w 2437829"/>
                <a:gd name="connsiteY87" fmla="*/ 5038609 h 5036043"/>
                <a:gd name="connsiteX88" fmla="*/ 1481070 w 2437829"/>
                <a:gd name="connsiteY88" fmla="*/ 5037326 h 5036043"/>
                <a:gd name="connsiteX89" fmla="*/ 683002 w 2437829"/>
                <a:gd name="connsiteY89" fmla="*/ 1063022 h 5036043"/>
                <a:gd name="connsiteX90" fmla="*/ 683002 w 2437829"/>
                <a:gd name="connsiteY90" fmla="*/ 1192612 h 5036043"/>
                <a:gd name="connsiteX91" fmla="*/ 554695 w 2437829"/>
                <a:gd name="connsiteY91" fmla="*/ 1192612 h 5036043"/>
                <a:gd name="connsiteX92" fmla="*/ 554695 w 2437829"/>
                <a:gd name="connsiteY92" fmla="*/ 1369034 h 5036043"/>
                <a:gd name="connsiteX93" fmla="*/ 683002 w 2437829"/>
                <a:gd name="connsiteY93" fmla="*/ 1369034 h 5036043"/>
                <a:gd name="connsiteX94" fmla="*/ 683002 w 2437829"/>
                <a:gd name="connsiteY94" fmla="*/ 1497341 h 5036043"/>
                <a:gd name="connsiteX95" fmla="*/ 861348 w 2437829"/>
                <a:gd name="connsiteY95" fmla="*/ 1497341 h 5036043"/>
                <a:gd name="connsiteX96" fmla="*/ 861348 w 2437829"/>
                <a:gd name="connsiteY96" fmla="*/ 1368393 h 5036043"/>
                <a:gd name="connsiteX97" fmla="*/ 989655 w 2437829"/>
                <a:gd name="connsiteY97" fmla="*/ 1368393 h 5036043"/>
                <a:gd name="connsiteX98" fmla="*/ 989655 w 2437829"/>
                <a:gd name="connsiteY98" fmla="*/ 1190687 h 5036043"/>
                <a:gd name="connsiteX99" fmla="*/ 860707 w 2437829"/>
                <a:gd name="connsiteY99" fmla="*/ 1190687 h 5036043"/>
                <a:gd name="connsiteX100" fmla="*/ 860707 w 2437829"/>
                <a:gd name="connsiteY100" fmla="*/ 1062381 h 5036043"/>
                <a:gd name="connsiteX101" fmla="*/ 683002 w 2437829"/>
                <a:gd name="connsiteY101" fmla="*/ 1063022 h 50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437829" h="5036043">
                  <a:moveTo>
                    <a:pt x="1481070" y="5037326"/>
                  </a:moveTo>
                  <a:cubicBezTo>
                    <a:pt x="1465673" y="5033477"/>
                    <a:pt x="1450276" y="5028986"/>
                    <a:pt x="1434880" y="5025778"/>
                  </a:cubicBezTo>
                  <a:cubicBezTo>
                    <a:pt x="1346990" y="5005891"/>
                    <a:pt x="1274497" y="4962267"/>
                    <a:pt x="1218683" y="4885925"/>
                  </a:cubicBezTo>
                  <a:cubicBezTo>
                    <a:pt x="1209060" y="4892981"/>
                    <a:pt x="1200720" y="4900038"/>
                    <a:pt x="1191739" y="4907095"/>
                  </a:cubicBezTo>
                  <a:cubicBezTo>
                    <a:pt x="1103848" y="4975098"/>
                    <a:pt x="1006335" y="5021288"/>
                    <a:pt x="893425" y="5027703"/>
                  </a:cubicBezTo>
                  <a:cubicBezTo>
                    <a:pt x="786289" y="5033477"/>
                    <a:pt x="707380" y="4989853"/>
                    <a:pt x="658623" y="4893623"/>
                  </a:cubicBezTo>
                  <a:cubicBezTo>
                    <a:pt x="623981" y="4824979"/>
                    <a:pt x="608584" y="4750561"/>
                    <a:pt x="602169" y="4674860"/>
                  </a:cubicBezTo>
                  <a:cubicBezTo>
                    <a:pt x="586130" y="4473418"/>
                    <a:pt x="572658" y="4271976"/>
                    <a:pt x="557903" y="4070534"/>
                  </a:cubicBezTo>
                  <a:cubicBezTo>
                    <a:pt x="557261" y="4060911"/>
                    <a:pt x="555978" y="4051288"/>
                    <a:pt x="555337" y="4038458"/>
                  </a:cubicBezTo>
                  <a:cubicBezTo>
                    <a:pt x="508505" y="4038458"/>
                    <a:pt x="461672" y="4038458"/>
                    <a:pt x="412916" y="4038458"/>
                  </a:cubicBezTo>
                  <a:cubicBezTo>
                    <a:pt x="405859" y="3968531"/>
                    <a:pt x="398802" y="3901811"/>
                    <a:pt x="392387" y="3835091"/>
                  </a:cubicBezTo>
                  <a:cubicBezTo>
                    <a:pt x="350046" y="3396923"/>
                    <a:pt x="305780" y="2958756"/>
                    <a:pt x="266004" y="2519946"/>
                  </a:cubicBezTo>
                  <a:cubicBezTo>
                    <a:pt x="259589" y="2447453"/>
                    <a:pt x="242268" y="2396130"/>
                    <a:pt x="177473" y="2349940"/>
                  </a:cubicBezTo>
                  <a:cubicBezTo>
                    <a:pt x="58789" y="2265257"/>
                    <a:pt x="2334" y="2138233"/>
                    <a:pt x="1693" y="1991964"/>
                  </a:cubicBezTo>
                  <a:cubicBezTo>
                    <a:pt x="-232" y="1485152"/>
                    <a:pt x="-874" y="978340"/>
                    <a:pt x="1693" y="471528"/>
                  </a:cubicBezTo>
                  <a:cubicBezTo>
                    <a:pt x="2975" y="212348"/>
                    <a:pt x="207625" y="8982"/>
                    <a:pt x="466805" y="3208"/>
                  </a:cubicBezTo>
                  <a:cubicBezTo>
                    <a:pt x="552129" y="1283"/>
                    <a:pt x="638094" y="3208"/>
                    <a:pt x="729192" y="3208"/>
                  </a:cubicBezTo>
                  <a:cubicBezTo>
                    <a:pt x="721494" y="13472"/>
                    <a:pt x="715720" y="20529"/>
                    <a:pt x="710588" y="26945"/>
                  </a:cubicBezTo>
                  <a:cubicBezTo>
                    <a:pt x="630396" y="125741"/>
                    <a:pt x="554695" y="227103"/>
                    <a:pt x="541864" y="358618"/>
                  </a:cubicBezTo>
                  <a:cubicBezTo>
                    <a:pt x="533524" y="445866"/>
                    <a:pt x="532241" y="533757"/>
                    <a:pt x="529675" y="621005"/>
                  </a:cubicBezTo>
                  <a:cubicBezTo>
                    <a:pt x="529033" y="638968"/>
                    <a:pt x="526468" y="648591"/>
                    <a:pt x="509146" y="658214"/>
                  </a:cubicBezTo>
                  <a:cubicBezTo>
                    <a:pt x="443068" y="694140"/>
                    <a:pt x="414199" y="765992"/>
                    <a:pt x="436011" y="835278"/>
                  </a:cubicBezTo>
                  <a:cubicBezTo>
                    <a:pt x="457823" y="903280"/>
                    <a:pt x="521335" y="945622"/>
                    <a:pt x="593829" y="939848"/>
                  </a:cubicBezTo>
                  <a:cubicBezTo>
                    <a:pt x="663114" y="934715"/>
                    <a:pt x="719569" y="880185"/>
                    <a:pt x="729834" y="807692"/>
                  </a:cubicBezTo>
                  <a:cubicBezTo>
                    <a:pt x="740740" y="734557"/>
                    <a:pt x="687492" y="659497"/>
                    <a:pt x="612433" y="643459"/>
                  </a:cubicBezTo>
                  <a:cubicBezTo>
                    <a:pt x="598319" y="640251"/>
                    <a:pt x="585489" y="640251"/>
                    <a:pt x="586772" y="619722"/>
                  </a:cubicBezTo>
                  <a:cubicBezTo>
                    <a:pt x="593187" y="524133"/>
                    <a:pt x="595112" y="427903"/>
                    <a:pt x="605376" y="332315"/>
                  </a:cubicBezTo>
                  <a:cubicBezTo>
                    <a:pt x="609225" y="296389"/>
                    <a:pt x="623981" y="258538"/>
                    <a:pt x="643868" y="228386"/>
                  </a:cubicBezTo>
                  <a:cubicBezTo>
                    <a:pt x="690700" y="155893"/>
                    <a:pt x="742665" y="87249"/>
                    <a:pt x="794629" y="17963"/>
                  </a:cubicBezTo>
                  <a:cubicBezTo>
                    <a:pt x="801685" y="8340"/>
                    <a:pt x="817082" y="5774"/>
                    <a:pt x="828630" y="0"/>
                  </a:cubicBezTo>
                  <a:cubicBezTo>
                    <a:pt x="829913" y="2566"/>
                    <a:pt x="831196" y="4491"/>
                    <a:pt x="832479" y="7057"/>
                  </a:cubicBezTo>
                  <a:cubicBezTo>
                    <a:pt x="767043" y="187328"/>
                    <a:pt x="700965" y="367599"/>
                    <a:pt x="634245" y="551719"/>
                  </a:cubicBezTo>
                  <a:cubicBezTo>
                    <a:pt x="717003" y="577381"/>
                    <a:pt x="797836" y="601759"/>
                    <a:pt x="881236" y="627421"/>
                  </a:cubicBezTo>
                  <a:cubicBezTo>
                    <a:pt x="860065" y="685800"/>
                    <a:pt x="840819" y="743538"/>
                    <a:pt x="817082" y="799352"/>
                  </a:cubicBezTo>
                  <a:cubicBezTo>
                    <a:pt x="806818" y="823730"/>
                    <a:pt x="812592" y="836561"/>
                    <a:pt x="831196" y="852599"/>
                  </a:cubicBezTo>
                  <a:cubicBezTo>
                    <a:pt x="944748" y="952037"/>
                    <a:pt x="1056375" y="1052758"/>
                    <a:pt x="1169926" y="1152195"/>
                  </a:cubicBezTo>
                  <a:cubicBezTo>
                    <a:pt x="1188531" y="1168234"/>
                    <a:pt x="1193021" y="1184914"/>
                    <a:pt x="1193021" y="1207367"/>
                  </a:cubicBezTo>
                  <a:cubicBezTo>
                    <a:pt x="1192380" y="2135667"/>
                    <a:pt x="1192380" y="3063326"/>
                    <a:pt x="1192380" y="3991626"/>
                  </a:cubicBezTo>
                  <a:cubicBezTo>
                    <a:pt x="1192380" y="4005098"/>
                    <a:pt x="1192380" y="4018570"/>
                    <a:pt x="1192380" y="4033967"/>
                  </a:cubicBezTo>
                  <a:cubicBezTo>
                    <a:pt x="1223174" y="4033967"/>
                    <a:pt x="1250759" y="4033967"/>
                    <a:pt x="1283478" y="4033967"/>
                  </a:cubicBezTo>
                  <a:cubicBezTo>
                    <a:pt x="1283478" y="4019212"/>
                    <a:pt x="1283478" y="4005098"/>
                    <a:pt x="1283478" y="3990343"/>
                  </a:cubicBezTo>
                  <a:cubicBezTo>
                    <a:pt x="1283478" y="3063326"/>
                    <a:pt x="1283478" y="2136309"/>
                    <a:pt x="1282836" y="1209292"/>
                  </a:cubicBezTo>
                  <a:cubicBezTo>
                    <a:pt x="1282836" y="1182989"/>
                    <a:pt x="1290535" y="1166309"/>
                    <a:pt x="1309781" y="1149629"/>
                  </a:cubicBezTo>
                  <a:cubicBezTo>
                    <a:pt x="1422691" y="1050833"/>
                    <a:pt x="1533034" y="950754"/>
                    <a:pt x="1646586" y="852599"/>
                  </a:cubicBezTo>
                  <a:cubicBezTo>
                    <a:pt x="1667115" y="835278"/>
                    <a:pt x="1668398" y="821164"/>
                    <a:pt x="1658775" y="798069"/>
                  </a:cubicBezTo>
                  <a:cubicBezTo>
                    <a:pt x="1636963" y="742897"/>
                    <a:pt x="1617075" y="686442"/>
                    <a:pt x="1595264" y="627421"/>
                  </a:cubicBezTo>
                  <a:cubicBezTo>
                    <a:pt x="1678021" y="601759"/>
                    <a:pt x="1758855" y="577381"/>
                    <a:pt x="1842254" y="551719"/>
                  </a:cubicBezTo>
                  <a:cubicBezTo>
                    <a:pt x="1775535" y="368241"/>
                    <a:pt x="1709456" y="187328"/>
                    <a:pt x="1642737" y="3208"/>
                  </a:cubicBezTo>
                  <a:cubicBezTo>
                    <a:pt x="1685720" y="3208"/>
                    <a:pt x="1724853" y="2566"/>
                    <a:pt x="1763987" y="3849"/>
                  </a:cubicBezTo>
                  <a:cubicBezTo>
                    <a:pt x="1771686" y="3849"/>
                    <a:pt x="1780666" y="8340"/>
                    <a:pt x="1787082" y="12831"/>
                  </a:cubicBezTo>
                  <a:cubicBezTo>
                    <a:pt x="1891652" y="87890"/>
                    <a:pt x="1989165" y="170648"/>
                    <a:pt x="2070640" y="271369"/>
                  </a:cubicBezTo>
                  <a:cubicBezTo>
                    <a:pt x="2161738" y="384279"/>
                    <a:pt x="2180984" y="513869"/>
                    <a:pt x="2164304" y="651799"/>
                  </a:cubicBezTo>
                  <a:cubicBezTo>
                    <a:pt x="2159172" y="696065"/>
                    <a:pt x="2146983" y="739047"/>
                    <a:pt x="2138002" y="783313"/>
                  </a:cubicBezTo>
                  <a:cubicBezTo>
                    <a:pt x="1984675" y="732632"/>
                    <a:pt x="1865991" y="789087"/>
                    <a:pt x="1760138" y="887242"/>
                  </a:cubicBezTo>
                  <a:cubicBezTo>
                    <a:pt x="1700475" y="942414"/>
                    <a:pt x="1658134" y="1010416"/>
                    <a:pt x="1627982" y="1085476"/>
                  </a:cubicBezTo>
                  <a:cubicBezTo>
                    <a:pt x="1623491" y="1097023"/>
                    <a:pt x="1613868" y="1108571"/>
                    <a:pt x="1603603" y="1115628"/>
                  </a:cubicBezTo>
                  <a:cubicBezTo>
                    <a:pt x="1565753" y="1141931"/>
                    <a:pt x="1546507" y="1193254"/>
                    <a:pt x="1559337" y="1237520"/>
                  </a:cubicBezTo>
                  <a:cubicBezTo>
                    <a:pt x="1572810" y="1281144"/>
                    <a:pt x="1617075" y="1295258"/>
                    <a:pt x="1653643" y="1267030"/>
                  </a:cubicBezTo>
                  <a:cubicBezTo>
                    <a:pt x="1693418" y="1236236"/>
                    <a:pt x="1704325" y="1174649"/>
                    <a:pt x="1679305" y="1131025"/>
                  </a:cubicBezTo>
                  <a:cubicBezTo>
                    <a:pt x="1675455" y="1123968"/>
                    <a:pt x="1670964" y="1113062"/>
                    <a:pt x="1673531" y="1106646"/>
                  </a:cubicBezTo>
                  <a:cubicBezTo>
                    <a:pt x="1728702" y="966150"/>
                    <a:pt x="1819801" y="859656"/>
                    <a:pt x="1968636" y="817956"/>
                  </a:cubicBezTo>
                  <a:cubicBezTo>
                    <a:pt x="2106566" y="778823"/>
                    <a:pt x="2214344" y="862222"/>
                    <a:pt x="2218193" y="1007209"/>
                  </a:cubicBezTo>
                  <a:cubicBezTo>
                    <a:pt x="2221401" y="1140006"/>
                    <a:pt x="2164946" y="1249067"/>
                    <a:pt x="2074489" y="1342090"/>
                  </a:cubicBezTo>
                  <a:cubicBezTo>
                    <a:pt x="2069357" y="1347863"/>
                    <a:pt x="2055243" y="1349146"/>
                    <a:pt x="2046903" y="1347222"/>
                  </a:cubicBezTo>
                  <a:cubicBezTo>
                    <a:pt x="1996223" y="1335033"/>
                    <a:pt x="1932711" y="1370959"/>
                    <a:pt x="1917955" y="1422281"/>
                  </a:cubicBezTo>
                  <a:cubicBezTo>
                    <a:pt x="1905124" y="1466547"/>
                    <a:pt x="1932711" y="1500549"/>
                    <a:pt x="1978901" y="1494775"/>
                  </a:cubicBezTo>
                  <a:cubicBezTo>
                    <a:pt x="2024449" y="1489001"/>
                    <a:pt x="2057168" y="1463339"/>
                    <a:pt x="2077056" y="1420998"/>
                  </a:cubicBezTo>
                  <a:cubicBezTo>
                    <a:pt x="2083471" y="1406885"/>
                    <a:pt x="2091811" y="1393412"/>
                    <a:pt x="2102717" y="1382506"/>
                  </a:cubicBezTo>
                  <a:cubicBezTo>
                    <a:pt x="2210494" y="1272804"/>
                    <a:pt x="2276573" y="1145780"/>
                    <a:pt x="2265667" y="986680"/>
                  </a:cubicBezTo>
                  <a:cubicBezTo>
                    <a:pt x="2261817" y="929583"/>
                    <a:pt x="2241930" y="878260"/>
                    <a:pt x="2202796" y="835919"/>
                  </a:cubicBezTo>
                  <a:cubicBezTo>
                    <a:pt x="2188683" y="820522"/>
                    <a:pt x="2189324" y="808333"/>
                    <a:pt x="2194456" y="791012"/>
                  </a:cubicBezTo>
                  <a:cubicBezTo>
                    <a:pt x="2235514" y="657573"/>
                    <a:pt x="2243855" y="522850"/>
                    <a:pt x="2201514" y="387487"/>
                  </a:cubicBezTo>
                  <a:cubicBezTo>
                    <a:pt x="2173927" y="300880"/>
                    <a:pt x="2120680" y="229669"/>
                    <a:pt x="2057810" y="166799"/>
                  </a:cubicBezTo>
                  <a:cubicBezTo>
                    <a:pt x="2001996" y="110986"/>
                    <a:pt x="1942334" y="59663"/>
                    <a:pt x="1883312" y="5132"/>
                  </a:cubicBezTo>
                  <a:cubicBezTo>
                    <a:pt x="1995580" y="-3208"/>
                    <a:pt x="2104641" y="8982"/>
                    <a:pt x="2204721" y="68644"/>
                  </a:cubicBezTo>
                  <a:cubicBezTo>
                    <a:pt x="2329820" y="144345"/>
                    <a:pt x="2405521" y="254689"/>
                    <a:pt x="2431824" y="398393"/>
                  </a:cubicBezTo>
                  <a:cubicBezTo>
                    <a:pt x="2433749" y="407374"/>
                    <a:pt x="2436315" y="416997"/>
                    <a:pt x="2438239" y="425979"/>
                  </a:cubicBezTo>
                  <a:cubicBezTo>
                    <a:pt x="2438239" y="964868"/>
                    <a:pt x="2438239" y="1503756"/>
                    <a:pt x="2438239" y="2042645"/>
                  </a:cubicBezTo>
                  <a:cubicBezTo>
                    <a:pt x="2436315" y="2047777"/>
                    <a:pt x="2433749" y="2052268"/>
                    <a:pt x="2433107" y="2057400"/>
                  </a:cubicBezTo>
                  <a:cubicBezTo>
                    <a:pt x="2408729" y="2204312"/>
                    <a:pt x="2333028" y="2316580"/>
                    <a:pt x="2206004" y="2393564"/>
                  </a:cubicBezTo>
                  <a:cubicBezTo>
                    <a:pt x="2186758" y="2405112"/>
                    <a:pt x="2184192" y="2419867"/>
                    <a:pt x="2182268" y="2438472"/>
                  </a:cubicBezTo>
                  <a:cubicBezTo>
                    <a:pt x="2170720" y="2561005"/>
                    <a:pt x="2159172" y="2682896"/>
                    <a:pt x="2147625" y="2805429"/>
                  </a:cubicBezTo>
                  <a:cubicBezTo>
                    <a:pt x="2114264" y="3153140"/>
                    <a:pt x="2080263" y="3500852"/>
                    <a:pt x="2046262" y="3848564"/>
                  </a:cubicBezTo>
                  <a:cubicBezTo>
                    <a:pt x="2040488" y="3910793"/>
                    <a:pt x="2033431" y="3973021"/>
                    <a:pt x="2027016" y="4039099"/>
                  </a:cubicBezTo>
                  <a:cubicBezTo>
                    <a:pt x="1977618" y="4039099"/>
                    <a:pt x="1931427" y="4039099"/>
                    <a:pt x="1883954" y="4039099"/>
                  </a:cubicBezTo>
                  <a:cubicBezTo>
                    <a:pt x="1880746" y="4086573"/>
                    <a:pt x="1877539" y="4130197"/>
                    <a:pt x="1874331" y="4173180"/>
                  </a:cubicBezTo>
                  <a:cubicBezTo>
                    <a:pt x="1861500" y="4344470"/>
                    <a:pt x="1854443" y="4517042"/>
                    <a:pt x="1834555" y="4687690"/>
                  </a:cubicBezTo>
                  <a:cubicBezTo>
                    <a:pt x="1815951" y="4846149"/>
                    <a:pt x="1764628" y="4989853"/>
                    <a:pt x="1585641" y="5038609"/>
                  </a:cubicBezTo>
                  <a:cubicBezTo>
                    <a:pt x="1549714" y="5037326"/>
                    <a:pt x="1515072" y="5037326"/>
                    <a:pt x="1481070" y="5037326"/>
                  </a:cubicBezTo>
                  <a:close/>
                  <a:moveTo>
                    <a:pt x="683002" y="1063022"/>
                  </a:moveTo>
                  <a:cubicBezTo>
                    <a:pt x="683002" y="1106005"/>
                    <a:pt x="683002" y="1147063"/>
                    <a:pt x="683002" y="1192612"/>
                  </a:cubicBezTo>
                  <a:cubicBezTo>
                    <a:pt x="637453" y="1192612"/>
                    <a:pt x="595753" y="1192612"/>
                    <a:pt x="554695" y="1192612"/>
                  </a:cubicBezTo>
                  <a:cubicBezTo>
                    <a:pt x="554695" y="1253558"/>
                    <a:pt x="554695" y="1310013"/>
                    <a:pt x="554695" y="1369034"/>
                  </a:cubicBezTo>
                  <a:cubicBezTo>
                    <a:pt x="597678" y="1369034"/>
                    <a:pt x="638736" y="1369034"/>
                    <a:pt x="683002" y="1369034"/>
                  </a:cubicBezTo>
                  <a:cubicBezTo>
                    <a:pt x="683002" y="1413300"/>
                    <a:pt x="683002" y="1454358"/>
                    <a:pt x="683002" y="1497341"/>
                  </a:cubicBezTo>
                  <a:cubicBezTo>
                    <a:pt x="743947" y="1497341"/>
                    <a:pt x="801044" y="1497341"/>
                    <a:pt x="861348" y="1497341"/>
                  </a:cubicBezTo>
                  <a:cubicBezTo>
                    <a:pt x="861348" y="1454358"/>
                    <a:pt x="861348" y="1413300"/>
                    <a:pt x="861348" y="1368393"/>
                  </a:cubicBezTo>
                  <a:cubicBezTo>
                    <a:pt x="906256" y="1368393"/>
                    <a:pt x="947314" y="1368393"/>
                    <a:pt x="989655" y="1368393"/>
                  </a:cubicBezTo>
                  <a:cubicBezTo>
                    <a:pt x="989655" y="1308088"/>
                    <a:pt x="989655" y="1250992"/>
                    <a:pt x="989655" y="1190687"/>
                  </a:cubicBezTo>
                  <a:cubicBezTo>
                    <a:pt x="946672" y="1190687"/>
                    <a:pt x="905614" y="1190687"/>
                    <a:pt x="860707" y="1190687"/>
                  </a:cubicBezTo>
                  <a:cubicBezTo>
                    <a:pt x="860707" y="1146422"/>
                    <a:pt x="860707" y="1105364"/>
                    <a:pt x="860707" y="1062381"/>
                  </a:cubicBezTo>
                  <a:cubicBezTo>
                    <a:pt x="801044" y="1063022"/>
                    <a:pt x="745231" y="1063022"/>
                    <a:pt x="683002" y="1063022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7343696" y="1703596"/>
              <a:ext cx="1359644" cy="1359644"/>
            </a:xfrm>
            <a:custGeom>
              <a:avLst/>
              <a:gdLst>
                <a:gd name="connsiteX0" fmla="*/ 744183 w 1488359"/>
                <a:gd name="connsiteY0" fmla="*/ 1490934 h 1488359"/>
                <a:gd name="connsiteX1" fmla="*/ 4 w 1488359"/>
                <a:gd name="connsiteY1" fmla="*/ 741622 h 1488359"/>
                <a:gd name="connsiteX2" fmla="*/ 748032 w 1488359"/>
                <a:gd name="connsiteY2" fmla="*/ 8 h 1488359"/>
                <a:gd name="connsiteX3" fmla="*/ 1490287 w 1488359"/>
                <a:gd name="connsiteY3" fmla="*/ 747396 h 1488359"/>
                <a:gd name="connsiteX4" fmla="*/ 744183 w 1488359"/>
                <a:gd name="connsiteY4" fmla="*/ 1490934 h 148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359" h="1488359">
                  <a:moveTo>
                    <a:pt x="744183" y="1490934"/>
                  </a:moveTo>
                  <a:cubicBezTo>
                    <a:pt x="331035" y="1489009"/>
                    <a:pt x="-1279" y="1154128"/>
                    <a:pt x="4" y="741622"/>
                  </a:cubicBezTo>
                  <a:cubicBezTo>
                    <a:pt x="1928" y="330398"/>
                    <a:pt x="337451" y="-1916"/>
                    <a:pt x="748032" y="8"/>
                  </a:cubicBezTo>
                  <a:cubicBezTo>
                    <a:pt x="1159897" y="1933"/>
                    <a:pt x="1491571" y="336172"/>
                    <a:pt x="1490287" y="747396"/>
                  </a:cubicBezTo>
                  <a:cubicBezTo>
                    <a:pt x="1489004" y="1159261"/>
                    <a:pt x="1154124" y="1492858"/>
                    <a:pt x="744183" y="1490934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520102" y="3199778"/>
              <a:ext cx="1049656" cy="1173959"/>
            </a:xfrm>
            <a:custGeom>
              <a:avLst/>
              <a:gdLst>
                <a:gd name="connsiteX0" fmla="*/ 977057 w 975131"/>
                <a:gd name="connsiteY0" fmla="*/ 494613 h 1090608"/>
                <a:gd name="connsiteX1" fmla="*/ 729424 w 975131"/>
                <a:gd name="connsiteY1" fmla="*/ 570956 h 1090608"/>
                <a:gd name="connsiteX2" fmla="*/ 806408 w 975131"/>
                <a:gd name="connsiteY2" fmla="*/ 777530 h 1090608"/>
                <a:gd name="connsiteX3" fmla="*/ 795502 w 975131"/>
                <a:gd name="connsiteY3" fmla="*/ 823720 h 1090608"/>
                <a:gd name="connsiteX4" fmla="*/ 488207 w 975131"/>
                <a:gd name="connsiteY4" fmla="*/ 1095731 h 1090608"/>
                <a:gd name="connsiteX5" fmla="*/ 325258 w 975131"/>
                <a:gd name="connsiteY5" fmla="*/ 951386 h 1090608"/>
                <a:gd name="connsiteX6" fmla="*/ 178988 w 975131"/>
                <a:gd name="connsiteY6" fmla="*/ 821796 h 1090608"/>
                <a:gd name="connsiteX7" fmla="*/ 168724 w 975131"/>
                <a:gd name="connsiteY7" fmla="*/ 781379 h 1090608"/>
                <a:gd name="connsiteX8" fmla="*/ 246991 w 975131"/>
                <a:gd name="connsiteY8" fmla="*/ 570956 h 1090608"/>
                <a:gd name="connsiteX9" fmla="*/ 0 w 975131"/>
                <a:gd name="connsiteY9" fmla="*/ 494613 h 1090608"/>
                <a:gd name="connsiteX10" fmla="*/ 143704 w 975131"/>
                <a:gd name="connsiteY10" fmla="*/ 89164 h 1090608"/>
                <a:gd name="connsiteX11" fmla="*/ 159101 w 975131"/>
                <a:gd name="connsiteY11" fmla="*/ 46822 h 1090608"/>
                <a:gd name="connsiteX12" fmla="*/ 232877 w 975131"/>
                <a:gd name="connsiteY12" fmla="*/ 3840 h 1090608"/>
                <a:gd name="connsiteX13" fmla="*/ 255972 w 975131"/>
                <a:gd name="connsiteY13" fmla="*/ 29501 h 1090608"/>
                <a:gd name="connsiteX14" fmla="*/ 450357 w 975131"/>
                <a:gd name="connsiteY14" fmla="*/ 524765 h 1090608"/>
                <a:gd name="connsiteX15" fmla="*/ 469603 w 975131"/>
                <a:gd name="connsiteY15" fmla="*/ 570956 h 1090608"/>
                <a:gd name="connsiteX16" fmla="*/ 506812 w 975131"/>
                <a:gd name="connsiteY16" fmla="*/ 477292 h 1090608"/>
                <a:gd name="connsiteX17" fmla="*/ 680026 w 975131"/>
                <a:gd name="connsiteY17" fmla="*/ 32709 h 1090608"/>
                <a:gd name="connsiteX18" fmla="*/ 723651 w 975131"/>
                <a:gd name="connsiteY18" fmla="*/ 2557 h 1090608"/>
                <a:gd name="connsiteX19" fmla="*/ 827579 w 975131"/>
                <a:gd name="connsiteY19" fmla="*/ 76975 h 1090608"/>
                <a:gd name="connsiteX20" fmla="*/ 977057 w 975131"/>
                <a:gd name="connsiteY20" fmla="*/ 494613 h 109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75131" h="1090608">
                  <a:moveTo>
                    <a:pt x="977057" y="494613"/>
                  </a:moveTo>
                  <a:cubicBezTo>
                    <a:pt x="893657" y="520275"/>
                    <a:pt x="812823" y="545294"/>
                    <a:pt x="729424" y="570956"/>
                  </a:cubicBezTo>
                  <a:cubicBezTo>
                    <a:pt x="755728" y="642166"/>
                    <a:pt x="780105" y="710169"/>
                    <a:pt x="806408" y="777530"/>
                  </a:cubicBezTo>
                  <a:cubicBezTo>
                    <a:pt x="814107" y="796776"/>
                    <a:pt x="812823" y="808965"/>
                    <a:pt x="795502" y="823720"/>
                  </a:cubicBezTo>
                  <a:cubicBezTo>
                    <a:pt x="692857" y="912893"/>
                    <a:pt x="592136" y="1003350"/>
                    <a:pt x="488207" y="1095731"/>
                  </a:cubicBezTo>
                  <a:cubicBezTo>
                    <a:pt x="433677" y="1047616"/>
                    <a:pt x="379788" y="999501"/>
                    <a:pt x="325258" y="951386"/>
                  </a:cubicBezTo>
                  <a:cubicBezTo>
                    <a:pt x="276501" y="908403"/>
                    <a:pt x="228386" y="864137"/>
                    <a:pt x="178988" y="821796"/>
                  </a:cubicBezTo>
                  <a:cubicBezTo>
                    <a:pt x="164233" y="809606"/>
                    <a:pt x="162308" y="798700"/>
                    <a:pt x="168724" y="781379"/>
                  </a:cubicBezTo>
                  <a:cubicBezTo>
                    <a:pt x="195027" y="712735"/>
                    <a:pt x="220047" y="644091"/>
                    <a:pt x="246991" y="570956"/>
                  </a:cubicBezTo>
                  <a:cubicBezTo>
                    <a:pt x="163591" y="545294"/>
                    <a:pt x="82758" y="520275"/>
                    <a:pt x="0" y="494613"/>
                  </a:cubicBezTo>
                  <a:cubicBezTo>
                    <a:pt x="48756" y="357966"/>
                    <a:pt x="96230" y="223886"/>
                    <a:pt x="143704" y="89164"/>
                  </a:cubicBezTo>
                  <a:cubicBezTo>
                    <a:pt x="148836" y="75050"/>
                    <a:pt x="153968" y="60936"/>
                    <a:pt x="159101" y="46822"/>
                  </a:cubicBezTo>
                  <a:cubicBezTo>
                    <a:pt x="175781" y="632"/>
                    <a:pt x="185404" y="-5783"/>
                    <a:pt x="232877" y="3840"/>
                  </a:cubicBezTo>
                  <a:cubicBezTo>
                    <a:pt x="241858" y="5764"/>
                    <a:pt x="251481" y="19236"/>
                    <a:pt x="255972" y="29501"/>
                  </a:cubicBezTo>
                  <a:cubicBezTo>
                    <a:pt x="321408" y="194375"/>
                    <a:pt x="385562" y="359250"/>
                    <a:pt x="450357" y="524765"/>
                  </a:cubicBezTo>
                  <a:cubicBezTo>
                    <a:pt x="455489" y="538238"/>
                    <a:pt x="461263" y="551710"/>
                    <a:pt x="469603" y="570956"/>
                  </a:cubicBezTo>
                  <a:cubicBezTo>
                    <a:pt x="483717" y="535671"/>
                    <a:pt x="495264" y="506161"/>
                    <a:pt x="506812" y="477292"/>
                  </a:cubicBezTo>
                  <a:cubicBezTo>
                    <a:pt x="564550" y="329097"/>
                    <a:pt x="622930" y="180903"/>
                    <a:pt x="680026" y="32709"/>
                  </a:cubicBezTo>
                  <a:cubicBezTo>
                    <a:pt x="688366" y="10255"/>
                    <a:pt x="699914" y="1915"/>
                    <a:pt x="723651" y="2557"/>
                  </a:cubicBezTo>
                  <a:cubicBezTo>
                    <a:pt x="801276" y="3840"/>
                    <a:pt x="801276" y="2557"/>
                    <a:pt x="827579" y="76975"/>
                  </a:cubicBezTo>
                  <a:cubicBezTo>
                    <a:pt x="876977" y="214904"/>
                    <a:pt x="926375" y="352193"/>
                    <a:pt x="977057" y="494613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198967" y="3913809"/>
              <a:ext cx="269320" cy="269320"/>
            </a:xfrm>
            <a:custGeom>
              <a:avLst/>
              <a:gdLst>
                <a:gd name="connsiteX0" fmla="*/ 127045 w 250198"/>
                <a:gd name="connsiteY0" fmla="*/ 0 h 250198"/>
                <a:gd name="connsiteX1" fmla="*/ 254710 w 250198"/>
                <a:gd name="connsiteY1" fmla="*/ 128307 h 250198"/>
                <a:gd name="connsiteX2" fmla="*/ 126403 w 250198"/>
                <a:gd name="connsiteY2" fmla="*/ 255972 h 250198"/>
                <a:gd name="connsiteX3" fmla="*/ 21 w 250198"/>
                <a:gd name="connsiteY3" fmla="*/ 128948 h 250198"/>
                <a:gd name="connsiteX4" fmla="*/ 127045 w 250198"/>
                <a:gd name="connsiteY4" fmla="*/ 0 h 250198"/>
                <a:gd name="connsiteX5" fmla="*/ 208520 w 250198"/>
                <a:gd name="connsiteY5" fmla="*/ 126382 h 250198"/>
                <a:gd name="connsiteX6" fmla="*/ 126403 w 250198"/>
                <a:gd name="connsiteY6" fmla="*/ 46191 h 250198"/>
                <a:gd name="connsiteX7" fmla="*/ 46853 w 250198"/>
                <a:gd name="connsiteY7" fmla="*/ 128948 h 250198"/>
                <a:gd name="connsiteX8" fmla="*/ 128328 w 250198"/>
                <a:gd name="connsiteY8" fmla="*/ 209140 h 250198"/>
                <a:gd name="connsiteX9" fmla="*/ 208520 w 250198"/>
                <a:gd name="connsiteY9" fmla="*/ 126382 h 2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198" h="250198">
                  <a:moveTo>
                    <a:pt x="127045" y="0"/>
                  </a:moveTo>
                  <a:cubicBezTo>
                    <a:pt x="198897" y="0"/>
                    <a:pt x="254710" y="56455"/>
                    <a:pt x="254710" y="128307"/>
                  </a:cubicBezTo>
                  <a:cubicBezTo>
                    <a:pt x="254710" y="199517"/>
                    <a:pt x="196972" y="256614"/>
                    <a:pt x="126403" y="255972"/>
                  </a:cubicBezTo>
                  <a:cubicBezTo>
                    <a:pt x="57118" y="255331"/>
                    <a:pt x="662" y="198234"/>
                    <a:pt x="21" y="128948"/>
                  </a:cubicBezTo>
                  <a:cubicBezTo>
                    <a:pt x="-1262" y="57738"/>
                    <a:pt x="56476" y="0"/>
                    <a:pt x="127045" y="0"/>
                  </a:cubicBezTo>
                  <a:close/>
                  <a:moveTo>
                    <a:pt x="208520" y="126382"/>
                  </a:moveTo>
                  <a:cubicBezTo>
                    <a:pt x="207878" y="82116"/>
                    <a:pt x="170669" y="45549"/>
                    <a:pt x="126403" y="46191"/>
                  </a:cubicBezTo>
                  <a:cubicBezTo>
                    <a:pt x="81496" y="46832"/>
                    <a:pt x="46212" y="83399"/>
                    <a:pt x="46853" y="128948"/>
                  </a:cubicBezTo>
                  <a:cubicBezTo>
                    <a:pt x="47495" y="174497"/>
                    <a:pt x="83420" y="209782"/>
                    <a:pt x="128328" y="209140"/>
                  </a:cubicBezTo>
                  <a:cubicBezTo>
                    <a:pt x="173235" y="207857"/>
                    <a:pt x="209161" y="171290"/>
                    <a:pt x="208520" y="126382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Freeform: Shape 40"/>
          <p:cNvSpPr/>
          <p:nvPr/>
        </p:nvSpPr>
        <p:spPr>
          <a:xfrm>
            <a:off x="2116192" y="1229448"/>
            <a:ext cx="671163" cy="885749"/>
          </a:xfrm>
          <a:custGeom>
            <a:avLst/>
            <a:gdLst>
              <a:gd name="connsiteX0" fmla="*/ 503209 w 741437"/>
              <a:gd name="connsiteY0" fmla="*/ 725733 h 978491"/>
              <a:gd name="connsiteX1" fmla="*/ 503209 w 741437"/>
              <a:gd name="connsiteY1" fmla="*/ 788219 h 978491"/>
              <a:gd name="connsiteX2" fmla="*/ 440918 w 741437"/>
              <a:gd name="connsiteY2" fmla="*/ 788219 h 978491"/>
              <a:gd name="connsiteX3" fmla="*/ 440918 w 741437"/>
              <a:gd name="connsiteY3" fmla="*/ 874528 h 978491"/>
              <a:gd name="connsiteX4" fmla="*/ 503599 w 741437"/>
              <a:gd name="connsiteY4" fmla="*/ 874528 h 978491"/>
              <a:gd name="connsiteX5" fmla="*/ 503599 w 741437"/>
              <a:gd name="connsiteY5" fmla="*/ 936428 h 978491"/>
              <a:gd name="connsiteX6" fmla="*/ 589713 w 741437"/>
              <a:gd name="connsiteY6" fmla="*/ 936428 h 978491"/>
              <a:gd name="connsiteX7" fmla="*/ 589713 w 741437"/>
              <a:gd name="connsiteY7" fmla="*/ 873942 h 978491"/>
              <a:gd name="connsiteX8" fmla="*/ 651808 w 741437"/>
              <a:gd name="connsiteY8" fmla="*/ 873942 h 978491"/>
              <a:gd name="connsiteX9" fmla="*/ 651808 w 741437"/>
              <a:gd name="connsiteY9" fmla="*/ 787438 h 978491"/>
              <a:gd name="connsiteX10" fmla="*/ 589322 w 741437"/>
              <a:gd name="connsiteY10" fmla="*/ 787438 h 978491"/>
              <a:gd name="connsiteX11" fmla="*/ 589322 w 741437"/>
              <a:gd name="connsiteY11" fmla="*/ 725733 h 978491"/>
              <a:gd name="connsiteX12" fmla="*/ 503209 w 741437"/>
              <a:gd name="connsiteY12" fmla="*/ 725733 h 978491"/>
              <a:gd name="connsiteX13" fmla="*/ 504966 w 741437"/>
              <a:gd name="connsiteY13" fmla="*/ 424434 h 978491"/>
              <a:gd name="connsiteX14" fmla="*/ 600648 w 741437"/>
              <a:gd name="connsiteY14" fmla="*/ 424824 h 978491"/>
              <a:gd name="connsiteX15" fmla="*/ 741437 w 741437"/>
              <a:gd name="connsiteY15" fmla="*/ 567956 h 978491"/>
              <a:gd name="connsiteX16" fmla="*/ 741437 w 741437"/>
              <a:gd name="connsiteY16" fmla="*/ 978491 h 978491"/>
              <a:gd name="connsiteX17" fmla="*/ 390386 w 741437"/>
              <a:gd name="connsiteY17" fmla="*/ 978491 h 978491"/>
              <a:gd name="connsiteX18" fmla="*/ 390343 w 741437"/>
              <a:gd name="connsiteY18" fmla="*/ 791539 h 978491"/>
              <a:gd name="connsiteX19" fmla="*/ 398935 w 741437"/>
              <a:gd name="connsiteY19" fmla="*/ 772598 h 978491"/>
              <a:gd name="connsiteX20" fmla="*/ 501256 w 741437"/>
              <a:gd name="connsiteY20" fmla="*/ 681993 h 978491"/>
              <a:gd name="connsiteX21" fmla="*/ 507895 w 741437"/>
              <a:gd name="connsiteY21" fmla="*/ 675744 h 978491"/>
              <a:gd name="connsiteX22" fmla="*/ 485439 w 741437"/>
              <a:gd name="connsiteY22" fmla="*/ 614235 h 978491"/>
              <a:gd name="connsiteX23" fmla="*/ 560618 w 741437"/>
              <a:gd name="connsiteY23" fmla="*/ 591193 h 978491"/>
              <a:gd name="connsiteX24" fmla="*/ 500280 w 741437"/>
              <a:gd name="connsiteY24" fmla="*/ 425215 h 978491"/>
              <a:gd name="connsiteX25" fmla="*/ 504966 w 741437"/>
              <a:gd name="connsiteY25" fmla="*/ 424434 h 978491"/>
              <a:gd name="connsiteX26" fmla="*/ 252874 w 741437"/>
              <a:gd name="connsiteY26" fmla="*/ 424434 h 978491"/>
              <a:gd name="connsiteX27" fmla="*/ 192340 w 741437"/>
              <a:gd name="connsiteY27" fmla="*/ 590998 h 978491"/>
              <a:gd name="connsiteX28" fmla="*/ 267519 w 741437"/>
              <a:gd name="connsiteY28" fmla="*/ 614039 h 978491"/>
              <a:gd name="connsiteX29" fmla="*/ 248578 w 741437"/>
              <a:gd name="connsiteY29" fmla="*/ 665005 h 978491"/>
              <a:gd name="connsiteX30" fmla="*/ 253655 w 741437"/>
              <a:gd name="connsiteY30" fmla="*/ 683750 h 978491"/>
              <a:gd name="connsiteX31" fmla="*/ 353828 w 741437"/>
              <a:gd name="connsiteY31" fmla="*/ 772207 h 978491"/>
              <a:gd name="connsiteX32" fmla="*/ 363006 w 741437"/>
              <a:gd name="connsiteY32" fmla="*/ 792124 h 978491"/>
              <a:gd name="connsiteX33" fmla="*/ 362963 w 741437"/>
              <a:gd name="connsiteY33" fmla="*/ 978491 h 978491"/>
              <a:gd name="connsiteX34" fmla="*/ 0 w 741437"/>
              <a:gd name="connsiteY34" fmla="*/ 978491 h 978491"/>
              <a:gd name="connsiteX35" fmla="*/ 0 w 741437"/>
              <a:gd name="connsiteY35" fmla="*/ 564637 h 978491"/>
              <a:gd name="connsiteX36" fmla="*/ 135322 w 741437"/>
              <a:gd name="connsiteY36" fmla="*/ 424629 h 978491"/>
              <a:gd name="connsiteX37" fmla="*/ 252874 w 741437"/>
              <a:gd name="connsiteY37" fmla="*/ 424434 h 978491"/>
              <a:gd name="connsiteX38" fmla="*/ 289779 w 741437"/>
              <a:gd name="connsiteY38" fmla="*/ 424043 h 978491"/>
              <a:gd name="connsiteX39" fmla="*/ 306963 w 741437"/>
              <a:gd name="connsiteY39" fmla="*/ 433611 h 978491"/>
              <a:gd name="connsiteX40" fmla="*/ 366715 w 741437"/>
              <a:gd name="connsiteY40" fmla="*/ 587093 h 978491"/>
              <a:gd name="connsiteX41" fmla="*/ 370816 w 741437"/>
              <a:gd name="connsiteY41" fmla="*/ 596856 h 978491"/>
              <a:gd name="connsiteX42" fmla="*/ 375502 w 741437"/>
              <a:gd name="connsiteY42" fmla="*/ 586116 h 978491"/>
              <a:gd name="connsiteX43" fmla="*/ 435450 w 741437"/>
              <a:gd name="connsiteY43" fmla="*/ 432635 h 978491"/>
              <a:gd name="connsiteX44" fmla="*/ 448143 w 741437"/>
              <a:gd name="connsiteY44" fmla="*/ 424043 h 978491"/>
              <a:gd name="connsiteX45" fmla="*/ 480558 w 741437"/>
              <a:gd name="connsiteY45" fmla="*/ 447280 h 978491"/>
              <a:gd name="connsiteX46" fmla="*/ 525079 w 741437"/>
              <a:gd name="connsiteY46" fmla="*/ 573424 h 978491"/>
              <a:gd name="connsiteX47" fmla="*/ 450095 w 741437"/>
              <a:gd name="connsiteY47" fmla="*/ 596466 h 978491"/>
              <a:gd name="connsiteX48" fmla="*/ 458687 w 741437"/>
              <a:gd name="connsiteY48" fmla="*/ 620288 h 978491"/>
              <a:gd name="connsiteX49" fmla="*/ 473723 w 741437"/>
              <a:gd name="connsiteY49" fmla="*/ 661490 h 978491"/>
              <a:gd name="connsiteX50" fmla="*/ 472747 w 741437"/>
              <a:gd name="connsiteY50" fmla="*/ 670668 h 978491"/>
              <a:gd name="connsiteX51" fmla="*/ 376869 w 741437"/>
              <a:gd name="connsiteY51" fmla="*/ 756196 h 978491"/>
              <a:gd name="connsiteX52" fmla="*/ 368473 w 741437"/>
              <a:gd name="connsiteY52" fmla="*/ 749361 h 978491"/>
              <a:gd name="connsiteX53" fmla="*/ 284507 w 741437"/>
              <a:gd name="connsiteY53" fmla="*/ 674964 h 978491"/>
              <a:gd name="connsiteX54" fmla="*/ 280211 w 741437"/>
              <a:gd name="connsiteY54" fmla="*/ 658756 h 978491"/>
              <a:gd name="connsiteX55" fmla="*/ 303253 w 741437"/>
              <a:gd name="connsiteY55" fmla="*/ 596856 h 978491"/>
              <a:gd name="connsiteX56" fmla="*/ 228074 w 741437"/>
              <a:gd name="connsiteY56" fmla="*/ 573619 h 978491"/>
              <a:gd name="connsiteX57" fmla="*/ 256193 w 741437"/>
              <a:gd name="connsiteY57" fmla="*/ 494145 h 978491"/>
              <a:gd name="connsiteX58" fmla="*/ 277477 w 741437"/>
              <a:gd name="connsiteY58" fmla="*/ 434588 h 978491"/>
              <a:gd name="connsiteX59" fmla="*/ 289779 w 741437"/>
              <a:gd name="connsiteY59" fmla="*/ 424043 h 978491"/>
              <a:gd name="connsiteX60" fmla="*/ 370064 w 741437"/>
              <a:gd name="connsiteY60" fmla="*/ 0 h 978491"/>
              <a:gd name="connsiteX61" fmla="*/ 562958 w 741437"/>
              <a:gd name="connsiteY61" fmla="*/ 191734 h 978491"/>
              <a:gd name="connsiteX62" fmla="*/ 370395 w 741437"/>
              <a:gd name="connsiteY62" fmla="*/ 384794 h 978491"/>
              <a:gd name="connsiteX63" fmla="*/ 177998 w 741437"/>
              <a:gd name="connsiteY63" fmla="*/ 192397 h 978491"/>
              <a:gd name="connsiteX64" fmla="*/ 370064 w 741437"/>
              <a:gd name="connsiteY64" fmla="*/ 0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1437" h="978491">
                <a:moveTo>
                  <a:pt x="503209" y="725733"/>
                </a:moveTo>
                <a:cubicBezTo>
                  <a:pt x="503209" y="746627"/>
                  <a:pt x="503209" y="766740"/>
                  <a:pt x="503209" y="788219"/>
                </a:cubicBezTo>
                <a:cubicBezTo>
                  <a:pt x="481729" y="788219"/>
                  <a:pt x="461616" y="788219"/>
                  <a:pt x="440918" y="788219"/>
                </a:cubicBezTo>
                <a:cubicBezTo>
                  <a:pt x="440918" y="817119"/>
                  <a:pt x="440918" y="845238"/>
                  <a:pt x="440918" y="874528"/>
                </a:cubicBezTo>
                <a:cubicBezTo>
                  <a:pt x="461812" y="874528"/>
                  <a:pt x="482315" y="874528"/>
                  <a:pt x="503599" y="874528"/>
                </a:cubicBezTo>
                <a:cubicBezTo>
                  <a:pt x="503599" y="895812"/>
                  <a:pt x="503599" y="915925"/>
                  <a:pt x="503599" y="936428"/>
                </a:cubicBezTo>
                <a:cubicBezTo>
                  <a:pt x="532499" y="936428"/>
                  <a:pt x="560618" y="936428"/>
                  <a:pt x="589713" y="936428"/>
                </a:cubicBezTo>
                <a:cubicBezTo>
                  <a:pt x="589713" y="915729"/>
                  <a:pt x="589713" y="895422"/>
                  <a:pt x="589713" y="873942"/>
                </a:cubicBezTo>
                <a:cubicBezTo>
                  <a:pt x="610997" y="873942"/>
                  <a:pt x="631305" y="873942"/>
                  <a:pt x="651808" y="873942"/>
                </a:cubicBezTo>
                <a:cubicBezTo>
                  <a:pt x="651808" y="844847"/>
                  <a:pt x="651808" y="816729"/>
                  <a:pt x="651808" y="787438"/>
                </a:cubicBezTo>
                <a:cubicBezTo>
                  <a:pt x="630914" y="787438"/>
                  <a:pt x="610607" y="787438"/>
                  <a:pt x="589322" y="787438"/>
                </a:cubicBezTo>
                <a:cubicBezTo>
                  <a:pt x="589322" y="765959"/>
                  <a:pt x="589322" y="745651"/>
                  <a:pt x="589322" y="725733"/>
                </a:cubicBezTo>
                <a:cubicBezTo>
                  <a:pt x="560227" y="725733"/>
                  <a:pt x="532108" y="725733"/>
                  <a:pt x="503209" y="725733"/>
                </a:cubicBezTo>
                <a:close/>
                <a:moveTo>
                  <a:pt x="504966" y="424434"/>
                </a:moveTo>
                <a:cubicBezTo>
                  <a:pt x="536795" y="424434"/>
                  <a:pt x="568819" y="423652"/>
                  <a:pt x="600648" y="424824"/>
                </a:cubicBezTo>
                <a:cubicBezTo>
                  <a:pt x="680318" y="427363"/>
                  <a:pt x="740851" y="488091"/>
                  <a:pt x="741437" y="567956"/>
                </a:cubicBezTo>
                <a:lnTo>
                  <a:pt x="741437" y="978491"/>
                </a:lnTo>
                <a:lnTo>
                  <a:pt x="390386" y="978491"/>
                </a:lnTo>
                <a:lnTo>
                  <a:pt x="390343" y="791539"/>
                </a:lnTo>
                <a:cubicBezTo>
                  <a:pt x="390343" y="783337"/>
                  <a:pt x="392686" y="777870"/>
                  <a:pt x="398935" y="772598"/>
                </a:cubicBezTo>
                <a:cubicBezTo>
                  <a:pt x="433302" y="742722"/>
                  <a:pt x="467084" y="712260"/>
                  <a:pt x="501256" y="681993"/>
                </a:cubicBezTo>
                <a:cubicBezTo>
                  <a:pt x="503404" y="680040"/>
                  <a:pt x="505552" y="678088"/>
                  <a:pt x="507895" y="675744"/>
                </a:cubicBezTo>
                <a:cubicBezTo>
                  <a:pt x="500475" y="655632"/>
                  <a:pt x="493250" y="635519"/>
                  <a:pt x="485439" y="614235"/>
                </a:cubicBezTo>
                <a:cubicBezTo>
                  <a:pt x="510434" y="606619"/>
                  <a:pt x="534647" y="599004"/>
                  <a:pt x="560618" y="591193"/>
                </a:cubicBezTo>
                <a:cubicBezTo>
                  <a:pt x="540505" y="535737"/>
                  <a:pt x="520392" y="480866"/>
                  <a:pt x="500280" y="425215"/>
                </a:cubicBezTo>
                <a:cubicBezTo>
                  <a:pt x="502037" y="424824"/>
                  <a:pt x="503599" y="424434"/>
                  <a:pt x="504966" y="424434"/>
                </a:cubicBezTo>
                <a:close/>
                <a:moveTo>
                  <a:pt x="252874" y="424434"/>
                </a:moveTo>
                <a:cubicBezTo>
                  <a:pt x="232566" y="480085"/>
                  <a:pt x="212648" y="534956"/>
                  <a:pt x="192340" y="590998"/>
                </a:cubicBezTo>
                <a:cubicBezTo>
                  <a:pt x="217530" y="598809"/>
                  <a:pt x="241939" y="606229"/>
                  <a:pt x="267519" y="614039"/>
                </a:cubicBezTo>
                <a:cubicBezTo>
                  <a:pt x="261270" y="631223"/>
                  <a:pt x="255608" y="648407"/>
                  <a:pt x="248578" y="665005"/>
                </a:cubicBezTo>
                <a:cubicBezTo>
                  <a:pt x="245063" y="673401"/>
                  <a:pt x="247016" y="678088"/>
                  <a:pt x="253655" y="683750"/>
                </a:cubicBezTo>
                <a:cubicBezTo>
                  <a:pt x="287241" y="713041"/>
                  <a:pt x="320242" y="742917"/>
                  <a:pt x="353828" y="772207"/>
                </a:cubicBezTo>
                <a:cubicBezTo>
                  <a:pt x="360272" y="777870"/>
                  <a:pt x="363006" y="783337"/>
                  <a:pt x="363006" y="792124"/>
                </a:cubicBezTo>
                <a:lnTo>
                  <a:pt x="362963" y="978491"/>
                </a:lnTo>
                <a:lnTo>
                  <a:pt x="0" y="978491"/>
                </a:lnTo>
                <a:lnTo>
                  <a:pt x="0" y="564637"/>
                </a:lnTo>
                <a:cubicBezTo>
                  <a:pt x="391" y="489653"/>
                  <a:pt x="60339" y="427753"/>
                  <a:pt x="135322" y="424629"/>
                </a:cubicBezTo>
                <a:cubicBezTo>
                  <a:pt x="173985" y="423067"/>
                  <a:pt x="212648" y="424434"/>
                  <a:pt x="252874" y="424434"/>
                </a:cubicBezTo>
                <a:close/>
                <a:moveTo>
                  <a:pt x="289779" y="424043"/>
                </a:moveTo>
                <a:cubicBezTo>
                  <a:pt x="297395" y="424629"/>
                  <a:pt x="303253" y="424043"/>
                  <a:pt x="306963" y="433611"/>
                </a:cubicBezTo>
                <a:cubicBezTo>
                  <a:pt x="326295" y="484967"/>
                  <a:pt x="346798" y="535932"/>
                  <a:pt x="366715" y="587093"/>
                </a:cubicBezTo>
                <a:cubicBezTo>
                  <a:pt x="367692" y="589827"/>
                  <a:pt x="368863" y="592560"/>
                  <a:pt x="370816" y="596856"/>
                </a:cubicBezTo>
                <a:cubicBezTo>
                  <a:pt x="372769" y="592365"/>
                  <a:pt x="374135" y="589241"/>
                  <a:pt x="375502" y="586116"/>
                </a:cubicBezTo>
                <a:cubicBezTo>
                  <a:pt x="395615" y="534956"/>
                  <a:pt x="415728" y="483991"/>
                  <a:pt x="435450" y="432635"/>
                </a:cubicBezTo>
                <a:cubicBezTo>
                  <a:pt x="437989" y="425996"/>
                  <a:pt x="441308" y="424043"/>
                  <a:pt x="448143" y="424043"/>
                </a:cubicBezTo>
                <a:cubicBezTo>
                  <a:pt x="472551" y="424239"/>
                  <a:pt x="472356" y="424043"/>
                  <a:pt x="480558" y="447280"/>
                </a:cubicBezTo>
                <a:cubicBezTo>
                  <a:pt x="495007" y="488873"/>
                  <a:pt x="509848" y="530660"/>
                  <a:pt x="525079" y="573424"/>
                </a:cubicBezTo>
                <a:cubicBezTo>
                  <a:pt x="499694" y="581235"/>
                  <a:pt x="475480" y="588655"/>
                  <a:pt x="450095" y="596466"/>
                </a:cubicBezTo>
                <a:cubicBezTo>
                  <a:pt x="453024" y="604667"/>
                  <a:pt x="455758" y="612478"/>
                  <a:pt x="458687" y="620288"/>
                </a:cubicBezTo>
                <a:cubicBezTo>
                  <a:pt x="463764" y="633957"/>
                  <a:pt x="469036" y="647626"/>
                  <a:pt x="473723" y="661490"/>
                </a:cubicBezTo>
                <a:cubicBezTo>
                  <a:pt x="474699" y="664224"/>
                  <a:pt x="474504" y="669106"/>
                  <a:pt x="472747" y="670668"/>
                </a:cubicBezTo>
                <a:cubicBezTo>
                  <a:pt x="441113" y="699177"/>
                  <a:pt x="409284" y="727491"/>
                  <a:pt x="376869" y="756196"/>
                </a:cubicBezTo>
                <a:cubicBezTo>
                  <a:pt x="373940" y="753657"/>
                  <a:pt x="371011" y="751509"/>
                  <a:pt x="368473" y="749361"/>
                </a:cubicBezTo>
                <a:cubicBezTo>
                  <a:pt x="340549" y="724562"/>
                  <a:pt x="312626" y="699568"/>
                  <a:pt x="284507" y="674964"/>
                </a:cubicBezTo>
                <a:cubicBezTo>
                  <a:pt x="278844" y="670082"/>
                  <a:pt x="277087" y="666372"/>
                  <a:pt x="280211" y="658756"/>
                </a:cubicBezTo>
                <a:cubicBezTo>
                  <a:pt x="288412" y="638644"/>
                  <a:pt x="295442" y="618140"/>
                  <a:pt x="303253" y="596856"/>
                </a:cubicBezTo>
                <a:cubicBezTo>
                  <a:pt x="278063" y="589046"/>
                  <a:pt x="253459" y="581430"/>
                  <a:pt x="228074" y="573619"/>
                </a:cubicBezTo>
                <a:cubicBezTo>
                  <a:pt x="237642" y="546477"/>
                  <a:pt x="246820" y="520311"/>
                  <a:pt x="256193" y="494145"/>
                </a:cubicBezTo>
                <a:cubicBezTo>
                  <a:pt x="263223" y="474227"/>
                  <a:pt x="270448" y="454505"/>
                  <a:pt x="277477" y="434588"/>
                </a:cubicBezTo>
                <a:cubicBezTo>
                  <a:pt x="279625" y="428534"/>
                  <a:pt x="281187" y="423262"/>
                  <a:pt x="289779" y="424043"/>
                </a:cubicBezTo>
                <a:close/>
                <a:moveTo>
                  <a:pt x="370064" y="0"/>
                </a:moveTo>
                <a:cubicBezTo>
                  <a:pt x="476289" y="-331"/>
                  <a:pt x="562793" y="85510"/>
                  <a:pt x="562958" y="191734"/>
                </a:cubicBezTo>
                <a:cubicBezTo>
                  <a:pt x="563290" y="298124"/>
                  <a:pt x="476786" y="384794"/>
                  <a:pt x="370395" y="384794"/>
                </a:cubicBezTo>
                <a:cubicBezTo>
                  <a:pt x="264337" y="384794"/>
                  <a:pt x="178164" y="298621"/>
                  <a:pt x="177998" y="192397"/>
                </a:cubicBezTo>
                <a:cubicBezTo>
                  <a:pt x="177998" y="86007"/>
                  <a:pt x="263508" y="331"/>
                  <a:pt x="370064" y="0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/>
          <p:cNvSpPr/>
          <p:nvPr/>
        </p:nvSpPr>
        <p:spPr>
          <a:xfrm>
            <a:off x="2116015" y="2276560"/>
            <a:ext cx="671340" cy="885749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9855906" y="1144710"/>
            <a:ext cx="1908906" cy="5427531"/>
            <a:chOff x="9855906" y="1144710"/>
            <a:chExt cx="1908906" cy="5427531"/>
          </a:xfrm>
        </p:grpSpPr>
        <p:sp>
          <p:nvSpPr>
            <p:cNvPr id="45" name="Freeform: Shape 44"/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/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 flipH="1">
            <a:off x="8040172" y="3944782"/>
            <a:ext cx="1898259" cy="2617888"/>
            <a:chOff x="6277020" y="2139413"/>
            <a:chExt cx="3232540" cy="4457995"/>
          </a:xfrm>
        </p:grpSpPr>
        <p:grpSp>
          <p:nvGrpSpPr>
            <p:cNvPr id="73" name="Graphic 71"/>
            <p:cNvGrpSpPr/>
            <p:nvPr/>
          </p:nvGrpSpPr>
          <p:grpSpPr>
            <a:xfrm>
              <a:off x="6277020" y="2139413"/>
              <a:ext cx="3232540" cy="4457995"/>
              <a:chOff x="6277020" y="2139413"/>
              <a:chExt cx="3232540" cy="4457995"/>
            </a:xfrm>
          </p:grpSpPr>
          <p:sp>
            <p:nvSpPr>
              <p:cNvPr id="74" name="Freeform: Shape 73"/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rgbClr val="070804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6277020" y="3574080"/>
                <a:ext cx="3232540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-1" fmla="*/ 2648459 w 3232540"/>
                  <a:gd name="connsiteY0-2" fmla="*/ 2975341 h 3023327"/>
                  <a:gd name="connsiteX1-3" fmla="*/ 2648459 w 3232540"/>
                  <a:gd name="connsiteY1-4" fmla="*/ 3008253 h 3023327"/>
                  <a:gd name="connsiteX2-5" fmla="*/ 2528913 w 3232540"/>
                  <a:gd name="connsiteY2-6" fmla="*/ 3016480 h 3023327"/>
                  <a:gd name="connsiteX3-7" fmla="*/ 699431 w 3232540"/>
                  <a:gd name="connsiteY3-8" fmla="*/ 3014545 h 3023327"/>
                  <a:gd name="connsiteX4-9" fmla="*/ 617153 w 3232540"/>
                  <a:gd name="connsiteY4-10" fmla="*/ 2980181 h 3023327"/>
                  <a:gd name="connsiteX5-11" fmla="*/ 642804 w 3232540"/>
                  <a:gd name="connsiteY5-12" fmla="*/ 2669460 h 3023327"/>
                  <a:gd name="connsiteX6-13" fmla="*/ 544070 w 3232540"/>
                  <a:gd name="connsiteY6-14" fmla="*/ 2132715 h 3023327"/>
                  <a:gd name="connsiteX7-15" fmla="*/ 418717 w 3232540"/>
                  <a:gd name="connsiteY7-16" fmla="*/ 1942023 h 3023327"/>
                  <a:gd name="connsiteX8-17" fmla="*/ 282716 w 3232540"/>
                  <a:gd name="connsiteY8-18" fmla="*/ 1774078 h 3023327"/>
                  <a:gd name="connsiteX9-19" fmla="*/ 282716 w 3232540"/>
                  <a:gd name="connsiteY9-20" fmla="*/ 1774078 h 3023327"/>
                  <a:gd name="connsiteX10-21" fmla="*/ 232865 w 3232540"/>
                  <a:gd name="connsiteY10-22" fmla="*/ 1706804 h 3023327"/>
                  <a:gd name="connsiteX11-23" fmla="*/ 205277 w 3232540"/>
                  <a:gd name="connsiteY11-24" fmla="*/ 1656953 h 3023327"/>
                  <a:gd name="connsiteX12-25" fmla="*/ 153974 w 3232540"/>
                  <a:gd name="connsiteY12-26" fmla="*/ 1531115 h 3023327"/>
                  <a:gd name="connsiteX13-27" fmla="*/ 64920 w 3232540"/>
                  <a:gd name="connsiteY13-28" fmla="*/ 1322516 h 3023327"/>
                  <a:gd name="connsiteX14-29" fmla="*/ 49433 w 3232540"/>
                  <a:gd name="connsiteY14-30" fmla="*/ 1245561 h 3023327"/>
                  <a:gd name="connsiteX15-31" fmla="*/ 66 w 3232540"/>
                  <a:gd name="connsiteY15-32" fmla="*/ 785287 h 3023327"/>
                  <a:gd name="connsiteX16-33" fmla="*/ 68308 w 3232540"/>
                  <a:gd name="connsiteY16-34" fmla="*/ 599435 h 3023327"/>
                  <a:gd name="connsiteX17-35" fmla="*/ 362090 w 3232540"/>
                  <a:gd name="connsiteY17-36" fmla="*/ 396643 h 3023327"/>
                  <a:gd name="connsiteX18-37" fmla="*/ 653452 w 3232540"/>
                  <a:gd name="connsiteY18-38" fmla="*/ 221439 h 3023327"/>
                  <a:gd name="connsiteX19-39" fmla="*/ 737182 w 3232540"/>
                  <a:gd name="connsiteY19-40" fmla="*/ 167716 h 3023327"/>
                  <a:gd name="connsiteX20-41" fmla="*/ 826720 w 3232540"/>
                  <a:gd name="connsiteY20-42" fmla="*/ 24455 h 3023327"/>
                  <a:gd name="connsiteX21-43" fmla="*/ 848984 w 3232540"/>
                  <a:gd name="connsiteY21-44" fmla="*/ 3159 h 3023327"/>
                  <a:gd name="connsiteX22-45" fmla="*/ 889639 w 3232540"/>
                  <a:gd name="connsiteY22-46" fmla="*/ 5095 h 3023327"/>
                  <a:gd name="connsiteX23-47" fmla="*/ 893995 w 3232540"/>
                  <a:gd name="connsiteY23-48" fmla="*/ 22035 h 3023327"/>
                  <a:gd name="connsiteX24-49" fmla="*/ 903191 w 3232540"/>
                  <a:gd name="connsiteY24-50" fmla="*/ 57850 h 3023327"/>
                  <a:gd name="connsiteX25-51" fmla="*/ 1505758 w 3232540"/>
                  <a:gd name="connsiteY25-52" fmla="*/ 756248 h 3023327"/>
                  <a:gd name="connsiteX26-53" fmla="*/ 1629176 w 3232540"/>
                  <a:gd name="connsiteY26-54" fmla="*/ 955167 h 3023327"/>
                  <a:gd name="connsiteX27-55" fmla="*/ 1755981 w 3232540"/>
                  <a:gd name="connsiteY27-56" fmla="*/ 1167639 h 3023327"/>
                  <a:gd name="connsiteX28-57" fmla="*/ 1873107 w 3232540"/>
                  <a:gd name="connsiteY28-58" fmla="*/ 1327840 h 3023327"/>
                  <a:gd name="connsiteX29-59" fmla="*/ 1732266 w 3232540"/>
                  <a:gd name="connsiteY29-60" fmla="*/ 633314 h 3023327"/>
                  <a:gd name="connsiteX30-61" fmla="*/ 1666443 w 3232540"/>
                  <a:gd name="connsiteY30-62" fmla="*/ 176912 h 3023327"/>
                  <a:gd name="connsiteX31-63" fmla="*/ 1671283 w 3232540"/>
                  <a:gd name="connsiteY31-64" fmla="*/ 159972 h 3023327"/>
                  <a:gd name="connsiteX32-65" fmla="*/ 1682899 w 3232540"/>
                  <a:gd name="connsiteY32-66" fmla="*/ 168200 h 3023327"/>
                  <a:gd name="connsiteX33-67" fmla="*/ 1820352 w 3232540"/>
                  <a:gd name="connsiteY33-68" fmla="*/ 253382 h 3023327"/>
                  <a:gd name="connsiteX34-69" fmla="*/ 2311118 w 3232540"/>
                  <a:gd name="connsiteY34-70" fmla="*/ 446978 h 3023327"/>
                  <a:gd name="connsiteX35-71" fmla="*/ 2636843 w 3232540"/>
                  <a:gd name="connsiteY35-72" fmla="*/ 723820 h 3023327"/>
                  <a:gd name="connsiteX36-73" fmla="*/ 2683790 w 3232540"/>
                  <a:gd name="connsiteY36-74" fmla="*/ 786739 h 3023327"/>
                  <a:gd name="connsiteX37-75" fmla="*/ 2787364 w 3232540"/>
                  <a:gd name="connsiteY37-76" fmla="*/ 919352 h 3023327"/>
                  <a:gd name="connsiteX38-77" fmla="*/ 3089858 w 3232540"/>
                  <a:gd name="connsiteY38-78" fmla="*/ 1364139 h 3023327"/>
                  <a:gd name="connsiteX39-79" fmla="*/ 3109701 w 3232540"/>
                  <a:gd name="connsiteY39-80" fmla="*/ 1394146 h 3023327"/>
                  <a:gd name="connsiteX40-81" fmla="*/ 3134869 w 3232540"/>
                  <a:gd name="connsiteY40-82" fmla="*/ 1436737 h 3023327"/>
                  <a:gd name="connsiteX41-83" fmla="*/ 3177460 w 3232540"/>
                  <a:gd name="connsiteY41-84" fmla="*/ 1558703 h 3023327"/>
                  <a:gd name="connsiteX42-85" fmla="*/ 3220051 w 3232540"/>
                  <a:gd name="connsiteY42-86" fmla="*/ 1770690 h 3023327"/>
                  <a:gd name="connsiteX43-87" fmla="*/ 3231183 w 3232540"/>
                  <a:gd name="connsiteY43-88" fmla="*/ 1852485 h 3023327"/>
                  <a:gd name="connsiteX44-89" fmla="*/ 3203111 w 3232540"/>
                  <a:gd name="connsiteY44-90" fmla="*/ 1957027 h 3023327"/>
                  <a:gd name="connsiteX45-91" fmla="*/ 3175524 w 3232540"/>
                  <a:gd name="connsiteY45-92" fmla="*/ 1987518 h 3023327"/>
                  <a:gd name="connsiteX46-93" fmla="*/ 2777200 w 3232540"/>
                  <a:gd name="connsiteY46-94" fmla="*/ 2064472 h 3023327"/>
                  <a:gd name="connsiteX47-95" fmla="*/ 2384298 w 3232540"/>
                  <a:gd name="connsiteY47-96" fmla="*/ 1825688 h 3023327"/>
                  <a:gd name="connsiteX48-97" fmla="*/ 2485354 w 3232540"/>
                  <a:gd name="connsiteY48-98" fmla="*/ 2335507 h 3023327"/>
                  <a:gd name="connsiteX49-99" fmla="*/ 2648459 w 3232540"/>
                  <a:gd name="connsiteY49-100" fmla="*/ 2975341 h 3023327"/>
                  <a:gd name="connsiteX0-101" fmla="*/ 2648459 w 3232540"/>
                  <a:gd name="connsiteY0-102" fmla="*/ 2975341 h 3023327"/>
                  <a:gd name="connsiteX1-103" fmla="*/ 2648459 w 3232540"/>
                  <a:gd name="connsiteY1-104" fmla="*/ 3008253 h 3023327"/>
                  <a:gd name="connsiteX2-105" fmla="*/ 2528913 w 3232540"/>
                  <a:gd name="connsiteY2-106" fmla="*/ 3016480 h 3023327"/>
                  <a:gd name="connsiteX3-107" fmla="*/ 699431 w 3232540"/>
                  <a:gd name="connsiteY3-108" fmla="*/ 3014545 h 3023327"/>
                  <a:gd name="connsiteX4-109" fmla="*/ 617153 w 3232540"/>
                  <a:gd name="connsiteY4-110" fmla="*/ 2980181 h 3023327"/>
                  <a:gd name="connsiteX5-111" fmla="*/ 642804 w 3232540"/>
                  <a:gd name="connsiteY5-112" fmla="*/ 2669460 h 3023327"/>
                  <a:gd name="connsiteX6-113" fmla="*/ 544070 w 3232540"/>
                  <a:gd name="connsiteY6-114" fmla="*/ 2132715 h 3023327"/>
                  <a:gd name="connsiteX7-115" fmla="*/ 418717 w 3232540"/>
                  <a:gd name="connsiteY7-116" fmla="*/ 1942023 h 3023327"/>
                  <a:gd name="connsiteX8-117" fmla="*/ 282716 w 3232540"/>
                  <a:gd name="connsiteY8-118" fmla="*/ 1774078 h 3023327"/>
                  <a:gd name="connsiteX9-119" fmla="*/ 282716 w 3232540"/>
                  <a:gd name="connsiteY9-120" fmla="*/ 1774078 h 3023327"/>
                  <a:gd name="connsiteX10-121" fmla="*/ 232865 w 3232540"/>
                  <a:gd name="connsiteY10-122" fmla="*/ 1706804 h 3023327"/>
                  <a:gd name="connsiteX11-123" fmla="*/ 205277 w 3232540"/>
                  <a:gd name="connsiteY11-124" fmla="*/ 1656953 h 3023327"/>
                  <a:gd name="connsiteX12-125" fmla="*/ 153974 w 3232540"/>
                  <a:gd name="connsiteY12-126" fmla="*/ 1531115 h 3023327"/>
                  <a:gd name="connsiteX13-127" fmla="*/ 64920 w 3232540"/>
                  <a:gd name="connsiteY13-128" fmla="*/ 1322516 h 3023327"/>
                  <a:gd name="connsiteX14-129" fmla="*/ 49433 w 3232540"/>
                  <a:gd name="connsiteY14-130" fmla="*/ 1245561 h 3023327"/>
                  <a:gd name="connsiteX15-131" fmla="*/ 66 w 3232540"/>
                  <a:gd name="connsiteY15-132" fmla="*/ 785287 h 3023327"/>
                  <a:gd name="connsiteX16-133" fmla="*/ 68308 w 3232540"/>
                  <a:gd name="connsiteY16-134" fmla="*/ 599435 h 3023327"/>
                  <a:gd name="connsiteX17-135" fmla="*/ 362090 w 3232540"/>
                  <a:gd name="connsiteY17-136" fmla="*/ 396643 h 3023327"/>
                  <a:gd name="connsiteX18-137" fmla="*/ 653452 w 3232540"/>
                  <a:gd name="connsiteY18-138" fmla="*/ 221439 h 3023327"/>
                  <a:gd name="connsiteX19-139" fmla="*/ 737182 w 3232540"/>
                  <a:gd name="connsiteY19-140" fmla="*/ 167716 h 3023327"/>
                  <a:gd name="connsiteX20-141" fmla="*/ 826720 w 3232540"/>
                  <a:gd name="connsiteY20-142" fmla="*/ 24455 h 3023327"/>
                  <a:gd name="connsiteX21-143" fmla="*/ 848984 w 3232540"/>
                  <a:gd name="connsiteY21-144" fmla="*/ 3159 h 3023327"/>
                  <a:gd name="connsiteX22-145" fmla="*/ 889639 w 3232540"/>
                  <a:gd name="connsiteY22-146" fmla="*/ 5095 h 3023327"/>
                  <a:gd name="connsiteX23-147" fmla="*/ 893995 w 3232540"/>
                  <a:gd name="connsiteY23-148" fmla="*/ 22035 h 3023327"/>
                  <a:gd name="connsiteX24-149" fmla="*/ 903191 w 3232540"/>
                  <a:gd name="connsiteY24-150" fmla="*/ 57850 h 3023327"/>
                  <a:gd name="connsiteX25-151" fmla="*/ 1505758 w 3232540"/>
                  <a:gd name="connsiteY25-152" fmla="*/ 756248 h 3023327"/>
                  <a:gd name="connsiteX26-153" fmla="*/ 1629176 w 3232540"/>
                  <a:gd name="connsiteY26-154" fmla="*/ 955167 h 3023327"/>
                  <a:gd name="connsiteX27-155" fmla="*/ 1755981 w 3232540"/>
                  <a:gd name="connsiteY27-156" fmla="*/ 1167639 h 3023327"/>
                  <a:gd name="connsiteX28-157" fmla="*/ 1873107 w 3232540"/>
                  <a:gd name="connsiteY28-158" fmla="*/ 1327840 h 3023327"/>
                  <a:gd name="connsiteX29-159" fmla="*/ 1732266 w 3232540"/>
                  <a:gd name="connsiteY29-160" fmla="*/ 633314 h 3023327"/>
                  <a:gd name="connsiteX30-161" fmla="*/ 1666443 w 3232540"/>
                  <a:gd name="connsiteY30-162" fmla="*/ 176912 h 3023327"/>
                  <a:gd name="connsiteX31-163" fmla="*/ 1671283 w 3232540"/>
                  <a:gd name="connsiteY31-164" fmla="*/ 159972 h 3023327"/>
                  <a:gd name="connsiteX32-165" fmla="*/ 1682899 w 3232540"/>
                  <a:gd name="connsiteY32-166" fmla="*/ 168200 h 3023327"/>
                  <a:gd name="connsiteX33-167" fmla="*/ 1820352 w 3232540"/>
                  <a:gd name="connsiteY33-168" fmla="*/ 253382 h 3023327"/>
                  <a:gd name="connsiteX34-169" fmla="*/ 2311118 w 3232540"/>
                  <a:gd name="connsiteY34-170" fmla="*/ 446978 h 3023327"/>
                  <a:gd name="connsiteX35-171" fmla="*/ 2636843 w 3232540"/>
                  <a:gd name="connsiteY35-172" fmla="*/ 723820 h 3023327"/>
                  <a:gd name="connsiteX36-173" fmla="*/ 2683790 w 3232540"/>
                  <a:gd name="connsiteY36-174" fmla="*/ 786739 h 3023327"/>
                  <a:gd name="connsiteX37-175" fmla="*/ 2787364 w 3232540"/>
                  <a:gd name="connsiteY37-176" fmla="*/ 919352 h 3023327"/>
                  <a:gd name="connsiteX38-177" fmla="*/ 3089858 w 3232540"/>
                  <a:gd name="connsiteY38-178" fmla="*/ 1364139 h 3023327"/>
                  <a:gd name="connsiteX39-179" fmla="*/ 3109701 w 3232540"/>
                  <a:gd name="connsiteY39-180" fmla="*/ 1394146 h 3023327"/>
                  <a:gd name="connsiteX40-181" fmla="*/ 3134869 w 3232540"/>
                  <a:gd name="connsiteY40-182" fmla="*/ 1436737 h 3023327"/>
                  <a:gd name="connsiteX41-183" fmla="*/ 3177460 w 3232540"/>
                  <a:gd name="connsiteY41-184" fmla="*/ 1558703 h 3023327"/>
                  <a:gd name="connsiteX42-185" fmla="*/ 3220051 w 3232540"/>
                  <a:gd name="connsiteY42-186" fmla="*/ 1770690 h 3023327"/>
                  <a:gd name="connsiteX43-187" fmla="*/ 3231183 w 3232540"/>
                  <a:gd name="connsiteY43-188" fmla="*/ 1852485 h 3023327"/>
                  <a:gd name="connsiteX44-189" fmla="*/ 3203111 w 3232540"/>
                  <a:gd name="connsiteY44-190" fmla="*/ 1957027 h 3023327"/>
                  <a:gd name="connsiteX45-191" fmla="*/ 3175524 w 3232540"/>
                  <a:gd name="connsiteY45-192" fmla="*/ 1987518 h 3023327"/>
                  <a:gd name="connsiteX46-193" fmla="*/ 2763429 w 3232540"/>
                  <a:gd name="connsiteY46-194" fmla="*/ 2050701 h 3023327"/>
                  <a:gd name="connsiteX47-195" fmla="*/ 2384298 w 3232540"/>
                  <a:gd name="connsiteY47-196" fmla="*/ 1825688 h 3023327"/>
                  <a:gd name="connsiteX48-197" fmla="*/ 2485354 w 3232540"/>
                  <a:gd name="connsiteY48-198" fmla="*/ 2335507 h 3023327"/>
                  <a:gd name="connsiteX49-199" fmla="*/ 2648459 w 3232540"/>
                  <a:gd name="connsiteY49-200" fmla="*/ 2975341 h 3023327"/>
                  <a:gd name="connsiteX0-201" fmla="*/ 2648459 w 3232540"/>
                  <a:gd name="connsiteY0-202" fmla="*/ 2975341 h 3023327"/>
                  <a:gd name="connsiteX1-203" fmla="*/ 2648459 w 3232540"/>
                  <a:gd name="connsiteY1-204" fmla="*/ 3008253 h 3023327"/>
                  <a:gd name="connsiteX2-205" fmla="*/ 2528913 w 3232540"/>
                  <a:gd name="connsiteY2-206" fmla="*/ 3016480 h 3023327"/>
                  <a:gd name="connsiteX3-207" fmla="*/ 699431 w 3232540"/>
                  <a:gd name="connsiteY3-208" fmla="*/ 3014545 h 3023327"/>
                  <a:gd name="connsiteX4-209" fmla="*/ 617153 w 3232540"/>
                  <a:gd name="connsiteY4-210" fmla="*/ 2980181 h 3023327"/>
                  <a:gd name="connsiteX5-211" fmla="*/ 642804 w 3232540"/>
                  <a:gd name="connsiteY5-212" fmla="*/ 2669460 h 3023327"/>
                  <a:gd name="connsiteX6-213" fmla="*/ 544070 w 3232540"/>
                  <a:gd name="connsiteY6-214" fmla="*/ 2132715 h 3023327"/>
                  <a:gd name="connsiteX7-215" fmla="*/ 418717 w 3232540"/>
                  <a:gd name="connsiteY7-216" fmla="*/ 1942023 h 3023327"/>
                  <a:gd name="connsiteX8-217" fmla="*/ 282716 w 3232540"/>
                  <a:gd name="connsiteY8-218" fmla="*/ 1774078 h 3023327"/>
                  <a:gd name="connsiteX9-219" fmla="*/ 282716 w 3232540"/>
                  <a:gd name="connsiteY9-220" fmla="*/ 1774078 h 3023327"/>
                  <a:gd name="connsiteX10-221" fmla="*/ 232865 w 3232540"/>
                  <a:gd name="connsiteY10-222" fmla="*/ 1706804 h 3023327"/>
                  <a:gd name="connsiteX11-223" fmla="*/ 205277 w 3232540"/>
                  <a:gd name="connsiteY11-224" fmla="*/ 1656953 h 3023327"/>
                  <a:gd name="connsiteX12-225" fmla="*/ 153974 w 3232540"/>
                  <a:gd name="connsiteY12-226" fmla="*/ 1531115 h 3023327"/>
                  <a:gd name="connsiteX13-227" fmla="*/ 64920 w 3232540"/>
                  <a:gd name="connsiteY13-228" fmla="*/ 1322516 h 3023327"/>
                  <a:gd name="connsiteX14-229" fmla="*/ 49433 w 3232540"/>
                  <a:gd name="connsiteY14-230" fmla="*/ 1245561 h 3023327"/>
                  <a:gd name="connsiteX15-231" fmla="*/ 66 w 3232540"/>
                  <a:gd name="connsiteY15-232" fmla="*/ 785287 h 3023327"/>
                  <a:gd name="connsiteX16-233" fmla="*/ 68308 w 3232540"/>
                  <a:gd name="connsiteY16-234" fmla="*/ 599435 h 3023327"/>
                  <a:gd name="connsiteX17-235" fmla="*/ 362090 w 3232540"/>
                  <a:gd name="connsiteY17-236" fmla="*/ 396643 h 3023327"/>
                  <a:gd name="connsiteX18-237" fmla="*/ 653452 w 3232540"/>
                  <a:gd name="connsiteY18-238" fmla="*/ 221439 h 3023327"/>
                  <a:gd name="connsiteX19-239" fmla="*/ 737182 w 3232540"/>
                  <a:gd name="connsiteY19-240" fmla="*/ 167716 h 3023327"/>
                  <a:gd name="connsiteX20-241" fmla="*/ 826720 w 3232540"/>
                  <a:gd name="connsiteY20-242" fmla="*/ 24455 h 3023327"/>
                  <a:gd name="connsiteX21-243" fmla="*/ 848984 w 3232540"/>
                  <a:gd name="connsiteY21-244" fmla="*/ 3159 h 3023327"/>
                  <a:gd name="connsiteX22-245" fmla="*/ 889639 w 3232540"/>
                  <a:gd name="connsiteY22-246" fmla="*/ 5095 h 3023327"/>
                  <a:gd name="connsiteX23-247" fmla="*/ 893995 w 3232540"/>
                  <a:gd name="connsiteY23-248" fmla="*/ 22035 h 3023327"/>
                  <a:gd name="connsiteX24-249" fmla="*/ 903191 w 3232540"/>
                  <a:gd name="connsiteY24-250" fmla="*/ 57850 h 3023327"/>
                  <a:gd name="connsiteX25-251" fmla="*/ 1505758 w 3232540"/>
                  <a:gd name="connsiteY25-252" fmla="*/ 756248 h 3023327"/>
                  <a:gd name="connsiteX26-253" fmla="*/ 1629176 w 3232540"/>
                  <a:gd name="connsiteY26-254" fmla="*/ 955167 h 3023327"/>
                  <a:gd name="connsiteX27-255" fmla="*/ 1755981 w 3232540"/>
                  <a:gd name="connsiteY27-256" fmla="*/ 1167639 h 3023327"/>
                  <a:gd name="connsiteX28-257" fmla="*/ 1873107 w 3232540"/>
                  <a:gd name="connsiteY28-258" fmla="*/ 1327840 h 3023327"/>
                  <a:gd name="connsiteX29-259" fmla="*/ 1732266 w 3232540"/>
                  <a:gd name="connsiteY29-260" fmla="*/ 633314 h 3023327"/>
                  <a:gd name="connsiteX30-261" fmla="*/ 1666443 w 3232540"/>
                  <a:gd name="connsiteY30-262" fmla="*/ 176912 h 3023327"/>
                  <a:gd name="connsiteX31-263" fmla="*/ 1671283 w 3232540"/>
                  <a:gd name="connsiteY31-264" fmla="*/ 159972 h 3023327"/>
                  <a:gd name="connsiteX32-265" fmla="*/ 1682899 w 3232540"/>
                  <a:gd name="connsiteY32-266" fmla="*/ 168200 h 3023327"/>
                  <a:gd name="connsiteX33-267" fmla="*/ 1820352 w 3232540"/>
                  <a:gd name="connsiteY33-268" fmla="*/ 253382 h 3023327"/>
                  <a:gd name="connsiteX34-269" fmla="*/ 2311118 w 3232540"/>
                  <a:gd name="connsiteY34-270" fmla="*/ 446978 h 3023327"/>
                  <a:gd name="connsiteX35-271" fmla="*/ 2636843 w 3232540"/>
                  <a:gd name="connsiteY35-272" fmla="*/ 723820 h 3023327"/>
                  <a:gd name="connsiteX36-273" fmla="*/ 2683790 w 3232540"/>
                  <a:gd name="connsiteY36-274" fmla="*/ 786739 h 3023327"/>
                  <a:gd name="connsiteX37-275" fmla="*/ 2787364 w 3232540"/>
                  <a:gd name="connsiteY37-276" fmla="*/ 919352 h 3023327"/>
                  <a:gd name="connsiteX38-277" fmla="*/ 3089858 w 3232540"/>
                  <a:gd name="connsiteY38-278" fmla="*/ 1364139 h 3023327"/>
                  <a:gd name="connsiteX39-279" fmla="*/ 3109701 w 3232540"/>
                  <a:gd name="connsiteY39-280" fmla="*/ 1394146 h 3023327"/>
                  <a:gd name="connsiteX40-281" fmla="*/ 3134869 w 3232540"/>
                  <a:gd name="connsiteY40-282" fmla="*/ 1436737 h 3023327"/>
                  <a:gd name="connsiteX41-283" fmla="*/ 3177460 w 3232540"/>
                  <a:gd name="connsiteY41-284" fmla="*/ 1558703 h 3023327"/>
                  <a:gd name="connsiteX42-285" fmla="*/ 3220051 w 3232540"/>
                  <a:gd name="connsiteY42-286" fmla="*/ 1770690 h 3023327"/>
                  <a:gd name="connsiteX43-287" fmla="*/ 3231183 w 3232540"/>
                  <a:gd name="connsiteY43-288" fmla="*/ 1852485 h 3023327"/>
                  <a:gd name="connsiteX44-289" fmla="*/ 3203111 w 3232540"/>
                  <a:gd name="connsiteY44-290" fmla="*/ 1957027 h 3023327"/>
                  <a:gd name="connsiteX45-291" fmla="*/ 3175524 w 3232540"/>
                  <a:gd name="connsiteY45-292" fmla="*/ 1987518 h 3023327"/>
                  <a:gd name="connsiteX46-293" fmla="*/ 2763429 w 3232540"/>
                  <a:gd name="connsiteY46-294" fmla="*/ 2050701 h 3023327"/>
                  <a:gd name="connsiteX47-295" fmla="*/ 2384298 w 3232540"/>
                  <a:gd name="connsiteY47-296" fmla="*/ 1825688 h 3023327"/>
                  <a:gd name="connsiteX48-297" fmla="*/ 2407026 w 3232540"/>
                  <a:gd name="connsiteY48-298" fmla="*/ 2052784 h 3023327"/>
                  <a:gd name="connsiteX49-299" fmla="*/ 2485354 w 3232540"/>
                  <a:gd name="connsiteY49-300" fmla="*/ 2335507 h 3023327"/>
                  <a:gd name="connsiteX50" fmla="*/ 2648459 w 3232540"/>
                  <a:gd name="connsiteY50" fmla="*/ 2975341 h 3023327"/>
                  <a:gd name="connsiteX0-301" fmla="*/ 2648459 w 3232540"/>
                  <a:gd name="connsiteY0-302" fmla="*/ 2975341 h 3023327"/>
                  <a:gd name="connsiteX1-303" fmla="*/ 2648459 w 3232540"/>
                  <a:gd name="connsiteY1-304" fmla="*/ 3008253 h 3023327"/>
                  <a:gd name="connsiteX2-305" fmla="*/ 2528913 w 3232540"/>
                  <a:gd name="connsiteY2-306" fmla="*/ 3016480 h 3023327"/>
                  <a:gd name="connsiteX3-307" fmla="*/ 699431 w 3232540"/>
                  <a:gd name="connsiteY3-308" fmla="*/ 3014545 h 3023327"/>
                  <a:gd name="connsiteX4-309" fmla="*/ 617153 w 3232540"/>
                  <a:gd name="connsiteY4-310" fmla="*/ 2980181 h 3023327"/>
                  <a:gd name="connsiteX5-311" fmla="*/ 642804 w 3232540"/>
                  <a:gd name="connsiteY5-312" fmla="*/ 2669460 h 3023327"/>
                  <a:gd name="connsiteX6-313" fmla="*/ 544070 w 3232540"/>
                  <a:gd name="connsiteY6-314" fmla="*/ 2132715 h 3023327"/>
                  <a:gd name="connsiteX7-315" fmla="*/ 418717 w 3232540"/>
                  <a:gd name="connsiteY7-316" fmla="*/ 1942023 h 3023327"/>
                  <a:gd name="connsiteX8-317" fmla="*/ 282716 w 3232540"/>
                  <a:gd name="connsiteY8-318" fmla="*/ 1774078 h 3023327"/>
                  <a:gd name="connsiteX9-319" fmla="*/ 282716 w 3232540"/>
                  <a:gd name="connsiteY9-320" fmla="*/ 1774078 h 3023327"/>
                  <a:gd name="connsiteX10-321" fmla="*/ 232865 w 3232540"/>
                  <a:gd name="connsiteY10-322" fmla="*/ 1706804 h 3023327"/>
                  <a:gd name="connsiteX11-323" fmla="*/ 205277 w 3232540"/>
                  <a:gd name="connsiteY11-324" fmla="*/ 1656953 h 3023327"/>
                  <a:gd name="connsiteX12-325" fmla="*/ 153974 w 3232540"/>
                  <a:gd name="connsiteY12-326" fmla="*/ 1531115 h 3023327"/>
                  <a:gd name="connsiteX13-327" fmla="*/ 64920 w 3232540"/>
                  <a:gd name="connsiteY13-328" fmla="*/ 1322516 h 3023327"/>
                  <a:gd name="connsiteX14-329" fmla="*/ 49433 w 3232540"/>
                  <a:gd name="connsiteY14-330" fmla="*/ 1245561 h 3023327"/>
                  <a:gd name="connsiteX15-331" fmla="*/ 66 w 3232540"/>
                  <a:gd name="connsiteY15-332" fmla="*/ 785287 h 3023327"/>
                  <a:gd name="connsiteX16-333" fmla="*/ 68308 w 3232540"/>
                  <a:gd name="connsiteY16-334" fmla="*/ 599435 h 3023327"/>
                  <a:gd name="connsiteX17-335" fmla="*/ 362090 w 3232540"/>
                  <a:gd name="connsiteY17-336" fmla="*/ 396643 h 3023327"/>
                  <a:gd name="connsiteX18-337" fmla="*/ 653452 w 3232540"/>
                  <a:gd name="connsiteY18-338" fmla="*/ 221439 h 3023327"/>
                  <a:gd name="connsiteX19-339" fmla="*/ 737182 w 3232540"/>
                  <a:gd name="connsiteY19-340" fmla="*/ 167716 h 3023327"/>
                  <a:gd name="connsiteX20-341" fmla="*/ 826720 w 3232540"/>
                  <a:gd name="connsiteY20-342" fmla="*/ 24455 h 3023327"/>
                  <a:gd name="connsiteX21-343" fmla="*/ 848984 w 3232540"/>
                  <a:gd name="connsiteY21-344" fmla="*/ 3159 h 3023327"/>
                  <a:gd name="connsiteX22-345" fmla="*/ 889639 w 3232540"/>
                  <a:gd name="connsiteY22-346" fmla="*/ 5095 h 3023327"/>
                  <a:gd name="connsiteX23-347" fmla="*/ 893995 w 3232540"/>
                  <a:gd name="connsiteY23-348" fmla="*/ 22035 h 3023327"/>
                  <a:gd name="connsiteX24-349" fmla="*/ 903191 w 3232540"/>
                  <a:gd name="connsiteY24-350" fmla="*/ 57850 h 3023327"/>
                  <a:gd name="connsiteX25-351" fmla="*/ 1505758 w 3232540"/>
                  <a:gd name="connsiteY25-352" fmla="*/ 756248 h 3023327"/>
                  <a:gd name="connsiteX26-353" fmla="*/ 1629176 w 3232540"/>
                  <a:gd name="connsiteY26-354" fmla="*/ 955167 h 3023327"/>
                  <a:gd name="connsiteX27-355" fmla="*/ 1755981 w 3232540"/>
                  <a:gd name="connsiteY27-356" fmla="*/ 1167639 h 3023327"/>
                  <a:gd name="connsiteX28-357" fmla="*/ 1873107 w 3232540"/>
                  <a:gd name="connsiteY28-358" fmla="*/ 1327840 h 3023327"/>
                  <a:gd name="connsiteX29-359" fmla="*/ 1732266 w 3232540"/>
                  <a:gd name="connsiteY29-360" fmla="*/ 633314 h 3023327"/>
                  <a:gd name="connsiteX30-361" fmla="*/ 1666443 w 3232540"/>
                  <a:gd name="connsiteY30-362" fmla="*/ 176912 h 3023327"/>
                  <a:gd name="connsiteX31-363" fmla="*/ 1671283 w 3232540"/>
                  <a:gd name="connsiteY31-364" fmla="*/ 159972 h 3023327"/>
                  <a:gd name="connsiteX32-365" fmla="*/ 1682899 w 3232540"/>
                  <a:gd name="connsiteY32-366" fmla="*/ 168200 h 3023327"/>
                  <a:gd name="connsiteX33-367" fmla="*/ 1820352 w 3232540"/>
                  <a:gd name="connsiteY33-368" fmla="*/ 253382 h 3023327"/>
                  <a:gd name="connsiteX34-369" fmla="*/ 2311118 w 3232540"/>
                  <a:gd name="connsiteY34-370" fmla="*/ 446978 h 3023327"/>
                  <a:gd name="connsiteX35-371" fmla="*/ 2636843 w 3232540"/>
                  <a:gd name="connsiteY35-372" fmla="*/ 723820 h 3023327"/>
                  <a:gd name="connsiteX36-373" fmla="*/ 2683790 w 3232540"/>
                  <a:gd name="connsiteY36-374" fmla="*/ 786739 h 3023327"/>
                  <a:gd name="connsiteX37-375" fmla="*/ 2787364 w 3232540"/>
                  <a:gd name="connsiteY37-376" fmla="*/ 919352 h 3023327"/>
                  <a:gd name="connsiteX38-377" fmla="*/ 3089858 w 3232540"/>
                  <a:gd name="connsiteY38-378" fmla="*/ 1364139 h 3023327"/>
                  <a:gd name="connsiteX39-379" fmla="*/ 3109701 w 3232540"/>
                  <a:gd name="connsiteY39-380" fmla="*/ 1394146 h 3023327"/>
                  <a:gd name="connsiteX40-381" fmla="*/ 3134869 w 3232540"/>
                  <a:gd name="connsiteY40-382" fmla="*/ 1436737 h 3023327"/>
                  <a:gd name="connsiteX41-383" fmla="*/ 3177460 w 3232540"/>
                  <a:gd name="connsiteY41-384" fmla="*/ 1558703 h 3023327"/>
                  <a:gd name="connsiteX42-385" fmla="*/ 3220051 w 3232540"/>
                  <a:gd name="connsiteY42-386" fmla="*/ 1770690 h 3023327"/>
                  <a:gd name="connsiteX43-387" fmla="*/ 3231183 w 3232540"/>
                  <a:gd name="connsiteY43-388" fmla="*/ 1852485 h 3023327"/>
                  <a:gd name="connsiteX44-389" fmla="*/ 3203111 w 3232540"/>
                  <a:gd name="connsiteY44-390" fmla="*/ 1957027 h 3023327"/>
                  <a:gd name="connsiteX45-391" fmla="*/ 3175524 w 3232540"/>
                  <a:gd name="connsiteY45-392" fmla="*/ 1987518 h 3023327"/>
                  <a:gd name="connsiteX46-393" fmla="*/ 2763429 w 3232540"/>
                  <a:gd name="connsiteY46-394" fmla="*/ 2050701 h 3023327"/>
                  <a:gd name="connsiteX47-395" fmla="*/ 2384298 w 3232540"/>
                  <a:gd name="connsiteY47-396" fmla="*/ 1825688 h 3023327"/>
                  <a:gd name="connsiteX48-397" fmla="*/ 2324399 w 3232540"/>
                  <a:gd name="connsiteY48-398" fmla="*/ 1972912 h 3023327"/>
                  <a:gd name="connsiteX49-399" fmla="*/ 2485354 w 3232540"/>
                  <a:gd name="connsiteY49-400" fmla="*/ 2335507 h 3023327"/>
                  <a:gd name="connsiteX50-401" fmla="*/ 2648459 w 3232540"/>
                  <a:gd name="connsiteY50-402" fmla="*/ 2975341 h 3023327"/>
                  <a:gd name="connsiteX0-403" fmla="*/ 2648459 w 3232540"/>
                  <a:gd name="connsiteY0-404" fmla="*/ 2975341 h 3023327"/>
                  <a:gd name="connsiteX1-405" fmla="*/ 2648459 w 3232540"/>
                  <a:gd name="connsiteY1-406" fmla="*/ 3008253 h 3023327"/>
                  <a:gd name="connsiteX2-407" fmla="*/ 2528913 w 3232540"/>
                  <a:gd name="connsiteY2-408" fmla="*/ 3016480 h 3023327"/>
                  <a:gd name="connsiteX3-409" fmla="*/ 699431 w 3232540"/>
                  <a:gd name="connsiteY3-410" fmla="*/ 3014545 h 3023327"/>
                  <a:gd name="connsiteX4-411" fmla="*/ 617153 w 3232540"/>
                  <a:gd name="connsiteY4-412" fmla="*/ 2980181 h 3023327"/>
                  <a:gd name="connsiteX5-413" fmla="*/ 642804 w 3232540"/>
                  <a:gd name="connsiteY5-414" fmla="*/ 2669460 h 3023327"/>
                  <a:gd name="connsiteX6-415" fmla="*/ 544070 w 3232540"/>
                  <a:gd name="connsiteY6-416" fmla="*/ 2132715 h 3023327"/>
                  <a:gd name="connsiteX7-417" fmla="*/ 418717 w 3232540"/>
                  <a:gd name="connsiteY7-418" fmla="*/ 1942023 h 3023327"/>
                  <a:gd name="connsiteX8-419" fmla="*/ 282716 w 3232540"/>
                  <a:gd name="connsiteY8-420" fmla="*/ 1774078 h 3023327"/>
                  <a:gd name="connsiteX9-421" fmla="*/ 282716 w 3232540"/>
                  <a:gd name="connsiteY9-422" fmla="*/ 1774078 h 3023327"/>
                  <a:gd name="connsiteX10-423" fmla="*/ 232865 w 3232540"/>
                  <a:gd name="connsiteY10-424" fmla="*/ 1706804 h 3023327"/>
                  <a:gd name="connsiteX11-425" fmla="*/ 205277 w 3232540"/>
                  <a:gd name="connsiteY11-426" fmla="*/ 1656953 h 3023327"/>
                  <a:gd name="connsiteX12-427" fmla="*/ 153974 w 3232540"/>
                  <a:gd name="connsiteY12-428" fmla="*/ 1531115 h 3023327"/>
                  <a:gd name="connsiteX13-429" fmla="*/ 64920 w 3232540"/>
                  <a:gd name="connsiteY13-430" fmla="*/ 1322516 h 3023327"/>
                  <a:gd name="connsiteX14-431" fmla="*/ 49433 w 3232540"/>
                  <a:gd name="connsiteY14-432" fmla="*/ 1245561 h 3023327"/>
                  <a:gd name="connsiteX15-433" fmla="*/ 66 w 3232540"/>
                  <a:gd name="connsiteY15-434" fmla="*/ 785287 h 3023327"/>
                  <a:gd name="connsiteX16-435" fmla="*/ 68308 w 3232540"/>
                  <a:gd name="connsiteY16-436" fmla="*/ 599435 h 3023327"/>
                  <a:gd name="connsiteX17-437" fmla="*/ 362090 w 3232540"/>
                  <a:gd name="connsiteY17-438" fmla="*/ 396643 h 3023327"/>
                  <a:gd name="connsiteX18-439" fmla="*/ 653452 w 3232540"/>
                  <a:gd name="connsiteY18-440" fmla="*/ 221439 h 3023327"/>
                  <a:gd name="connsiteX19-441" fmla="*/ 737182 w 3232540"/>
                  <a:gd name="connsiteY19-442" fmla="*/ 167716 h 3023327"/>
                  <a:gd name="connsiteX20-443" fmla="*/ 826720 w 3232540"/>
                  <a:gd name="connsiteY20-444" fmla="*/ 24455 h 3023327"/>
                  <a:gd name="connsiteX21-445" fmla="*/ 848984 w 3232540"/>
                  <a:gd name="connsiteY21-446" fmla="*/ 3159 h 3023327"/>
                  <a:gd name="connsiteX22-447" fmla="*/ 889639 w 3232540"/>
                  <a:gd name="connsiteY22-448" fmla="*/ 5095 h 3023327"/>
                  <a:gd name="connsiteX23-449" fmla="*/ 893995 w 3232540"/>
                  <a:gd name="connsiteY23-450" fmla="*/ 22035 h 3023327"/>
                  <a:gd name="connsiteX24-451" fmla="*/ 903191 w 3232540"/>
                  <a:gd name="connsiteY24-452" fmla="*/ 57850 h 3023327"/>
                  <a:gd name="connsiteX25-453" fmla="*/ 1505758 w 3232540"/>
                  <a:gd name="connsiteY25-454" fmla="*/ 756248 h 3023327"/>
                  <a:gd name="connsiteX26-455" fmla="*/ 1629176 w 3232540"/>
                  <a:gd name="connsiteY26-456" fmla="*/ 955167 h 3023327"/>
                  <a:gd name="connsiteX27-457" fmla="*/ 1755981 w 3232540"/>
                  <a:gd name="connsiteY27-458" fmla="*/ 1167639 h 3023327"/>
                  <a:gd name="connsiteX28-459" fmla="*/ 1873107 w 3232540"/>
                  <a:gd name="connsiteY28-460" fmla="*/ 1327840 h 3023327"/>
                  <a:gd name="connsiteX29-461" fmla="*/ 1732266 w 3232540"/>
                  <a:gd name="connsiteY29-462" fmla="*/ 633314 h 3023327"/>
                  <a:gd name="connsiteX30-463" fmla="*/ 1666443 w 3232540"/>
                  <a:gd name="connsiteY30-464" fmla="*/ 176912 h 3023327"/>
                  <a:gd name="connsiteX31-465" fmla="*/ 1671283 w 3232540"/>
                  <a:gd name="connsiteY31-466" fmla="*/ 159972 h 3023327"/>
                  <a:gd name="connsiteX32-467" fmla="*/ 1682899 w 3232540"/>
                  <a:gd name="connsiteY32-468" fmla="*/ 168200 h 3023327"/>
                  <a:gd name="connsiteX33-469" fmla="*/ 1820352 w 3232540"/>
                  <a:gd name="connsiteY33-470" fmla="*/ 253382 h 3023327"/>
                  <a:gd name="connsiteX34-471" fmla="*/ 2311118 w 3232540"/>
                  <a:gd name="connsiteY34-472" fmla="*/ 446978 h 3023327"/>
                  <a:gd name="connsiteX35-473" fmla="*/ 2636843 w 3232540"/>
                  <a:gd name="connsiteY35-474" fmla="*/ 723820 h 3023327"/>
                  <a:gd name="connsiteX36-475" fmla="*/ 2683790 w 3232540"/>
                  <a:gd name="connsiteY36-476" fmla="*/ 786739 h 3023327"/>
                  <a:gd name="connsiteX37-477" fmla="*/ 2787364 w 3232540"/>
                  <a:gd name="connsiteY37-478" fmla="*/ 919352 h 3023327"/>
                  <a:gd name="connsiteX38-479" fmla="*/ 3089858 w 3232540"/>
                  <a:gd name="connsiteY38-480" fmla="*/ 1364139 h 3023327"/>
                  <a:gd name="connsiteX39-481" fmla="*/ 3109701 w 3232540"/>
                  <a:gd name="connsiteY39-482" fmla="*/ 1394146 h 3023327"/>
                  <a:gd name="connsiteX40-483" fmla="*/ 3134869 w 3232540"/>
                  <a:gd name="connsiteY40-484" fmla="*/ 1436737 h 3023327"/>
                  <a:gd name="connsiteX41-485" fmla="*/ 3177460 w 3232540"/>
                  <a:gd name="connsiteY41-486" fmla="*/ 1558703 h 3023327"/>
                  <a:gd name="connsiteX42-487" fmla="*/ 3220051 w 3232540"/>
                  <a:gd name="connsiteY42-488" fmla="*/ 1770690 h 3023327"/>
                  <a:gd name="connsiteX43-489" fmla="*/ 3231183 w 3232540"/>
                  <a:gd name="connsiteY43-490" fmla="*/ 1852485 h 3023327"/>
                  <a:gd name="connsiteX44-491" fmla="*/ 3203111 w 3232540"/>
                  <a:gd name="connsiteY44-492" fmla="*/ 1957027 h 3023327"/>
                  <a:gd name="connsiteX45-493" fmla="*/ 3175524 w 3232540"/>
                  <a:gd name="connsiteY45-494" fmla="*/ 1987518 h 3023327"/>
                  <a:gd name="connsiteX46-495" fmla="*/ 2763429 w 3232540"/>
                  <a:gd name="connsiteY46-496" fmla="*/ 2050701 h 3023327"/>
                  <a:gd name="connsiteX47-497" fmla="*/ 2384298 w 3232540"/>
                  <a:gd name="connsiteY47-498" fmla="*/ 1825688 h 3023327"/>
                  <a:gd name="connsiteX48-499" fmla="*/ 2324399 w 3232540"/>
                  <a:gd name="connsiteY48-500" fmla="*/ 1972912 h 3023327"/>
                  <a:gd name="connsiteX49-501" fmla="*/ 2485354 w 3232540"/>
                  <a:gd name="connsiteY49-502" fmla="*/ 2335507 h 3023327"/>
                  <a:gd name="connsiteX50-503" fmla="*/ 2648459 w 3232540"/>
                  <a:gd name="connsiteY50-504" fmla="*/ 2975341 h 3023327"/>
                  <a:gd name="connsiteX0-505" fmla="*/ 2648459 w 3232540"/>
                  <a:gd name="connsiteY0-506" fmla="*/ 2975341 h 3023327"/>
                  <a:gd name="connsiteX1-507" fmla="*/ 2648459 w 3232540"/>
                  <a:gd name="connsiteY1-508" fmla="*/ 3008253 h 3023327"/>
                  <a:gd name="connsiteX2-509" fmla="*/ 2528913 w 3232540"/>
                  <a:gd name="connsiteY2-510" fmla="*/ 3016480 h 3023327"/>
                  <a:gd name="connsiteX3-511" fmla="*/ 699431 w 3232540"/>
                  <a:gd name="connsiteY3-512" fmla="*/ 3014545 h 3023327"/>
                  <a:gd name="connsiteX4-513" fmla="*/ 617153 w 3232540"/>
                  <a:gd name="connsiteY4-514" fmla="*/ 2980181 h 3023327"/>
                  <a:gd name="connsiteX5-515" fmla="*/ 642804 w 3232540"/>
                  <a:gd name="connsiteY5-516" fmla="*/ 2669460 h 3023327"/>
                  <a:gd name="connsiteX6-517" fmla="*/ 544070 w 3232540"/>
                  <a:gd name="connsiteY6-518" fmla="*/ 2132715 h 3023327"/>
                  <a:gd name="connsiteX7-519" fmla="*/ 418717 w 3232540"/>
                  <a:gd name="connsiteY7-520" fmla="*/ 1942023 h 3023327"/>
                  <a:gd name="connsiteX8-521" fmla="*/ 282716 w 3232540"/>
                  <a:gd name="connsiteY8-522" fmla="*/ 1774078 h 3023327"/>
                  <a:gd name="connsiteX9-523" fmla="*/ 282716 w 3232540"/>
                  <a:gd name="connsiteY9-524" fmla="*/ 1774078 h 3023327"/>
                  <a:gd name="connsiteX10-525" fmla="*/ 232865 w 3232540"/>
                  <a:gd name="connsiteY10-526" fmla="*/ 1706804 h 3023327"/>
                  <a:gd name="connsiteX11-527" fmla="*/ 205277 w 3232540"/>
                  <a:gd name="connsiteY11-528" fmla="*/ 1656953 h 3023327"/>
                  <a:gd name="connsiteX12-529" fmla="*/ 153974 w 3232540"/>
                  <a:gd name="connsiteY12-530" fmla="*/ 1531115 h 3023327"/>
                  <a:gd name="connsiteX13-531" fmla="*/ 64920 w 3232540"/>
                  <a:gd name="connsiteY13-532" fmla="*/ 1322516 h 3023327"/>
                  <a:gd name="connsiteX14-533" fmla="*/ 49433 w 3232540"/>
                  <a:gd name="connsiteY14-534" fmla="*/ 1245561 h 3023327"/>
                  <a:gd name="connsiteX15-535" fmla="*/ 66 w 3232540"/>
                  <a:gd name="connsiteY15-536" fmla="*/ 785287 h 3023327"/>
                  <a:gd name="connsiteX16-537" fmla="*/ 68308 w 3232540"/>
                  <a:gd name="connsiteY16-538" fmla="*/ 599435 h 3023327"/>
                  <a:gd name="connsiteX17-539" fmla="*/ 362090 w 3232540"/>
                  <a:gd name="connsiteY17-540" fmla="*/ 396643 h 3023327"/>
                  <a:gd name="connsiteX18-541" fmla="*/ 653452 w 3232540"/>
                  <a:gd name="connsiteY18-542" fmla="*/ 221439 h 3023327"/>
                  <a:gd name="connsiteX19-543" fmla="*/ 737182 w 3232540"/>
                  <a:gd name="connsiteY19-544" fmla="*/ 167716 h 3023327"/>
                  <a:gd name="connsiteX20-545" fmla="*/ 826720 w 3232540"/>
                  <a:gd name="connsiteY20-546" fmla="*/ 24455 h 3023327"/>
                  <a:gd name="connsiteX21-547" fmla="*/ 848984 w 3232540"/>
                  <a:gd name="connsiteY21-548" fmla="*/ 3159 h 3023327"/>
                  <a:gd name="connsiteX22-549" fmla="*/ 889639 w 3232540"/>
                  <a:gd name="connsiteY22-550" fmla="*/ 5095 h 3023327"/>
                  <a:gd name="connsiteX23-551" fmla="*/ 893995 w 3232540"/>
                  <a:gd name="connsiteY23-552" fmla="*/ 22035 h 3023327"/>
                  <a:gd name="connsiteX24-553" fmla="*/ 903191 w 3232540"/>
                  <a:gd name="connsiteY24-554" fmla="*/ 57850 h 3023327"/>
                  <a:gd name="connsiteX25-555" fmla="*/ 1505758 w 3232540"/>
                  <a:gd name="connsiteY25-556" fmla="*/ 756248 h 3023327"/>
                  <a:gd name="connsiteX26-557" fmla="*/ 1629176 w 3232540"/>
                  <a:gd name="connsiteY26-558" fmla="*/ 955167 h 3023327"/>
                  <a:gd name="connsiteX27-559" fmla="*/ 1755981 w 3232540"/>
                  <a:gd name="connsiteY27-560" fmla="*/ 1167639 h 3023327"/>
                  <a:gd name="connsiteX28-561" fmla="*/ 1873107 w 3232540"/>
                  <a:gd name="connsiteY28-562" fmla="*/ 1327840 h 3023327"/>
                  <a:gd name="connsiteX29-563" fmla="*/ 1732266 w 3232540"/>
                  <a:gd name="connsiteY29-564" fmla="*/ 633314 h 3023327"/>
                  <a:gd name="connsiteX30-565" fmla="*/ 1666443 w 3232540"/>
                  <a:gd name="connsiteY30-566" fmla="*/ 176912 h 3023327"/>
                  <a:gd name="connsiteX31-567" fmla="*/ 1671283 w 3232540"/>
                  <a:gd name="connsiteY31-568" fmla="*/ 159972 h 3023327"/>
                  <a:gd name="connsiteX32-569" fmla="*/ 1682899 w 3232540"/>
                  <a:gd name="connsiteY32-570" fmla="*/ 168200 h 3023327"/>
                  <a:gd name="connsiteX33-571" fmla="*/ 1820352 w 3232540"/>
                  <a:gd name="connsiteY33-572" fmla="*/ 253382 h 3023327"/>
                  <a:gd name="connsiteX34-573" fmla="*/ 2311118 w 3232540"/>
                  <a:gd name="connsiteY34-574" fmla="*/ 446978 h 3023327"/>
                  <a:gd name="connsiteX35-575" fmla="*/ 2636843 w 3232540"/>
                  <a:gd name="connsiteY35-576" fmla="*/ 723820 h 3023327"/>
                  <a:gd name="connsiteX36-577" fmla="*/ 2683790 w 3232540"/>
                  <a:gd name="connsiteY36-578" fmla="*/ 786739 h 3023327"/>
                  <a:gd name="connsiteX37-579" fmla="*/ 2787364 w 3232540"/>
                  <a:gd name="connsiteY37-580" fmla="*/ 919352 h 3023327"/>
                  <a:gd name="connsiteX38-581" fmla="*/ 3089858 w 3232540"/>
                  <a:gd name="connsiteY38-582" fmla="*/ 1364139 h 3023327"/>
                  <a:gd name="connsiteX39-583" fmla="*/ 3109701 w 3232540"/>
                  <a:gd name="connsiteY39-584" fmla="*/ 1394146 h 3023327"/>
                  <a:gd name="connsiteX40-585" fmla="*/ 3134869 w 3232540"/>
                  <a:gd name="connsiteY40-586" fmla="*/ 1436737 h 3023327"/>
                  <a:gd name="connsiteX41-587" fmla="*/ 3177460 w 3232540"/>
                  <a:gd name="connsiteY41-588" fmla="*/ 1558703 h 3023327"/>
                  <a:gd name="connsiteX42-589" fmla="*/ 3220051 w 3232540"/>
                  <a:gd name="connsiteY42-590" fmla="*/ 1770690 h 3023327"/>
                  <a:gd name="connsiteX43-591" fmla="*/ 3231183 w 3232540"/>
                  <a:gd name="connsiteY43-592" fmla="*/ 1852485 h 3023327"/>
                  <a:gd name="connsiteX44-593" fmla="*/ 3203111 w 3232540"/>
                  <a:gd name="connsiteY44-594" fmla="*/ 1957027 h 3023327"/>
                  <a:gd name="connsiteX45-595" fmla="*/ 3175524 w 3232540"/>
                  <a:gd name="connsiteY45-596" fmla="*/ 1987518 h 3023327"/>
                  <a:gd name="connsiteX46-597" fmla="*/ 2763429 w 3232540"/>
                  <a:gd name="connsiteY46-598" fmla="*/ 2050701 h 3023327"/>
                  <a:gd name="connsiteX47-599" fmla="*/ 2384298 w 3232540"/>
                  <a:gd name="connsiteY47-600" fmla="*/ 1825688 h 3023327"/>
                  <a:gd name="connsiteX48-601" fmla="*/ 2324399 w 3232540"/>
                  <a:gd name="connsiteY48-602" fmla="*/ 1972912 h 3023327"/>
                  <a:gd name="connsiteX49-603" fmla="*/ 2485354 w 3232540"/>
                  <a:gd name="connsiteY49-604" fmla="*/ 2335507 h 3023327"/>
                  <a:gd name="connsiteX50-605" fmla="*/ 2648459 w 3232540"/>
                  <a:gd name="connsiteY50-606" fmla="*/ 2975341 h 3023327"/>
                  <a:gd name="connsiteX0-607" fmla="*/ 2648459 w 3232540"/>
                  <a:gd name="connsiteY0-608" fmla="*/ 2975341 h 3023327"/>
                  <a:gd name="connsiteX1-609" fmla="*/ 2648459 w 3232540"/>
                  <a:gd name="connsiteY1-610" fmla="*/ 3008253 h 3023327"/>
                  <a:gd name="connsiteX2-611" fmla="*/ 2528913 w 3232540"/>
                  <a:gd name="connsiteY2-612" fmla="*/ 3016480 h 3023327"/>
                  <a:gd name="connsiteX3-613" fmla="*/ 699431 w 3232540"/>
                  <a:gd name="connsiteY3-614" fmla="*/ 3014545 h 3023327"/>
                  <a:gd name="connsiteX4-615" fmla="*/ 617153 w 3232540"/>
                  <a:gd name="connsiteY4-616" fmla="*/ 2980181 h 3023327"/>
                  <a:gd name="connsiteX5-617" fmla="*/ 642804 w 3232540"/>
                  <a:gd name="connsiteY5-618" fmla="*/ 2669460 h 3023327"/>
                  <a:gd name="connsiteX6-619" fmla="*/ 544070 w 3232540"/>
                  <a:gd name="connsiteY6-620" fmla="*/ 2132715 h 3023327"/>
                  <a:gd name="connsiteX7-621" fmla="*/ 418717 w 3232540"/>
                  <a:gd name="connsiteY7-622" fmla="*/ 1942023 h 3023327"/>
                  <a:gd name="connsiteX8-623" fmla="*/ 282716 w 3232540"/>
                  <a:gd name="connsiteY8-624" fmla="*/ 1774078 h 3023327"/>
                  <a:gd name="connsiteX9-625" fmla="*/ 282716 w 3232540"/>
                  <a:gd name="connsiteY9-626" fmla="*/ 1774078 h 3023327"/>
                  <a:gd name="connsiteX10-627" fmla="*/ 232865 w 3232540"/>
                  <a:gd name="connsiteY10-628" fmla="*/ 1706804 h 3023327"/>
                  <a:gd name="connsiteX11-629" fmla="*/ 205277 w 3232540"/>
                  <a:gd name="connsiteY11-630" fmla="*/ 1656953 h 3023327"/>
                  <a:gd name="connsiteX12-631" fmla="*/ 153974 w 3232540"/>
                  <a:gd name="connsiteY12-632" fmla="*/ 1531115 h 3023327"/>
                  <a:gd name="connsiteX13-633" fmla="*/ 64920 w 3232540"/>
                  <a:gd name="connsiteY13-634" fmla="*/ 1322516 h 3023327"/>
                  <a:gd name="connsiteX14-635" fmla="*/ 49433 w 3232540"/>
                  <a:gd name="connsiteY14-636" fmla="*/ 1245561 h 3023327"/>
                  <a:gd name="connsiteX15-637" fmla="*/ 66 w 3232540"/>
                  <a:gd name="connsiteY15-638" fmla="*/ 785287 h 3023327"/>
                  <a:gd name="connsiteX16-639" fmla="*/ 68308 w 3232540"/>
                  <a:gd name="connsiteY16-640" fmla="*/ 599435 h 3023327"/>
                  <a:gd name="connsiteX17-641" fmla="*/ 362090 w 3232540"/>
                  <a:gd name="connsiteY17-642" fmla="*/ 396643 h 3023327"/>
                  <a:gd name="connsiteX18-643" fmla="*/ 653452 w 3232540"/>
                  <a:gd name="connsiteY18-644" fmla="*/ 221439 h 3023327"/>
                  <a:gd name="connsiteX19-645" fmla="*/ 737182 w 3232540"/>
                  <a:gd name="connsiteY19-646" fmla="*/ 167716 h 3023327"/>
                  <a:gd name="connsiteX20-647" fmla="*/ 826720 w 3232540"/>
                  <a:gd name="connsiteY20-648" fmla="*/ 24455 h 3023327"/>
                  <a:gd name="connsiteX21-649" fmla="*/ 848984 w 3232540"/>
                  <a:gd name="connsiteY21-650" fmla="*/ 3159 h 3023327"/>
                  <a:gd name="connsiteX22-651" fmla="*/ 889639 w 3232540"/>
                  <a:gd name="connsiteY22-652" fmla="*/ 5095 h 3023327"/>
                  <a:gd name="connsiteX23-653" fmla="*/ 893995 w 3232540"/>
                  <a:gd name="connsiteY23-654" fmla="*/ 22035 h 3023327"/>
                  <a:gd name="connsiteX24-655" fmla="*/ 903191 w 3232540"/>
                  <a:gd name="connsiteY24-656" fmla="*/ 57850 h 3023327"/>
                  <a:gd name="connsiteX25-657" fmla="*/ 1505758 w 3232540"/>
                  <a:gd name="connsiteY25-658" fmla="*/ 756248 h 3023327"/>
                  <a:gd name="connsiteX26-659" fmla="*/ 1629176 w 3232540"/>
                  <a:gd name="connsiteY26-660" fmla="*/ 955167 h 3023327"/>
                  <a:gd name="connsiteX27-661" fmla="*/ 1755981 w 3232540"/>
                  <a:gd name="connsiteY27-662" fmla="*/ 1167639 h 3023327"/>
                  <a:gd name="connsiteX28-663" fmla="*/ 1873107 w 3232540"/>
                  <a:gd name="connsiteY28-664" fmla="*/ 1327840 h 3023327"/>
                  <a:gd name="connsiteX29-665" fmla="*/ 1732266 w 3232540"/>
                  <a:gd name="connsiteY29-666" fmla="*/ 633314 h 3023327"/>
                  <a:gd name="connsiteX30-667" fmla="*/ 1666443 w 3232540"/>
                  <a:gd name="connsiteY30-668" fmla="*/ 176912 h 3023327"/>
                  <a:gd name="connsiteX31-669" fmla="*/ 1671283 w 3232540"/>
                  <a:gd name="connsiteY31-670" fmla="*/ 159972 h 3023327"/>
                  <a:gd name="connsiteX32-671" fmla="*/ 1682899 w 3232540"/>
                  <a:gd name="connsiteY32-672" fmla="*/ 168200 h 3023327"/>
                  <a:gd name="connsiteX33-673" fmla="*/ 1820352 w 3232540"/>
                  <a:gd name="connsiteY33-674" fmla="*/ 253382 h 3023327"/>
                  <a:gd name="connsiteX34-675" fmla="*/ 2311118 w 3232540"/>
                  <a:gd name="connsiteY34-676" fmla="*/ 446978 h 3023327"/>
                  <a:gd name="connsiteX35-677" fmla="*/ 2636843 w 3232540"/>
                  <a:gd name="connsiteY35-678" fmla="*/ 723820 h 3023327"/>
                  <a:gd name="connsiteX36-679" fmla="*/ 2683790 w 3232540"/>
                  <a:gd name="connsiteY36-680" fmla="*/ 786739 h 3023327"/>
                  <a:gd name="connsiteX37-681" fmla="*/ 2787364 w 3232540"/>
                  <a:gd name="connsiteY37-682" fmla="*/ 919352 h 3023327"/>
                  <a:gd name="connsiteX38-683" fmla="*/ 3089858 w 3232540"/>
                  <a:gd name="connsiteY38-684" fmla="*/ 1364139 h 3023327"/>
                  <a:gd name="connsiteX39-685" fmla="*/ 3109701 w 3232540"/>
                  <a:gd name="connsiteY39-686" fmla="*/ 1394146 h 3023327"/>
                  <a:gd name="connsiteX40-687" fmla="*/ 3134869 w 3232540"/>
                  <a:gd name="connsiteY40-688" fmla="*/ 1436737 h 3023327"/>
                  <a:gd name="connsiteX41-689" fmla="*/ 3177460 w 3232540"/>
                  <a:gd name="connsiteY41-690" fmla="*/ 1558703 h 3023327"/>
                  <a:gd name="connsiteX42-691" fmla="*/ 3220051 w 3232540"/>
                  <a:gd name="connsiteY42-692" fmla="*/ 1770690 h 3023327"/>
                  <a:gd name="connsiteX43-693" fmla="*/ 3231183 w 3232540"/>
                  <a:gd name="connsiteY43-694" fmla="*/ 1852485 h 3023327"/>
                  <a:gd name="connsiteX44-695" fmla="*/ 3203111 w 3232540"/>
                  <a:gd name="connsiteY44-696" fmla="*/ 1957027 h 3023327"/>
                  <a:gd name="connsiteX45-697" fmla="*/ 3175524 w 3232540"/>
                  <a:gd name="connsiteY45-698" fmla="*/ 1987518 h 3023327"/>
                  <a:gd name="connsiteX46-699" fmla="*/ 2763429 w 3232540"/>
                  <a:gd name="connsiteY46-700" fmla="*/ 2050701 h 3023327"/>
                  <a:gd name="connsiteX47-701" fmla="*/ 2384298 w 3232540"/>
                  <a:gd name="connsiteY47-702" fmla="*/ 1825688 h 3023327"/>
                  <a:gd name="connsiteX48-703" fmla="*/ 2324399 w 3232540"/>
                  <a:gd name="connsiteY48-704" fmla="*/ 1972912 h 3023327"/>
                  <a:gd name="connsiteX49-705" fmla="*/ 2485354 w 3232540"/>
                  <a:gd name="connsiteY49-706" fmla="*/ 2335507 h 3023327"/>
                  <a:gd name="connsiteX50-707" fmla="*/ 2648459 w 3232540"/>
                  <a:gd name="connsiteY50-708" fmla="*/ 2975341 h 3023327"/>
                  <a:gd name="connsiteX0-709" fmla="*/ 2648459 w 3232540"/>
                  <a:gd name="connsiteY0-710" fmla="*/ 2975341 h 3023327"/>
                  <a:gd name="connsiteX1-711" fmla="*/ 2648459 w 3232540"/>
                  <a:gd name="connsiteY1-712" fmla="*/ 3008253 h 3023327"/>
                  <a:gd name="connsiteX2-713" fmla="*/ 2528913 w 3232540"/>
                  <a:gd name="connsiteY2-714" fmla="*/ 3016480 h 3023327"/>
                  <a:gd name="connsiteX3-715" fmla="*/ 699431 w 3232540"/>
                  <a:gd name="connsiteY3-716" fmla="*/ 3014545 h 3023327"/>
                  <a:gd name="connsiteX4-717" fmla="*/ 617153 w 3232540"/>
                  <a:gd name="connsiteY4-718" fmla="*/ 2980181 h 3023327"/>
                  <a:gd name="connsiteX5-719" fmla="*/ 642804 w 3232540"/>
                  <a:gd name="connsiteY5-720" fmla="*/ 2669460 h 3023327"/>
                  <a:gd name="connsiteX6-721" fmla="*/ 544070 w 3232540"/>
                  <a:gd name="connsiteY6-722" fmla="*/ 2132715 h 3023327"/>
                  <a:gd name="connsiteX7-723" fmla="*/ 418717 w 3232540"/>
                  <a:gd name="connsiteY7-724" fmla="*/ 1942023 h 3023327"/>
                  <a:gd name="connsiteX8-725" fmla="*/ 282716 w 3232540"/>
                  <a:gd name="connsiteY8-726" fmla="*/ 1774078 h 3023327"/>
                  <a:gd name="connsiteX9-727" fmla="*/ 282716 w 3232540"/>
                  <a:gd name="connsiteY9-728" fmla="*/ 1774078 h 3023327"/>
                  <a:gd name="connsiteX10-729" fmla="*/ 232865 w 3232540"/>
                  <a:gd name="connsiteY10-730" fmla="*/ 1706804 h 3023327"/>
                  <a:gd name="connsiteX11-731" fmla="*/ 205277 w 3232540"/>
                  <a:gd name="connsiteY11-732" fmla="*/ 1656953 h 3023327"/>
                  <a:gd name="connsiteX12-733" fmla="*/ 153974 w 3232540"/>
                  <a:gd name="connsiteY12-734" fmla="*/ 1531115 h 3023327"/>
                  <a:gd name="connsiteX13-735" fmla="*/ 64920 w 3232540"/>
                  <a:gd name="connsiteY13-736" fmla="*/ 1322516 h 3023327"/>
                  <a:gd name="connsiteX14-737" fmla="*/ 49433 w 3232540"/>
                  <a:gd name="connsiteY14-738" fmla="*/ 1245561 h 3023327"/>
                  <a:gd name="connsiteX15-739" fmla="*/ 66 w 3232540"/>
                  <a:gd name="connsiteY15-740" fmla="*/ 785287 h 3023327"/>
                  <a:gd name="connsiteX16-741" fmla="*/ 68308 w 3232540"/>
                  <a:gd name="connsiteY16-742" fmla="*/ 599435 h 3023327"/>
                  <a:gd name="connsiteX17-743" fmla="*/ 362090 w 3232540"/>
                  <a:gd name="connsiteY17-744" fmla="*/ 396643 h 3023327"/>
                  <a:gd name="connsiteX18-745" fmla="*/ 653452 w 3232540"/>
                  <a:gd name="connsiteY18-746" fmla="*/ 221439 h 3023327"/>
                  <a:gd name="connsiteX19-747" fmla="*/ 737182 w 3232540"/>
                  <a:gd name="connsiteY19-748" fmla="*/ 167716 h 3023327"/>
                  <a:gd name="connsiteX20-749" fmla="*/ 826720 w 3232540"/>
                  <a:gd name="connsiteY20-750" fmla="*/ 24455 h 3023327"/>
                  <a:gd name="connsiteX21-751" fmla="*/ 848984 w 3232540"/>
                  <a:gd name="connsiteY21-752" fmla="*/ 3159 h 3023327"/>
                  <a:gd name="connsiteX22-753" fmla="*/ 889639 w 3232540"/>
                  <a:gd name="connsiteY22-754" fmla="*/ 5095 h 3023327"/>
                  <a:gd name="connsiteX23-755" fmla="*/ 893995 w 3232540"/>
                  <a:gd name="connsiteY23-756" fmla="*/ 22035 h 3023327"/>
                  <a:gd name="connsiteX24-757" fmla="*/ 903191 w 3232540"/>
                  <a:gd name="connsiteY24-758" fmla="*/ 57850 h 3023327"/>
                  <a:gd name="connsiteX25-759" fmla="*/ 1505758 w 3232540"/>
                  <a:gd name="connsiteY25-760" fmla="*/ 756248 h 3023327"/>
                  <a:gd name="connsiteX26-761" fmla="*/ 1629176 w 3232540"/>
                  <a:gd name="connsiteY26-762" fmla="*/ 955167 h 3023327"/>
                  <a:gd name="connsiteX27-763" fmla="*/ 1755981 w 3232540"/>
                  <a:gd name="connsiteY27-764" fmla="*/ 1167639 h 3023327"/>
                  <a:gd name="connsiteX28-765" fmla="*/ 1873107 w 3232540"/>
                  <a:gd name="connsiteY28-766" fmla="*/ 1327840 h 3023327"/>
                  <a:gd name="connsiteX29-767" fmla="*/ 1732266 w 3232540"/>
                  <a:gd name="connsiteY29-768" fmla="*/ 633314 h 3023327"/>
                  <a:gd name="connsiteX30-769" fmla="*/ 1666443 w 3232540"/>
                  <a:gd name="connsiteY30-770" fmla="*/ 176912 h 3023327"/>
                  <a:gd name="connsiteX31-771" fmla="*/ 1671283 w 3232540"/>
                  <a:gd name="connsiteY31-772" fmla="*/ 159972 h 3023327"/>
                  <a:gd name="connsiteX32-773" fmla="*/ 1682899 w 3232540"/>
                  <a:gd name="connsiteY32-774" fmla="*/ 168200 h 3023327"/>
                  <a:gd name="connsiteX33-775" fmla="*/ 1820352 w 3232540"/>
                  <a:gd name="connsiteY33-776" fmla="*/ 253382 h 3023327"/>
                  <a:gd name="connsiteX34-777" fmla="*/ 2311118 w 3232540"/>
                  <a:gd name="connsiteY34-778" fmla="*/ 446978 h 3023327"/>
                  <a:gd name="connsiteX35-779" fmla="*/ 2636843 w 3232540"/>
                  <a:gd name="connsiteY35-780" fmla="*/ 723820 h 3023327"/>
                  <a:gd name="connsiteX36-781" fmla="*/ 2683790 w 3232540"/>
                  <a:gd name="connsiteY36-782" fmla="*/ 786739 h 3023327"/>
                  <a:gd name="connsiteX37-783" fmla="*/ 2787364 w 3232540"/>
                  <a:gd name="connsiteY37-784" fmla="*/ 919352 h 3023327"/>
                  <a:gd name="connsiteX38-785" fmla="*/ 3089858 w 3232540"/>
                  <a:gd name="connsiteY38-786" fmla="*/ 1364139 h 3023327"/>
                  <a:gd name="connsiteX39-787" fmla="*/ 3109701 w 3232540"/>
                  <a:gd name="connsiteY39-788" fmla="*/ 1394146 h 3023327"/>
                  <a:gd name="connsiteX40-789" fmla="*/ 3134869 w 3232540"/>
                  <a:gd name="connsiteY40-790" fmla="*/ 1436737 h 3023327"/>
                  <a:gd name="connsiteX41-791" fmla="*/ 3177460 w 3232540"/>
                  <a:gd name="connsiteY41-792" fmla="*/ 1558703 h 3023327"/>
                  <a:gd name="connsiteX42-793" fmla="*/ 3220051 w 3232540"/>
                  <a:gd name="connsiteY42-794" fmla="*/ 1770690 h 3023327"/>
                  <a:gd name="connsiteX43-795" fmla="*/ 3231183 w 3232540"/>
                  <a:gd name="connsiteY43-796" fmla="*/ 1852485 h 3023327"/>
                  <a:gd name="connsiteX44-797" fmla="*/ 3203111 w 3232540"/>
                  <a:gd name="connsiteY44-798" fmla="*/ 1957027 h 3023327"/>
                  <a:gd name="connsiteX45-799" fmla="*/ 3175524 w 3232540"/>
                  <a:gd name="connsiteY45-800" fmla="*/ 1987518 h 3023327"/>
                  <a:gd name="connsiteX46-801" fmla="*/ 2763429 w 3232540"/>
                  <a:gd name="connsiteY46-802" fmla="*/ 2050701 h 3023327"/>
                  <a:gd name="connsiteX47-803" fmla="*/ 2384298 w 3232540"/>
                  <a:gd name="connsiteY47-804" fmla="*/ 1825688 h 3023327"/>
                  <a:gd name="connsiteX48-805" fmla="*/ 2324399 w 3232540"/>
                  <a:gd name="connsiteY48-806" fmla="*/ 1972912 h 3023327"/>
                  <a:gd name="connsiteX49-807" fmla="*/ 2485354 w 3232540"/>
                  <a:gd name="connsiteY49-808" fmla="*/ 2335507 h 3023327"/>
                  <a:gd name="connsiteX50-809" fmla="*/ 2648459 w 3232540"/>
                  <a:gd name="connsiteY50-810" fmla="*/ 2975341 h 3023327"/>
                  <a:gd name="connsiteX0-811" fmla="*/ 2648459 w 3232540"/>
                  <a:gd name="connsiteY0-812" fmla="*/ 2975341 h 3023327"/>
                  <a:gd name="connsiteX1-813" fmla="*/ 2648459 w 3232540"/>
                  <a:gd name="connsiteY1-814" fmla="*/ 3008253 h 3023327"/>
                  <a:gd name="connsiteX2-815" fmla="*/ 2528913 w 3232540"/>
                  <a:gd name="connsiteY2-816" fmla="*/ 3016480 h 3023327"/>
                  <a:gd name="connsiteX3-817" fmla="*/ 699431 w 3232540"/>
                  <a:gd name="connsiteY3-818" fmla="*/ 3014545 h 3023327"/>
                  <a:gd name="connsiteX4-819" fmla="*/ 617153 w 3232540"/>
                  <a:gd name="connsiteY4-820" fmla="*/ 2980181 h 3023327"/>
                  <a:gd name="connsiteX5-821" fmla="*/ 642804 w 3232540"/>
                  <a:gd name="connsiteY5-822" fmla="*/ 2669460 h 3023327"/>
                  <a:gd name="connsiteX6-823" fmla="*/ 544070 w 3232540"/>
                  <a:gd name="connsiteY6-824" fmla="*/ 2132715 h 3023327"/>
                  <a:gd name="connsiteX7-825" fmla="*/ 418717 w 3232540"/>
                  <a:gd name="connsiteY7-826" fmla="*/ 1942023 h 3023327"/>
                  <a:gd name="connsiteX8-827" fmla="*/ 282716 w 3232540"/>
                  <a:gd name="connsiteY8-828" fmla="*/ 1774078 h 3023327"/>
                  <a:gd name="connsiteX9-829" fmla="*/ 282716 w 3232540"/>
                  <a:gd name="connsiteY9-830" fmla="*/ 1774078 h 3023327"/>
                  <a:gd name="connsiteX10-831" fmla="*/ 232865 w 3232540"/>
                  <a:gd name="connsiteY10-832" fmla="*/ 1706804 h 3023327"/>
                  <a:gd name="connsiteX11-833" fmla="*/ 205277 w 3232540"/>
                  <a:gd name="connsiteY11-834" fmla="*/ 1656953 h 3023327"/>
                  <a:gd name="connsiteX12-835" fmla="*/ 153974 w 3232540"/>
                  <a:gd name="connsiteY12-836" fmla="*/ 1531115 h 3023327"/>
                  <a:gd name="connsiteX13-837" fmla="*/ 64920 w 3232540"/>
                  <a:gd name="connsiteY13-838" fmla="*/ 1322516 h 3023327"/>
                  <a:gd name="connsiteX14-839" fmla="*/ 49433 w 3232540"/>
                  <a:gd name="connsiteY14-840" fmla="*/ 1245561 h 3023327"/>
                  <a:gd name="connsiteX15-841" fmla="*/ 66 w 3232540"/>
                  <a:gd name="connsiteY15-842" fmla="*/ 785287 h 3023327"/>
                  <a:gd name="connsiteX16-843" fmla="*/ 68308 w 3232540"/>
                  <a:gd name="connsiteY16-844" fmla="*/ 599435 h 3023327"/>
                  <a:gd name="connsiteX17-845" fmla="*/ 362090 w 3232540"/>
                  <a:gd name="connsiteY17-846" fmla="*/ 396643 h 3023327"/>
                  <a:gd name="connsiteX18-847" fmla="*/ 653452 w 3232540"/>
                  <a:gd name="connsiteY18-848" fmla="*/ 221439 h 3023327"/>
                  <a:gd name="connsiteX19-849" fmla="*/ 737182 w 3232540"/>
                  <a:gd name="connsiteY19-850" fmla="*/ 167716 h 3023327"/>
                  <a:gd name="connsiteX20-851" fmla="*/ 826720 w 3232540"/>
                  <a:gd name="connsiteY20-852" fmla="*/ 24455 h 3023327"/>
                  <a:gd name="connsiteX21-853" fmla="*/ 848984 w 3232540"/>
                  <a:gd name="connsiteY21-854" fmla="*/ 3159 h 3023327"/>
                  <a:gd name="connsiteX22-855" fmla="*/ 889639 w 3232540"/>
                  <a:gd name="connsiteY22-856" fmla="*/ 5095 h 3023327"/>
                  <a:gd name="connsiteX23-857" fmla="*/ 893995 w 3232540"/>
                  <a:gd name="connsiteY23-858" fmla="*/ 22035 h 3023327"/>
                  <a:gd name="connsiteX24-859" fmla="*/ 903191 w 3232540"/>
                  <a:gd name="connsiteY24-860" fmla="*/ 57850 h 3023327"/>
                  <a:gd name="connsiteX25-861" fmla="*/ 1505758 w 3232540"/>
                  <a:gd name="connsiteY25-862" fmla="*/ 756248 h 3023327"/>
                  <a:gd name="connsiteX26-863" fmla="*/ 1629176 w 3232540"/>
                  <a:gd name="connsiteY26-864" fmla="*/ 955167 h 3023327"/>
                  <a:gd name="connsiteX27-865" fmla="*/ 1755981 w 3232540"/>
                  <a:gd name="connsiteY27-866" fmla="*/ 1167639 h 3023327"/>
                  <a:gd name="connsiteX28-867" fmla="*/ 1873107 w 3232540"/>
                  <a:gd name="connsiteY28-868" fmla="*/ 1327840 h 3023327"/>
                  <a:gd name="connsiteX29-869" fmla="*/ 1732266 w 3232540"/>
                  <a:gd name="connsiteY29-870" fmla="*/ 633314 h 3023327"/>
                  <a:gd name="connsiteX30-871" fmla="*/ 1666443 w 3232540"/>
                  <a:gd name="connsiteY30-872" fmla="*/ 176912 h 3023327"/>
                  <a:gd name="connsiteX31-873" fmla="*/ 1671283 w 3232540"/>
                  <a:gd name="connsiteY31-874" fmla="*/ 159972 h 3023327"/>
                  <a:gd name="connsiteX32-875" fmla="*/ 1682899 w 3232540"/>
                  <a:gd name="connsiteY32-876" fmla="*/ 168200 h 3023327"/>
                  <a:gd name="connsiteX33-877" fmla="*/ 1820352 w 3232540"/>
                  <a:gd name="connsiteY33-878" fmla="*/ 253382 h 3023327"/>
                  <a:gd name="connsiteX34-879" fmla="*/ 2311118 w 3232540"/>
                  <a:gd name="connsiteY34-880" fmla="*/ 446978 h 3023327"/>
                  <a:gd name="connsiteX35-881" fmla="*/ 2636843 w 3232540"/>
                  <a:gd name="connsiteY35-882" fmla="*/ 723820 h 3023327"/>
                  <a:gd name="connsiteX36-883" fmla="*/ 2683790 w 3232540"/>
                  <a:gd name="connsiteY36-884" fmla="*/ 786739 h 3023327"/>
                  <a:gd name="connsiteX37-885" fmla="*/ 2787364 w 3232540"/>
                  <a:gd name="connsiteY37-886" fmla="*/ 919352 h 3023327"/>
                  <a:gd name="connsiteX38-887" fmla="*/ 3089858 w 3232540"/>
                  <a:gd name="connsiteY38-888" fmla="*/ 1364139 h 3023327"/>
                  <a:gd name="connsiteX39-889" fmla="*/ 3109701 w 3232540"/>
                  <a:gd name="connsiteY39-890" fmla="*/ 1394146 h 3023327"/>
                  <a:gd name="connsiteX40-891" fmla="*/ 3134869 w 3232540"/>
                  <a:gd name="connsiteY40-892" fmla="*/ 1436737 h 3023327"/>
                  <a:gd name="connsiteX41-893" fmla="*/ 3177460 w 3232540"/>
                  <a:gd name="connsiteY41-894" fmla="*/ 1558703 h 3023327"/>
                  <a:gd name="connsiteX42-895" fmla="*/ 3220051 w 3232540"/>
                  <a:gd name="connsiteY42-896" fmla="*/ 1770690 h 3023327"/>
                  <a:gd name="connsiteX43-897" fmla="*/ 3231183 w 3232540"/>
                  <a:gd name="connsiteY43-898" fmla="*/ 1852485 h 3023327"/>
                  <a:gd name="connsiteX44-899" fmla="*/ 3203111 w 3232540"/>
                  <a:gd name="connsiteY44-900" fmla="*/ 1957027 h 3023327"/>
                  <a:gd name="connsiteX45-901" fmla="*/ 3175524 w 3232540"/>
                  <a:gd name="connsiteY45-902" fmla="*/ 1987518 h 3023327"/>
                  <a:gd name="connsiteX46-903" fmla="*/ 2763429 w 3232540"/>
                  <a:gd name="connsiteY46-904" fmla="*/ 2050701 h 3023327"/>
                  <a:gd name="connsiteX47-905" fmla="*/ 2384298 w 3232540"/>
                  <a:gd name="connsiteY47-906" fmla="*/ 1825688 h 3023327"/>
                  <a:gd name="connsiteX48-907" fmla="*/ 2324399 w 3232540"/>
                  <a:gd name="connsiteY48-908" fmla="*/ 1972912 h 3023327"/>
                  <a:gd name="connsiteX49-909" fmla="*/ 2485354 w 3232540"/>
                  <a:gd name="connsiteY49-910" fmla="*/ 2335507 h 3023327"/>
                  <a:gd name="connsiteX50-911" fmla="*/ 2648459 w 3232540"/>
                  <a:gd name="connsiteY50-912" fmla="*/ 2975341 h 3023327"/>
                  <a:gd name="connsiteX0-913" fmla="*/ 2648459 w 3232540"/>
                  <a:gd name="connsiteY0-914" fmla="*/ 2975341 h 3023327"/>
                  <a:gd name="connsiteX1-915" fmla="*/ 2648459 w 3232540"/>
                  <a:gd name="connsiteY1-916" fmla="*/ 3008253 h 3023327"/>
                  <a:gd name="connsiteX2-917" fmla="*/ 2528913 w 3232540"/>
                  <a:gd name="connsiteY2-918" fmla="*/ 3016480 h 3023327"/>
                  <a:gd name="connsiteX3-919" fmla="*/ 699431 w 3232540"/>
                  <a:gd name="connsiteY3-920" fmla="*/ 3014545 h 3023327"/>
                  <a:gd name="connsiteX4-921" fmla="*/ 617153 w 3232540"/>
                  <a:gd name="connsiteY4-922" fmla="*/ 2980181 h 3023327"/>
                  <a:gd name="connsiteX5-923" fmla="*/ 642804 w 3232540"/>
                  <a:gd name="connsiteY5-924" fmla="*/ 2669460 h 3023327"/>
                  <a:gd name="connsiteX6-925" fmla="*/ 544070 w 3232540"/>
                  <a:gd name="connsiteY6-926" fmla="*/ 2132715 h 3023327"/>
                  <a:gd name="connsiteX7-927" fmla="*/ 418717 w 3232540"/>
                  <a:gd name="connsiteY7-928" fmla="*/ 1942023 h 3023327"/>
                  <a:gd name="connsiteX8-929" fmla="*/ 282716 w 3232540"/>
                  <a:gd name="connsiteY8-930" fmla="*/ 1774078 h 3023327"/>
                  <a:gd name="connsiteX9-931" fmla="*/ 282716 w 3232540"/>
                  <a:gd name="connsiteY9-932" fmla="*/ 1774078 h 3023327"/>
                  <a:gd name="connsiteX10-933" fmla="*/ 232865 w 3232540"/>
                  <a:gd name="connsiteY10-934" fmla="*/ 1706804 h 3023327"/>
                  <a:gd name="connsiteX11-935" fmla="*/ 205277 w 3232540"/>
                  <a:gd name="connsiteY11-936" fmla="*/ 1656953 h 3023327"/>
                  <a:gd name="connsiteX12-937" fmla="*/ 153974 w 3232540"/>
                  <a:gd name="connsiteY12-938" fmla="*/ 1531115 h 3023327"/>
                  <a:gd name="connsiteX13-939" fmla="*/ 64920 w 3232540"/>
                  <a:gd name="connsiteY13-940" fmla="*/ 1322516 h 3023327"/>
                  <a:gd name="connsiteX14-941" fmla="*/ 49433 w 3232540"/>
                  <a:gd name="connsiteY14-942" fmla="*/ 1245561 h 3023327"/>
                  <a:gd name="connsiteX15-943" fmla="*/ 66 w 3232540"/>
                  <a:gd name="connsiteY15-944" fmla="*/ 785287 h 3023327"/>
                  <a:gd name="connsiteX16-945" fmla="*/ 68308 w 3232540"/>
                  <a:gd name="connsiteY16-946" fmla="*/ 599435 h 3023327"/>
                  <a:gd name="connsiteX17-947" fmla="*/ 362090 w 3232540"/>
                  <a:gd name="connsiteY17-948" fmla="*/ 396643 h 3023327"/>
                  <a:gd name="connsiteX18-949" fmla="*/ 653452 w 3232540"/>
                  <a:gd name="connsiteY18-950" fmla="*/ 221439 h 3023327"/>
                  <a:gd name="connsiteX19-951" fmla="*/ 737182 w 3232540"/>
                  <a:gd name="connsiteY19-952" fmla="*/ 167716 h 3023327"/>
                  <a:gd name="connsiteX20-953" fmla="*/ 826720 w 3232540"/>
                  <a:gd name="connsiteY20-954" fmla="*/ 24455 h 3023327"/>
                  <a:gd name="connsiteX21-955" fmla="*/ 848984 w 3232540"/>
                  <a:gd name="connsiteY21-956" fmla="*/ 3159 h 3023327"/>
                  <a:gd name="connsiteX22-957" fmla="*/ 889639 w 3232540"/>
                  <a:gd name="connsiteY22-958" fmla="*/ 5095 h 3023327"/>
                  <a:gd name="connsiteX23-959" fmla="*/ 893995 w 3232540"/>
                  <a:gd name="connsiteY23-960" fmla="*/ 22035 h 3023327"/>
                  <a:gd name="connsiteX24-961" fmla="*/ 903191 w 3232540"/>
                  <a:gd name="connsiteY24-962" fmla="*/ 57850 h 3023327"/>
                  <a:gd name="connsiteX25-963" fmla="*/ 1505758 w 3232540"/>
                  <a:gd name="connsiteY25-964" fmla="*/ 756248 h 3023327"/>
                  <a:gd name="connsiteX26-965" fmla="*/ 1629176 w 3232540"/>
                  <a:gd name="connsiteY26-966" fmla="*/ 955167 h 3023327"/>
                  <a:gd name="connsiteX27-967" fmla="*/ 1755981 w 3232540"/>
                  <a:gd name="connsiteY27-968" fmla="*/ 1167639 h 3023327"/>
                  <a:gd name="connsiteX28-969" fmla="*/ 1873107 w 3232540"/>
                  <a:gd name="connsiteY28-970" fmla="*/ 1327840 h 3023327"/>
                  <a:gd name="connsiteX29-971" fmla="*/ 1732266 w 3232540"/>
                  <a:gd name="connsiteY29-972" fmla="*/ 633314 h 3023327"/>
                  <a:gd name="connsiteX30-973" fmla="*/ 1666443 w 3232540"/>
                  <a:gd name="connsiteY30-974" fmla="*/ 176912 h 3023327"/>
                  <a:gd name="connsiteX31-975" fmla="*/ 1671283 w 3232540"/>
                  <a:gd name="connsiteY31-976" fmla="*/ 159972 h 3023327"/>
                  <a:gd name="connsiteX32-977" fmla="*/ 1682899 w 3232540"/>
                  <a:gd name="connsiteY32-978" fmla="*/ 168200 h 3023327"/>
                  <a:gd name="connsiteX33-979" fmla="*/ 1820352 w 3232540"/>
                  <a:gd name="connsiteY33-980" fmla="*/ 253382 h 3023327"/>
                  <a:gd name="connsiteX34-981" fmla="*/ 2311118 w 3232540"/>
                  <a:gd name="connsiteY34-982" fmla="*/ 446978 h 3023327"/>
                  <a:gd name="connsiteX35-983" fmla="*/ 2636843 w 3232540"/>
                  <a:gd name="connsiteY35-984" fmla="*/ 723820 h 3023327"/>
                  <a:gd name="connsiteX36-985" fmla="*/ 2683790 w 3232540"/>
                  <a:gd name="connsiteY36-986" fmla="*/ 786739 h 3023327"/>
                  <a:gd name="connsiteX37-987" fmla="*/ 2787364 w 3232540"/>
                  <a:gd name="connsiteY37-988" fmla="*/ 919352 h 3023327"/>
                  <a:gd name="connsiteX38-989" fmla="*/ 3089858 w 3232540"/>
                  <a:gd name="connsiteY38-990" fmla="*/ 1364139 h 3023327"/>
                  <a:gd name="connsiteX39-991" fmla="*/ 3109701 w 3232540"/>
                  <a:gd name="connsiteY39-992" fmla="*/ 1394146 h 3023327"/>
                  <a:gd name="connsiteX40-993" fmla="*/ 3134869 w 3232540"/>
                  <a:gd name="connsiteY40-994" fmla="*/ 1436737 h 3023327"/>
                  <a:gd name="connsiteX41-995" fmla="*/ 3177460 w 3232540"/>
                  <a:gd name="connsiteY41-996" fmla="*/ 1558703 h 3023327"/>
                  <a:gd name="connsiteX42-997" fmla="*/ 3220051 w 3232540"/>
                  <a:gd name="connsiteY42-998" fmla="*/ 1770690 h 3023327"/>
                  <a:gd name="connsiteX43-999" fmla="*/ 3231183 w 3232540"/>
                  <a:gd name="connsiteY43-1000" fmla="*/ 1852485 h 3023327"/>
                  <a:gd name="connsiteX44-1001" fmla="*/ 3203111 w 3232540"/>
                  <a:gd name="connsiteY44-1002" fmla="*/ 1957027 h 3023327"/>
                  <a:gd name="connsiteX45-1003" fmla="*/ 3175524 w 3232540"/>
                  <a:gd name="connsiteY45-1004" fmla="*/ 1987518 h 3023327"/>
                  <a:gd name="connsiteX46-1005" fmla="*/ 2763429 w 3232540"/>
                  <a:gd name="connsiteY46-1006" fmla="*/ 2050701 h 3023327"/>
                  <a:gd name="connsiteX47-1007" fmla="*/ 2384298 w 3232540"/>
                  <a:gd name="connsiteY47-1008" fmla="*/ 1825688 h 3023327"/>
                  <a:gd name="connsiteX48-1009" fmla="*/ 2316136 w 3232540"/>
                  <a:gd name="connsiteY48-1010" fmla="*/ 1967403 h 3023327"/>
                  <a:gd name="connsiteX49-1011" fmla="*/ 2485354 w 3232540"/>
                  <a:gd name="connsiteY49-1012" fmla="*/ 2335507 h 3023327"/>
                  <a:gd name="connsiteX50-1013" fmla="*/ 2648459 w 3232540"/>
                  <a:gd name="connsiteY50-1014" fmla="*/ 2975341 h 3023327"/>
                  <a:gd name="connsiteX0-1015" fmla="*/ 2648459 w 3232540"/>
                  <a:gd name="connsiteY0-1016" fmla="*/ 2975341 h 3023327"/>
                  <a:gd name="connsiteX1-1017" fmla="*/ 2648459 w 3232540"/>
                  <a:gd name="connsiteY1-1018" fmla="*/ 3008253 h 3023327"/>
                  <a:gd name="connsiteX2-1019" fmla="*/ 2528913 w 3232540"/>
                  <a:gd name="connsiteY2-1020" fmla="*/ 3016480 h 3023327"/>
                  <a:gd name="connsiteX3-1021" fmla="*/ 699431 w 3232540"/>
                  <a:gd name="connsiteY3-1022" fmla="*/ 3014545 h 3023327"/>
                  <a:gd name="connsiteX4-1023" fmla="*/ 617153 w 3232540"/>
                  <a:gd name="connsiteY4-1024" fmla="*/ 2980181 h 3023327"/>
                  <a:gd name="connsiteX5-1025" fmla="*/ 642804 w 3232540"/>
                  <a:gd name="connsiteY5-1026" fmla="*/ 2669460 h 3023327"/>
                  <a:gd name="connsiteX6-1027" fmla="*/ 544070 w 3232540"/>
                  <a:gd name="connsiteY6-1028" fmla="*/ 2132715 h 3023327"/>
                  <a:gd name="connsiteX7-1029" fmla="*/ 418717 w 3232540"/>
                  <a:gd name="connsiteY7-1030" fmla="*/ 1942023 h 3023327"/>
                  <a:gd name="connsiteX8-1031" fmla="*/ 282716 w 3232540"/>
                  <a:gd name="connsiteY8-1032" fmla="*/ 1774078 h 3023327"/>
                  <a:gd name="connsiteX9-1033" fmla="*/ 282716 w 3232540"/>
                  <a:gd name="connsiteY9-1034" fmla="*/ 1774078 h 3023327"/>
                  <a:gd name="connsiteX10-1035" fmla="*/ 232865 w 3232540"/>
                  <a:gd name="connsiteY10-1036" fmla="*/ 1706804 h 3023327"/>
                  <a:gd name="connsiteX11-1037" fmla="*/ 205277 w 3232540"/>
                  <a:gd name="connsiteY11-1038" fmla="*/ 1656953 h 3023327"/>
                  <a:gd name="connsiteX12-1039" fmla="*/ 153974 w 3232540"/>
                  <a:gd name="connsiteY12-1040" fmla="*/ 1531115 h 3023327"/>
                  <a:gd name="connsiteX13-1041" fmla="*/ 64920 w 3232540"/>
                  <a:gd name="connsiteY13-1042" fmla="*/ 1322516 h 3023327"/>
                  <a:gd name="connsiteX14-1043" fmla="*/ 49433 w 3232540"/>
                  <a:gd name="connsiteY14-1044" fmla="*/ 1245561 h 3023327"/>
                  <a:gd name="connsiteX15-1045" fmla="*/ 66 w 3232540"/>
                  <a:gd name="connsiteY15-1046" fmla="*/ 785287 h 3023327"/>
                  <a:gd name="connsiteX16-1047" fmla="*/ 68308 w 3232540"/>
                  <a:gd name="connsiteY16-1048" fmla="*/ 599435 h 3023327"/>
                  <a:gd name="connsiteX17-1049" fmla="*/ 362090 w 3232540"/>
                  <a:gd name="connsiteY17-1050" fmla="*/ 396643 h 3023327"/>
                  <a:gd name="connsiteX18-1051" fmla="*/ 653452 w 3232540"/>
                  <a:gd name="connsiteY18-1052" fmla="*/ 221439 h 3023327"/>
                  <a:gd name="connsiteX19-1053" fmla="*/ 737182 w 3232540"/>
                  <a:gd name="connsiteY19-1054" fmla="*/ 167716 h 3023327"/>
                  <a:gd name="connsiteX20-1055" fmla="*/ 826720 w 3232540"/>
                  <a:gd name="connsiteY20-1056" fmla="*/ 24455 h 3023327"/>
                  <a:gd name="connsiteX21-1057" fmla="*/ 848984 w 3232540"/>
                  <a:gd name="connsiteY21-1058" fmla="*/ 3159 h 3023327"/>
                  <a:gd name="connsiteX22-1059" fmla="*/ 889639 w 3232540"/>
                  <a:gd name="connsiteY22-1060" fmla="*/ 5095 h 3023327"/>
                  <a:gd name="connsiteX23-1061" fmla="*/ 893995 w 3232540"/>
                  <a:gd name="connsiteY23-1062" fmla="*/ 22035 h 3023327"/>
                  <a:gd name="connsiteX24-1063" fmla="*/ 903191 w 3232540"/>
                  <a:gd name="connsiteY24-1064" fmla="*/ 57850 h 3023327"/>
                  <a:gd name="connsiteX25-1065" fmla="*/ 1505758 w 3232540"/>
                  <a:gd name="connsiteY25-1066" fmla="*/ 756248 h 3023327"/>
                  <a:gd name="connsiteX26-1067" fmla="*/ 1629176 w 3232540"/>
                  <a:gd name="connsiteY26-1068" fmla="*/ 955167 h 3023327"/>
                  <a:gd name="connsiteX27-1069" fmla="*/ 1755981 w 3232540"/>
                  <a:gd name="connsiteY27-1070" fmla="*/ 1167639 h 3023327"/>
                  <a:gd name="connsiteX28-1071" fmla="*/ 1873107 w 3232540"/>
                  <a:gd name="connsiteY28-1072" fmla="*/ 1327840 h 3023327"/>
                  <a:gd name="connsiteX29-1073" fmla="*/ 1732266 w 3232540"/>
                  <a:gd name="connsiteY29-1074" fmla="*/ 633314 h 3023327"/>
                  <a:gd name="connsiteX30-1075" fmla="*/ 1666443 w 3232540"/>
                  <a:gd name="connsiteY30-1076" fmla="*/ 176912 h 3023327"/>
                  <a:gd name="connsiteX31-1077" fmla="*/ 1671283 w 3232540"/>
                  <a:gd name="connsiteY31-1078" fmla="*/ 159972 h 3023327"/>
                  <a:gd name="connsiteX32-1079" fmla="*/ 1682899 w 3232540"/>
                  <a:gd name="connsiteY32-1080" fmla="*/ 168200 h 3023327"/>
                  <a:gd name="connsiteX33-1081" fmla="*/ 1820352 w 3232540"/>
                  <a:gd name="connsiteY33-1082" fmla="*/ 253382 h 3023327"/>
                  <a:gd name="connsiteX34-1083" fmla="*/ 2311118 w 3232540"/>
                  <a:gd name="connsiteY34-1084" fmla="*/ 446978 h 3023327"/>
                  <a:gd name="connsiteX35-1085" fmla="*/ 2636843 w 3232540"/>
                  <a:gd name="connsiteY35-1086" fmla="*/ 723820 h 3023327"/>
                  <a:gd name="connsiteX36-1087" fmla="*/ 2683790 w 3232540"/>
                  <a:gd name="connsiteY36-1088" fmla="*/ 786739 h 3023327"/>
                  <a:gd name="connsiteX37-1089" fmla="*/ 2787364 w 3232540"/>
                  <a:gd name="connsiteY37-1090" fmla="*/ 919352 h 3023327"/>
                  <a:gd name="connsiteX38-1091" fmla="*/ 3089858 w 3232540"/>
                  <a:gd name="connsiteY38-1092" fmla="*/ 1364139 h 3023327"/>
                  <a:gd name="connsiteX39-1093" fmla="*/ 3109701 w 3232540"/>
                  <a:gd name="connsiteY39-1094" fmla="*/ 1394146 h 3023327"/>
                  <a:gd name="connsiteX40-1095" fmla="*/ 3134869 w 3232540"/>
                  <a:gd name="connsiteY40-1096" fmla="*/ 1436737 h 3023327"/>
                  <a:gd name="connsiteX41-1097" fmla="*/ 3177460 w 3232540"/>
                  <a:gd name="connsiteY41-1098" fmla="*/ 1558703 h 3023327"/>
                  <a:gd name="connsiteX42-1099" fmla="*/ 3220051 w 3232540"/>
                  <a:gd name="connsiteY42-1100" fmla="*/ 1770690 h 3023327"/>
                  <a:gd name="connsiteX43-1101" fmla="*/ 3231183 w 3232540"/>
                  <a:gd name="connsiteY43-1102" fmla="*/ 1852485 h 3023327"/>
                  <a:gd name="connsiteX44-1103" fmla="*/ 3203111 w 3232540"/>
                  <a:gd name="connsiteY44-1104" fmla="*/ 1957027 h 3023327"/>
                  <a:gd name="connsiteX45-1105" fmla="*/ 3175524 w 3232540"/>
                  <a:gd name="connsiteY45-1106" fmla="*/ 1987518 h 3023327"/>
                  <a:gd name="connsiteX46-1107" fmla="*/ 2763429 w 3232540"/>
                  <a:gd name="connsiteY46-1108" fmla="*/ 2050701 h 3023327"/>
                  <a:gd name="connsiteX47-1109" fmla="*/ 2384298 w 3232540"/>
                  <a:gd name="connsiteY47-1110" fmla="*/ 1825688 h 3023327"/>
                  <a:gd name="connsiteX48-1111" fmla="*/ 2316136 w 3232540"/>
                  <a:gd name="connsiteY48-1112" fmla="*/ 1967403 h 3023327"/>
                  <a:gd name="connsiteX49-1113" fmla="*/ 2485354 w 3232540"/>
                  <a:gd name="connsiteY49-1114" fmla="*/ 2335507 h 3023327"/>
                  <a:gd name="connsiteX50-1115" fmla="*/ 2648459 w 3232540"/>
                  <a:gd name="connsiteY50-1116" fmla="*/ 2975341 h 3023327"/>
                  <a:gd name="connsiteX0-1117" fmla="*/ 2648459 w 3232540"/>
                  <a:gd name="connsiteY0-1118" fmla="*/ 2975341 h 3023327"/>
                  <a:gd name="connsiteX1-1119" fmla="*/ 2648459 w 3232540"/>
                  <a:gd name="connsiteY1-1120" fmla="*/ 3008253 h 3023327"/>
                  <a:gd name="connsiteX2-1121" fmla="*/ 2528913 w 3232540"/>
                  <a:gd name="connsiteY2-1122" fmla="*/ 3016480 h 3023327"/>
                  <a:gd name="connsiteX3-1123" fmla="*/ 699431 w 3232540"/>
                  <a:gd name="connsiteY3-1124" fmla="*/ 3014545 h 3023327"/>
                  <a:gd name="connsiteX4-1125" fmla="*/ 617153 w 3232540"/>
                  <a:gd name="connsiteY4-1126" fmla="*/ 2980181 h 3023327"/>
                  <a:gd name="connsiteX5-1127" fmla="*/ 642804 w 3232540"/>
                  <a:gd name="connsiteY5-1128" fmla="*/ 2669460 h 3023327"/>
                  <a:gd name="connsiteX6-1129" fmla="*/ 544070 w 3232540"/>
                  <a:gd name="connsiteY6-1130" fmla="*/ 2132715 h 3023327"/>
                  <a:gd name="connsiteX7-1131" fmla="*/ 418717 w 3232540"/>
                  <a:gd name="connsiteY7-1132" fmla="*/ 1942023 h 3023327"/>
                  <a:gd name="connsiteX8-1133" fmla="*/ 282716 w 3232540"/>
                  <a:gd name="connsiteY8-1134" fmla="*/ 1774078 h 3023327"/>
                  <a:gd name="connsiteX9-1135" fmla="*/ 282716 w 3232540"/>
                  <a:gd name="connsiteY9-1136" fmla="*/ 1774078 h 3023327"/>
                  <a:gd name="connsiteX10-1137" fmla="*/ 232865 w 3232540"/>
                  <a:gd name="connsiteY10-1138" fmla="*/ 1706804 h 3023327"/>
                  <a:gd name="connsiteX11-1139" fmla="*/ 205277 w 3232540"/>
                  <a:gd name="connsiteY11-1140" fmla="*/ 1656953 h 3023327"/>
                  <a:gd name="connsiteX12-1141" fmla="*/ 153974 w 3232540"/>
                  <a:gd name="connsiteY12-1142" fmla="*/ 1531115 h 3023327"/>
                  <a:gd name="connsiteX13-1143" fmla="*/ 64920 w 3232540"/>
                  <a:gd name="connsiteY13-1144" fmla="*/ 1322516 h 3023327"/>
                  <a:gd name="connsiteX14-1145" fmla="*/ 49433 w 3232540"/>
                  <a:gd name="connsiteY14-1146" fmla="*/ 1245561 h 3023327"/>
                  <a:gd name="connsiteX15-1147" fmla="*/ 66 w 3232540"/>
                  <a:gd name="connsiteY15-1148" fmla="*/ 785287 h 3023327"/>
                  <a:gd name="connsiteX16-1149" fmla="*/ 68308 w 3232540"/>
                  <a:gd name="connsiteY16-1150" fmla="*/ 599435 h 3023327"/>
                  <a:gd name="connsiteX17-1151" fmla="*/ 362090 w 3232540"/>
                  <a:gd name="connsiteY17-1152" fmla="*/ 396643 h 3023327"/>
                  <a:gd name="connsiteX18-1153" fmla="*/ 653452 w 3232540"/>
                  <a:gd name="connsiteY18-1154" fmla="*/ 221439 h 3023327"/>
                  <a:gd name="connsiteX19-1155" fmla="*/ 737182 w 3232540"/>
                  <a:gd name="connsiteY19-1156" fmla="*/ 167716 h 3023327"/>
                  <a:gd name="connsiteX20-1157" fmla="*/ 826720 w 3232540"/>
                  <a:gd name="connsiteY20-1158" fmla="*/ 24455 h 3023327"/>
                  <a:gd name="connsiteX21-1159" fmla="*/ 848984 w 3232540"/>
                  <a:gd name="connsiteY21-1160" fmla="*/ 3159 h 3023327"/>
                  <a:gd name="connsiteX22-1161" fmla="*/ 889639 w 3232540"/>
                  <a:gd name="connsiteY22-1162" fmla="*/ 5095 h 3023327"/>
                  <a:gd name="connsiteX23-1163" fmla="*/ 893995 w 3232540"/>
                  <a:gd name="connsiteY23-1164" fmla="*/ 22035 h 3023327"/>
                  <a:gd name="connsiteX24-1165" fmla="*/ 903191 w 3232540"/>
                  <a:gd name="connsiteY24-1166" fmla="*/ 57850 h 3023327"/>
                  <a:gd name="connsiteX25-1167" fmla="*/ 1505758 w 3232540"/>
                  <a:gd name="connsiteY25-1168" fmla="*/ 756248 h 3023327"/>
                  <a:gd name="connsiteX26-1169" fmla="*/ 1629176 w 3232540"/>
                  <a:gd name="connsiteY26-1170" fmla="*/ 955167 h 3023327"/>
                  <a:gd name="connsiteX27-1171" fmla="*/ 1755981 w 3232540"/>
                  <a:gd name="connsiteY27-1172" fmla="*/ 1167639 h 3023327"/>
                  <a:gd name="connsiteX28-1173" fmla="*/ 1873107 w 3232540"/>
                  <a:gd name="connsiteY28-1174" fmla="*/ 1327840 h 3023327"/>
                  <a:gd name="connsiteX29-1175" fmla="*/ 1732266 w 3232540"/>
                  <a:gd name="connsiteY29-1176" fmla="*/ 633314 h 3023327"/>
                  <a:gd name="connsiteX30-1177" fmla="*/ 1666443 w 3232540"/>
                  <a:gd name="connsiteY30-1178" fmla="*/ 176912 h 3023327"/>
                  <a:gd name="connsiteX31-1179" fmla="*/ 1671283 w 3232540"/>
                  <a:gd name="connsiteY31-1180" fmla="*/ 159972 h 3023327"/>
                  <a:gd name="connsiteX32-1181" fmla="*/ 1682899 w 3232540"/>
                  <a:gd name="connsiteY32-1182" fmla="*/ 168200 h 3023327"/>
                  <a:gd name="connsiteX33-1183" fmla="*/ 1820352 w 3232540"/>
                  <a:gd name="connsiteY33-1184" fmla="*/ 253382 h 3023327"/>
                  <a:gd name="connsiteX34-1185" fmla="*/ 2311118 w 3232540"/>
                  <a:gd name="connsiteY34-1186" fmla="*/ 446978 h 3023327"/>
                  <a:gd name="connsiteX35-1187" fmla="*/ 2636843 w 3232540"/>
                  <a:gd name="connsiteY35-1188" fmla="*/ 723820 h 3023327"/>
                  <a:gd name="connsiteX36-1189" fmla="*/ 2683790 w 3232540"/>
                  <a:gd name="connsiteY36-1190" fmla="*/ 786739 h 3023327"/>
                  <a:gd name="connsiteX37-1191" fmla="*/ 2787364 w 3232540"/>
                  <a:gd name="connsiteY37-1192" fmla="*/ 919352 h 3023327"/>
                  <a:gd name="connsiteX38-1193" fmla="*/ 3089858 w 3232540"/>
                  <a:gd name="connsiteY38-1194" fmla="*/ 1364139 h 3023327"/>
                  <a:gd name="connsiteX39-1195" fmla="*/ 3109701 w 3232540"/>
                  <a:gd name="connsiteY39-1196" fmla="*/ 1394146 h 3023327"/>
                  <a:gd name="connsiteX40-1197" fmla="*/ 3134869 w 3232540"/>
                  <a:gd name="connsiteY40-1198" fmla="*/ 1436737 h 3023327"/>
                  <a:gd name="connsiteX41-1199" fmla="*/ 3177460 w 3232540"/>
                  <a:gd name="connsiteY41-1200" fmla="*/ 1558703 h 3023327"/>
                  <a:gd name="connsiteX42-1201" fmla="*/ 3220051 w 3232540"/>
                  <a:gd name="connsiteY42-1202" fmla="*/ 1770690 h 3023327"/>
                  <a:gd name="connsiteX43-1203" fmla="*/ 3231183 w 3232540"/>
                  <a:gd name="connsiteY43-1204" fmla="*/ 1852485 h 3023327"/>
                  <a:gd name="connsiteX44-1205" fmla="*/ 3203111 w 3232540"/>
                  <a:gd name="connsiteY44-1206" fmla="*/ 1957027 h 3023327"/>
                  <a:gd name="connsiteX45-1207" fmla="*/ 3175524 w 3232540"/>
                  <a:gd name="connsiteY45-1208" fmla="*/ 1987518 h 3023327"/>
                  <a:gd name="connsiteX46-1209" fmla="*/ 2763429 w 3232540"/>
                  <a:gd name="connsiteY46-1210" fmla="*/ 2050701 h 3023327"/>
                  <a:gd name="connsiteX47-1211" fmla="*/ 2384298 w 3232540"/>
                  <a:gd name="connsiteY47-1212" fmla="*/ 1825688 h 3023327"/>
                  <a:gd name="connsiteX48-1213" fmla="*/ 2361403 w 3232540"/>
                  <a:gd name="connsiteY48-1214" fmla="*/ 1976456 h 3023327"/>
                  <a:gd name="connsiteX49-1215" fmla="*/ 2485354 w 3232540"/>
                  <a:gd name="connsiteY49-1216" fmla="*/ 2335507 h 3023327"/>
                  <a:gd name="connsiteX50-1217" fmla="*/ 2648459 w 3232540"/>
                  <a:gd name="connsiteY50-1218" fmla="*/ 2975341 h 3023327"/>
                  <a:gd name="connsiteX0-1219" fmla="*/ 2648459 w 3232540"/>
                  <a:gd name="connsiteY0-1220" fmla="*/ 2975341 h 3023327"/>
                  <a:gd name="connsiteX1-1221" fmla="*/ 2648459 w 3232540"/>
                  <a:gd name="connsiteY1-1222" fmla="*/ 3008253 h 3023327"/>
                  <a:gd name="connsiteX2-1223" fmla="*/ 2528913 w 3232540"/>
                  <a:gd name="connsiteY2-1224" fmla="*/ 3016480 h 3023327"/>
                  <a:gd name="connsiteX3-1225" fmla="*/ 699431 w 3232540"/>
                  <a:gd name="connsiteY3-1226" fmla="*/ 3014545 h 3023327"/>
                  <a:gd name="connsiteX4-1227" fmla="*/ 617153 w 3232540"/>
                  <a:gd name="connsiteY4-1228" fmla="*/ 2980181 h 3023327"/>
                  <a:gd name="connsiteX5-1229" fmla="*/ 642804 w 3232540"/>
                  <a:gd name="connsiteY5-1230" fmla="*/ 2669460 h 3023327"/>
                  <a:gd name="connsiteX6-1231" fmla="*/ 544070 w 3232540"/>
                  <a:gd name="connsiteY6-1232" fmla="*/ 2132715 h 3023327"/>
                  <a:gd name="connsiteX7-1233" fmla="*/ 418717 w 3232540"/>
                  <a:gd name="connsiteY7-1234" fmla="*/ 1942023 h 3023327"/>
                  <a:gd name="connsiteX8-1235" fmla="*/ 282716 w 3232540"/>
                  <a:gd name="connsiteY8-1236" fmla="*/ 1774078 h 3023327"/>
                  <a:gd name="connsiteX9-1237" fmla="*/ 282716 w 3232540"/>
                  <a:gd name="connsiteY9-1238" fmla="*/ 1774078 h 3023327"/>
                  <a:gd name="connsiteX10-1239" fmla="*/ 232865 w 3232540"/>
                  <a:gd name="connsiteY10-1240" fmla="*/ 1706804 h 3023327"/>
                  <a:gd name="connsiteX11-1241" fmla="*/ 205277 w 3232540"/>
                  <a:gd name="connsiteY11-1242" fmla="*/ 1656953 h 3023327"/>
                  <a:gd name="connsiteX12-1243" fmla="*/ 153974 w 3232540"/>
                  <a:gd name="connsiteY12-1244" fmla="*/ 1531115 h 3023327"/>
                  <a:gd name="connsiteX13-1245" fmla="*/ 64920 w 3232540"/>
                  <a:gd name="connsiteY13-1246" fmla="*/ 1322516 h 3023327"/>
                  <a:gd name="connsiteX14-1247" fmla="*/ 49433 w 3232540"/>
                  <a:gd name="connsiteY14-1248" fmla="*/ 1245561 h 3023327"/>
                  <a:gd name="connsiteX15-1249" fmla="*/ 66 w 3232540"/>
                  <a:gd name="connsiteY15-1250" fmla="*/ 785287 h 3023327"/>
                  <a:gd name="connsiteX16-1251" fmla="*/ 68308 w 3232540"/>
                  <a:gd name="connsiteY16-1252" fmla="*/ 599435 h 3023327"/>
                  <a:gd name="connsiteX17-1253" fmla="*/ 362090 w 3232540"/>
                  <a:gd name="connsiteY17-1254" fmla="*/ 396643 h 3023327"/>
                  <a:gd name="connsiteX18-1255" fmla="*/ 653452 w 3232540"/>
                  <a:gd name="connsiteY18-1256" fmla="*/ 221439 h 3023327"/>
                  <a:gd name="connsiteX19-1257" fmla="*/ 737182 w 3232540"/>
                  <a:gd name="connsiteY19-1258" fmla="*/ 167716 h 3023327"/>
                  <a:gd name="connsiteX20-1259" fmla="*/ 826720 w 3232540"/>
                  <a:gd name="connsiteY20-1260" fmla="*/ 24455 h 3023327"/>
                  <a:gd name="connsiteX21-1261" fmla="*/ 848984 w 3232540"/>
                  <a:gd name="connsiteY21-1262" fmla="*/ 3159 h 3023327"/>
                  <a:gd name="connsiteX22-1263" fmla="*/ 889639 w 3232540"/>
                  <a:gd name="connsiteY22-1264" fmla="*/ 5095 h 3023327"/>
                  <a:gd name="connsiteX23-1265" fmla="*/ 893995 w 3232540"/>
                  <a:gd name="connsiteY23-1266" fmla="*/ 22035 h 3023327"/>
                  <a:gd name="connsiteX24-1267" fmla="*/ 903191 w 3232540"/>
                  <a:gd name="connsiteY24-1268" fmla="*/ 57850 h 3023327"/>
                  <a:gd name="connsiteX25-1269" fmla="*/ 1505758 w 3232540"/>
                  <a:gd name="connsiteY25-1270" fmla="*/ 756248 h 3023327"/>
                  <a:gd name="connsiteX26-1271" fmla="*/ 1629176 w 3232540"/>
                  <a:gd name="connsiteY26-1272" fmla="*/ 955167 h 3023327"/>
                  <a:gd name="connsiteX27-1273" fmla="*/ 1755981 w 3232540"/>
                  <a:gd name="connsiteY27-1274" fmla="*/ 1167639 h 3023327"/>
                  <a:gd name="connsiteX28-1275" fmla="*/ 1873107 w 3232540"/>
                  <a:gd name="connsiteY28-1276" fmla="*/ 1327840 h 3023327"/>
                  <a:gd name="connsiteX29-1277" fmla="*/ 1732266 w 3232540"/>
                  <a:gd name="connsiteY29-1278" fmla="*/ 633314 h 3023327"/>
                  <a:gd name="connsiteX30-1279" fmla="*/ 1666443 w 3232540"/>
                  <a:gd name="connsiteY30-1280" fmla="*/ 176912 h 3023327"/>
                  <a:gd name="connsiteX31-1281" fmla="*/ 1671283 w 3232540"/>
                  <a:gd name="connsiteY31-1282" fmla="*/ 159972 h 3023327"/>
                  <a:gd name="connsiteX32-1283" fmla="*/ 1682899 w 3232540"/>
                  <a:gd name="connsiteY32-1284" fmla="*/ 168200 h 3023327"/>
                  <a:gd name="connsiteX33-1285" fmla="*/ 1820352 w 3232540"/>
                  <a:gd name="connsiteY33-1286" fmla="*/ 253382 h 3023327"/>
                  <a:gd name="connsiteX34-1287" fmla="*/ 2311118 w 3232540"/>
                  <a:gd name="connsiteY34-1288" fmla="*/ 446978 h 3023327"/>
                  <a:gd name="connsiteX35-1289" fmla="*/ 2636843 w 3232540"/>
                  <a:gd name="connsiteY35-1290" fmla="*/ 723820 h 3023327"/>
                  <a:gd name="connsiteX36-1291" fmla="*/ 2683790 w 3232540"/>
                  <a:gd name="connsiteY36-1292" fmla="*/ 786739 h 3023327"/>
                  <a:gd name="connsiteX37-1293" fmla="*/ 2787364 w 3232540"/>
                  <a:gd name="connsiteY37-1294" fmla="*/ 919352 h 3023327"/>
                  <a:gd name="connsiteX38-1295" fmla="*/ 3089858 w 3232540"/>
                  <a:gd name="connsiteY38-1296" fmla="*/ 1364139 h 3023327"/>
                  <a:gd name="connsiteX39-1297" fmla="*/ 3109701 w 3232540"/>
                  <a:gd name="connsiteY39-1298" fmla="*/ 1394146 h 3023327"/>
                  <a:gd name="connsiteX40-1299" fmla="*/ 3134869 w 3232540"/>
                  <a:gd name="connsiteY40-1300" fmla="*/ 1436737 h 3023327"/>
                  <a:gd name="connsiteX41-1301" fmla="*/ 3177460 w 3232540"/>
                  <a:gd name="connsiteY41-1302" fmla="*/ 1558703 h 3023327"/>
                  <a:gd name="connsiteX42-1303" fmla="*/ 3220051 w 3232540"/>
                  <a:gd name="connsiteY42-1304" fmla="*/ 1770690 h 3023327"/>
                  <a:gd name="connsiteX43-1305" fmla="*/ 3231183 w 3232540"/>
                  <a:gd name="connsiteY43-1306" fmla="*/ 1852485 h 3023327"/>
                  <a:gd name="connsiteX44-1307" fmla="*/ 3203111 w 3232540"/>
                  <a:gd name="connsiteY44-1308" fmla="*/ 1957027 h 3023327"/>
                  <a:gd name="connsiteX45-1309" fmla="*/ 3175524 w 3232540"/>
                  <a:gd name="connsiteY45-1310" fmla="*/ 1987518 h 3023327"/>
                  <a:gd name="connsiteX46-1311" fmla="*/ 2763429 w 3232540"/>
                  <a:gd name="connsiteY46-1312" fmla="*/ 2050701 h 3023327"/>
                  <a:gd name="connsiteX47-1313" fmla="*/ 2393352 w 3232540"/>
                  <a:gd name="connsiteY47-1314" fmla="*/ 1880009 h 3023327"/>
                  <a:gd name="connsiteX48-1315" fmla="*/ 2361403 w 3232540"/>
                  <a:gd name="connsiteY48-1316" fmla="*/ 1976456 h 3023327"/>
                  <a:gd name="connsiteX49-1317" fmla="*/ 2485354 w 3232540"/>
                  <a:gd name="connsiteY49-1318" fmla="*/ 2335507 h 3023327"/>
                  <a:gd name="connsiteX50-1319" fmla="*/ 2648459 w 3232540"/>
                  <a:gd name="connsiteY50-1320" fmla="*/ 2975341 h 30233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401" y="connsiteY50-402"/>
                  </a:cxn>
                </a:cxnLst>
                <a:rect l="l" t="t" r="r" b="b"/>
                <a:pathLst>
                  <a:path w="3232540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42539" y="992919"/>
                      <a:pt x="3040975" y="1290572"/>
                      <a:pt x="3089858" y="1364139"/>
                    </a:cubicBezTo>
                    <a:cubicBezTo>
                      <a:pt x="3103893" y="1369463"/>
                      <a:pt x="3107765" y="1381079"/>
                      <a:pt x="3109701" y="1394146"/>
                    </a:cubicBezTo>
                    <a:cubicBezTo>
                      <a:pt x="3114057" y="1410602"/>
                      <a:pt x="3124705" y="1424638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1496" y="1629365"/>
                      <a:pt x="3205531" y="1700028"/>
                      <a:pt x="3220051" y="1770690"/>
                    </a:cubicBezTo>
                    <a:cubicBezTo>
                      <a:pt x="3228763" y="1776982"/>
                      <a:pt x="3235539" y="1844741"/>
                      <a:pt x="3231183" y="1852485"/>
                    </a:cubicBezTo>
                    <a:cubicBezTo>
                      <a:pt x="3221503" y="1887332"/>
                      <a:pt x="3209403" y="1921695"/>
                      <a:pt x="3203111" y="1957027"/>
                    </a:cubicBezTo>
                    <a:cubicBezTo>
                      <a:pt x="3199723" y="1975418"/>
                      <a:pt x="3248804" y="1971906"/>
                      <a:pt x="3175524" y="1987518"/>
                    </a:cubicBezTo>
                    <a:cubicBezTo>
                      <a:pt x="3102244" y="2003130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25563" y="3607496"/>
              <a:ext cx="1739000" cy="1673926"/>
              <a:chOff x="6825563" y="3607496"/>
              <a:chExt cx="1739000" cy="1673926"/>
            </a:xfrm>
          </p:grpSpPr>
          <p:sp>
            <p:nvSpPr>
              <p:cNvPr id="98" name="Freeform: Shape 97"/>
              <p:cNvSpPr/>
              <p:nvPr/>
            </p:nvSpPr>
            <p:spPr>
              <a:xfrm rot="19931640" flipH="1">
                <a:off x="8235618" y="4744310"/>
                <a:ext cx="328945" cy="328946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 rot="19931640" flipH="1">
                <a:off x="8288370" y="4795846"/>
                <a:ext cx="231480" cy="231480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94" name="Freeform: Shape 93"/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: Shape 94"/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/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/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/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-1" fmla="*/ 9624 w 360810"/>
                    <a:gd name="connsiteY0-2" fmla="*/ 4565 h 454288"/>
                    <a:gd name="connsiteX1-3" fmla="*/ 128953 w 360810"/>
                    <a:gd name="connsiteY1-4" fmla="*/ 113607 h 454288"/>
                    <a:gd name="connsiteX2-5" fmla="*/ 163243 w 360810"/>
                    <a:gd name="connsiteY2-6" fmla="*/ 165728 h 454288"/>
                    <a:gd name="connsiteX3-7" fmla="*/ 190675 w 360810"/>
                    <a:gd name="connsiteY3-8" fmla="*/ 194532 h 454288"/>
                    <a:gd name="connsiteX4-9" fmla="*/ 235938 w 360810"/>
                    <a:gd name="connsiteY4-10" fmla="*/ 204819 h 454288"/>
                    <a:gd name="connsiteX5-11" fmla="*/ 302461 w 360810"/>
                    <a:gd name="connsiteY5-12" fmla="*/ 275456 h 454288"/>
                    <a:gd name="connsiteX6-13" fmla="*/ 360754 w 360810"/>
                    <a:gd name="connsiteY6-14" fmla="*/ 411930 h 454288"/>
                    <a:gd name="connsiteX7-15" fmla="*/ 342923 w 360810"/>
                    <a:gd name="connsiteY7-16" fmla="*/ 429761 h 454288"/>
                    <a:gd name="connsiteX8-17" fmla="*/ 283944 w 360810"/>
                    <a:gd name="connsiteY8-18" fmla="*/ 296030 h 454288"/>
                    <a:gd name="connsiteX9-19" fmla="*/ 207135 w 360810"/>
                    <a:gd name="connsiteY9-20" fmla="*/ 220592 h 454288"/>
                    <a:gd name="connsiteX10-21" fmla="*/ 156385 w 360810"/>
                    <a:gd name="connsiteY10-22" fmla="*/ 232936 h 454288"/>
                    <a:gd name="connsiteX11-23" fmla="*/ 110437 w 360810"/>
                    <a:gd name="connsiteY11-24" fmla="*/ 374211 h 454288"/>
                    <a:gd name="connsiteX12-25" fmla="*/ 124153 w 360810"/>
                    <a:gd name="connsiteY12-26" fmla="*/ 451707 h 454288"/>
                    <a:gd name="connsiteX13-27" fmla="*/ 102207 w 360810"/>
                    <a:gd name="connsiteY13-28" fmla="*/ 450335 h 454288"/>
                    <a:gd name="connsiteX14-29" fmla="*/ 80947 w 360810"/>
                    <a:gd name="connsiteY14-30" fmla="*/ 355009 h 454288"/>
                    <a:gd name="connsiteX15-31" fmla="*/ 141984 w 360810"/>
                    <a:gd name="connsiteY15-32" fmla="*/ 209619 h 454288"/>
                    <a:gd name="connsiteX16-33" fmla="*/ 137869 w 360810"/>
                    <a:gd name="connsiteY16-34" fmla="*/ 180816 h 454288"/>
                    <a:gd name="connsiteX17-35" fmla="*/ 116609 w 360810"/>
                    <a:gd name="connsiteY17-36" fmla="*/ 142411 h 454288"/>
                    <a:gd name="connsiteX18-37" fmla="*/ 45286 w 360810"/>
                    <a:gd name="connsiteY18-38" fmla="*/ 68344 h 454288"/>
                    <a:gd name="connsiteX19-39" fmla="*/ 17168 w 360810"/>
                    <a:gd name="connsiteY19-40" fmla="*/ 42970 h 454288"/>
                    <a:gd name="connsiteX20-41" fmla="*/ 8233 w 360810"/>
                    <a:gd name="connsiteY20-42" fmla="*/ 22698 h 454288"/>
                    <a:gd name="connsiteX21" fmla="*/ 9624 w 360810"/>
                    <a:gd name="connsiteY21" fmla="*/ 4565 h 454288"/>
                    <a:gd name="connsiteX0-43" fmla="*/ 17456 w 368642"/>
                    <a:gd name="connsiteY0-44" fmla="*/ 3522 h 453245"/>
                    <a:gd name="connsiteX1-45" fmla="*/ 136785 w 368642"/>
                    <a:gd name="connsiteY1-46" fmla="*/ 112564 h 453245"/>
                    <a:gd name="connsiteX2-47" fmla="*/ 171075 w 368642"/>
                    <a:gd name="connsiteY2-48" fmla="*/ 164685 h 453245"/>
                    <a:gd name="connsiteX3-49" fmla="*/ 198507 w 368642"/>
                    <a:gd name="connsiteY3-50" fmla="*/ 193489 h 453245"/>
                    <a:gd name="connsiteX4-51" fmla="*/ 243770 w 368642"/>
                    <a:gd name="connsiteY4-52" fmla="*/ 203776 h 453245"/>
                    <a:gd name="connsiteX5-53" fmla="*/ 310293 w 368642"/>
                    <a:gd name="connsiteY5-54" fmla="*/ 274413 h 453245"/>
                    <a:gd name="connsiteX6-55" fmla="*/ 368586 w 368642"/>
                    <a:gd name="connsiteY6-56" fmla="*/ 410887 h 453245"/>
                    <a:gd name="connsiteX7-57" fmla="*/ 350755 w 368642"/>
                    <a:gd name="connsiteY7-58" fmla="*/ 428718 h 453245"/>
                    <a:gd name="connsiteX8-59" fmla="*/ 291776 w 368642"/>
                    <a:gd name="connsiteY8-60" fmla="*/ 294987 h 453245"/>
                    <a:gd name="connsiteX9-61" fmla="*/ 214967 w 368642"/>
                    <a:gd name="connsiteY9-62" fmla="*/ 219549 h 453245"/>
                    <a:gd name="connsiteX10-63" fmla="*/ 164217 w 368642"/>
                    <a:gd name="connsiteY10-64" fmla="*/ 231893 h 453245"/>
                    <a:gd name="connsiteX11-65" fmla="*/ 118269 w 368642"/>
                    <a:gd name="connsiteY11-66" fmla="*/ 373168 h 453245"/>
                    <a:gd name="connsiteX12-67" fmla="*/ 131985 w 368642"/>
                    <a:gd name="connsiteY12-68" fmla="*/ 450664 h 453245"/>
                    <a:gd name="connsiteX13-69" fmla="*/ 110039 w 368642"/>
                    <a:gd name="connsiteY13-70" fmla="*/ 449292 h 453245"/>
                    <a:gd name="connsiteX14-71" fmla="*/ 88779 w 368642"/>
                    <a:gd name="connsiteY14-72" fmla="*/ 353966 h 453245"/>
                    <a:gd name="connsiteX15-73" fmla="*/ 149816 w 368642"/>
                    <a:gd name="connsiteY15-74" fmla="*/ 208576 h 453245"/>
                    <a:gd name="connsiteX16-75" fmla="*/ 145701 w 368642"/>
                    <a:gd name="connsiteY16-76" fmla="*/ 179773 h 453245"/>
                    <a:gd name="connsiteX17-77" fmla="*/ 124441 w 368642"/>
                    <a:gd name="connsiteY17-78" fmla="*/ 141368 h 453245"/>
                    <a:gd name="connsiteX18-79" fmla="*/ 53118 w 368642"/>
                    <a:gd name="connsiteY18-80" fmla="*/ 67301 h 453245"/>
                    <a:gd name="connsiteX19-81" fmla="*/ 25000 w 368642"/>
                    <a:gd name="connsiteY19-82" fmla="*/ 41927 h 453245"/>
                    <a:gd name="connsiteX20-83" fmla="*/ 761 w 368642"/>
                    <a:gd name="connsiteY20-84" fmla="*/ 33027 h 453245"/>
                    <a:gd name="connsiteX21-85" fmla="*/ 17456 w 368642"/>
                    <a:gd name="connsiteY21-86" fmla="*/ 3522 h 453245"/>
                    <a:gd name="connsiteX0-87" fmla="*/ 35749 w 367948"/>
                    <a:gd name="connsiteY0-88" fmla="*/ 4556 h 442990"/>
                    <a:gd name="connsiteX1-89" fmla="*/ 136091 w 367948"/>
                    <a:gd name="connsiteY1-90" fmla="*/ 102309 h 442990"/>
                    <a:gd name="connsiteX2-91" fmla="*/ 170381 w 367948"/>
                    <a:gd name="connsiteY2-92" fmla="*/ 154430 h 442990"/>
                    <a:gd name="connsiteX3-93" fmla="*/ 197813 w 367948"/>
                    <a:gd name="connsiteY3-94" fmla="*/ 183234 h 442990"/>
                    <a:gd name="connsiteX4-95" fmla="*/ 243076 w 367948"/>
                    <a:gd name="connsiteY4-96" fmla="*/ 193521 h 442990"/>
                    <a:gd name="connsiteX5-97" fmla="*/ 309599 w 367948"/>
                    <a:gd name="connsiteY5-98" fmla="*/ 264158 h 442990"/>
                    <a:gd name="connsiteX6-99" fmla="*/ 367892 w 367948"/>
                    <a:gd name="connsiteY6-100" fmla="*/ 400632 h 442990"/>
                    <a:gd name="connsiteX7-101" fmla="*/ 350061 w 367948"/>
                    <a:gd name="connsiteY7-102" fmla="*/ 418463 h 442990"/>
                    <a:gd name="connsiteX8-103" fmla="*/ 291082 w 367948"/>
                    <a:gd name="connsiteY8-104" fmla="*/ 284732 h 442990"/>
                    <a:gd name="connsiteX9-105" fmla="*/ 214273 w 367948"/>
                    <a:gd name="connsiteY9-106" fmla="*/ 209294 h 442990"/>
                    <a:gd name="connsiteX10-107" fmla="*/ 163523 w 367948"/>
                    <a:gd name="connsiteY10-108" fmla="*/ 221638 h 442990"/>
                    <a:gd name="connsiteX11-109" fmla="*/ 117575 w 367948"/>
                    <a:gd name="connsiteY11-110" fmla="*/ 362913 h 442990"/>
                    <a:gd name="connsiteX12-111" fmla="*/ 131291 w 367948"/>
                    <a:gd name="connsiteY12-112" fmla="*/ 440409 h 442990"/>
                    <a:gd name="connsiteX13-113" fmla="*/ 109345 w 367948"/>
                    <a:gd name="connsiteY13-114" fmla="*/ 439037 h 442990"/>
                    <a:gd name="connsiteX14-115" fmla="*/ 88085 w 367948"/>
                    <a:gd name="connsiteY14-116" fmla="*/ 343711 h 442990"/>
                    <a:gd name="connsiteX15-117" fmla="*/ 149122 w 367948"/>
                    <a:gd name="connsiteY15-118" fmla="*/ 198321 h 442990"/>
                    <a:gd name="connsiteX16-119" fmla="*/ 145007 w 367948"/>
                    <a:gd name="connsiteY16-120" fmla="*/ 169518 h 442990"/>
                    <a:gd name="connsiteX17-121" fmla="*/ 123747 w 367948"/>
                    <a:gd name="connsiteY17-122" fmla="*/ 131113 h 442990"/>
                    <a:gd name="connsiteX18-123" fmla="*/ 52424 w 367948"/>
                    <a:gd name="connsiteY18-124" fmla="*/ 57046 h 442990"/>
                    <a:gd name="connsiteX19-125" fmla="*/ 24306 w 367948"/>
                    <a:gd name="connsiteY19-126" fmla="*/ 31672 h 442990"/>
                    <a:gd name="connsiteX20-127" fmla="*/ 67 w 367948"/>
                    <a:gd name="connsiteY20-128" fmla="*/ 22772 h 442990"/>
                    <a:gd name="connsiteX21-129" fmla="*/ 35749 w 367948"/>
                    <a:gd name="connsiteY21-130" fmla="*/ 4556 h 442990"/>
                    <a:gd name="connsiteX0-131" fmla="*/ 35721 w 367920"/>
                    <a:gd name="connsiteY0-132" fmla="*/ 867 h 439301"/>
                    <a:gd name="connsiteX1-133" fmla="*/ 136063 w 367920"/>
                    <a:gd name="connsiteY1-134" fmla="*/ 98620 h 439301"/>
                    <a:gd name="connsiteX2-135" fmla="*/ 170353 w 367920"/>
                    <a:gd name="connsiteY2-136" fmla="*/ 150741 h 439301"/>
                    <a:gd name="connsiteX3-137" fmla="*/ 197785 w 367920"/>
                    <a:gd name="connsiteY3-138" fmla="*/ 179545 h 439301"/>
                    <a:gd name="connsiteX4-139" fmla="*/ 243048 w 367920"/>
                    <a:gd name="connsiteY4-140" fmla="*/ 189832 h 439301"/>
                    <a:gd name="connsiteX5-141" fmla="*/ 309571 w 367920"/>
                    <a:gd name="connsiteY5-142" fmla="*/ 260469 h 439301"/>
                    <a:gd name="connsiteX6-143" fmla="*/ 367864 w 367920"/>
                    <a:gd name="connsiteY6-144" fmla="*/ 396943 h 439301"/>
                    <a:gd name="connsiteX7-145" fmla="*/ 350033 w 367920"/>
                    <a:gd name="connsiteY7-146" fmla="*/ 414774 h 439301"/>
                    <a:gd name="connsiteX8-147" fmla="*/ 291054 w 367920"/>
                    <a:gd name="connsiteY8-148" fmla="*/ 281043 h 439301"/>
                    <a:gd name="connsiteX9-149" fmla="*/ 214245 w 367920"/>
                    <a:gd name="connsiteY9-150" fmla="*/ 205605 h 439301"/>
                    <a:gd name="connsiteX10-151" fmla="*/ 163495 w 367920"/>
                    <a:gd name="connsiteY10-152" fmla="*/ 217949 h 439301"/>
                    <a:gd name="connsiteX11-153" fmla="*/ 117547 w 367920"/>
                    <a:gd name="connsiteY11-154" fmla="*/ 359224 h 439301"/>
                    <a:gd name="connsiteX12-155" fmla="*/ 131263 w 367920"/>
                    <a:gd name="connsiteY12-156" fmla="*/ 436720 h 439301"/>
                    <a:gd name="connsiteX13-157" fmla="*/ 109317 w 367920"/>
                    <a:gd name="connsiteY13-158" fmla="*/ 435348 h 439301"/>
                    <a:gd name="connsiteX14-159" fmla="*/ 88057 w 367920"/>
                    <a:gd name="connsiteY14-160" fmla="*/ 340022 h 439301"/>
                    <a:gd name="connsiteX15-161" fmla="*/ 149094 w 367920"/>
                    <a:gd name="connsiteY15-162" fmla="*/ 194632 h 439301"/>
                    <a:gd name="connsiteX16-163" fmla="*/ 144979 w 367920"/>
                    <a:gd name="connsiteY16-164" fmla="*/ 165829 h 439301"/>
                    <a:gd name="connsiteX17-165" fmla="*/ 123719 w 367920"/>
                    <a:gd name="connsiteY17-166" fmla="*/ 127424 h 439301"/>
                    <a:gd name="connsiteX18-167" fmla="*/ 52396 w 367920"/>
                    <a:gd name="connsiteY18-168" fmla="*/ 53357 h 439301"/>
                    <a:gd name="connsiteX19-169" fmla="*/ 24278 w 367920"/>
                    <a:gd name="connsiteY19-170" fmla="*/ 27983 h 439301"/>
                    <a:gd name="connsiteX20-171" fmla="*/ 39 w 367920"/>
                    <a:gd name="connsiteY20-172" fmla="*/ 19083 h 439301"/>
                    <a:gd name="connsiteX21-173" fmla="*/ 35721 w 367920"/>
                    <a:gd name="connsiteY21-174" fmla="*/ 867 h 439301"/>
                    <a:gd name="connsiteX0-175" fmla="*/ 48827 w 367908"/>
                    <a:gd name="connsiteY0-176" fmla="*/ 1999 h 428436"/>
                    <a:gd name="connsiteX1-177" fmla="*/ 136051 w 367908"/>
                    <a:gd name="connsiteY1-178" fmla="*/ 87755 h 428436"/>
                    <a:gd name="connsiteX2-179" fmla="*/ 170341 w 367908"/>
                    <a:gd name="connsiteY2-180" fmla="*/ 139876 h 428436"/>
                    <a:gd name="connsiteX3-181" fmla="*/ 197773 w 367908"/>
                    <a:gd name="connsiteY3-182" fmla="*/ 168680 h 428436"/>
                    <a:gd name="connsiteX4-183" fmla="*/ 243036 w 367908"/>
                    <a:gd name="connsiteY4-184" fmla="*/ 178967 h 428436"/>
                    <a:gd name="connsiteX5-185" fmla="*/ 309559 w 367908"/>
                    <a:gd name="connsiteY5-186" fmla="*/ 249604 h 428436"/>
                    <a:gd name="connsiteX6-187" fmla="*/ 367852 w 367908"/>
                    <a:gd name="connsiteY6-188" fmla="*/ 386078 h 428436"/>
                    <a:gd name="connsiteX7-189" fmla="*/ 350021 w 367908"/>
                    <a:gd name="connsiteY7-190" fmla="*/ 403909 h 428436"/>
                    <a:gd name="connsiteX8-191" fmla="*/ 291042 w 367908"/>
                    <a:gd name="connsiteY8-192" fmla="*/ 270178 h 428436"/>
                    <a:gd name="connsiteX9-193" fmla="*/ 214233 w 367908"/>
                    <a:gd name="connsiteY9-194" fmla="*/ 194740 h 428436"/>
                    <a:gd name="connsiteX10-195" fmla="*/ 163483 w 367908"/>
                    <a:gd name="connsiteY10-196" fmla="*/ 207084 h 428436"/>
                    <a:gd name="connsiteX11-197" fmla="*/ 117535 w 367908"/>
                    <a:gd name="connsiteY11-198" fmla="*/ 348359 h 428436"/>
                    <a:gd name="connsiteX12-199" fmla="*/ 131251 w 367908"/>
                    <a:gd name="connsiteY12-200" fmla="*/ 425855 h 428436"/>
                    <a:gd name="connsiteX13-201" fmla="*/ 109305 w 367908"/>
                    <a:gd name="connsiteY13-202" fmla="*/ 424483 h 428436"/>
                    <a:gd name="connsiteX14-203" fmla="*/ 88045 w 367908"/>
                    <a:gd name="connsiteY14-204" fmla="*/ 329157 h 428436"/>
                    <a:gd name="connsiteX15-205" fmla="*/ 149082 w 367908"/>
                    <a:gd name="connsiteY15-206" fmla="*/ 183767 h 428436"/>
                    <a:gd name="connsiteX16-207" fmla="*/ 144967 w 367908"/>
                    <a:gd name="connsiteY16-208" fmla="*/ 154964 h 428436"/>
                    <a:gd name="connsiteX17-209" fmla="*/ 123707 w 367908"/>
                    <a:gd name="connsiteY17-210" fmla="*/ 116559 h 428436"/>
                    <a:gd name="connsiteX18-211" fmla="*/ 52384 w 367908"/>
                    <a:gd name="connsiteY18-212" fmla="*/ 42492 h 428436"/>
                    <a:gd name="connsiteX19-213" fmla="*/ 24266 w 367908"/>
                    <a:gd name="connsiteY19-214" fmla="*/ 17118 h 428436"/>
                    <a:gd name="connsiteX20-215" fmla="*/ 27 w 367908"/>
                    <a:gd name="connsiteY20-216" fmla="*/ 8218 h 428436"/>
                    <a:gd name="connsiteX21-217" fmla="*/ 48827 w 367908"/>
                    <a:gd name="connsiteY21-218" fmla="*/ 1999 h 428436"/>
                    <a:gd name="connsiteX0-219" fmla="*/ 48827 w 367908"/>
                    <a:gd name="connsiteY0-220" fmla="*/ 1999 h 428436"/>
                    <a:gd name="connsiteX1-221" fmla="*/ 136051 w 367908"/>
                    <a:gd name="connsiteY1-222" fmla="*/ 87755 h 428436"/>
                    <a:gd name="connsiteX2-223" fmla="*/ 170341 w 367908"/>
                    <a:gd name="connsiteY2-224" fmla="*/ 139876 h 428436"/>
                    <a:gd name="connsiteX3-225" fmla="*/ 197773 w 367908"/>
                    <a:gd name="connsiteY3-226" fmla="*/ 168680 h 428436"/>
                    <a:gd name="connsiteX4-227" fmla="*/ 243036 w 367908"/>
                    <a:gd name="connsiteY4-228" fmla="*/ 178967 h 428436"/>
                    <a:gd name="connsiteX5-229" fmla="*/ 309559 w 367908"/>
                    <a:gd name="connsiteY5-230" fmla="*/ 249604 h 428436"/>
                    <a:gd name="connsiteX6-231" fmla="*/ 367852 w 367908"/>
                    <a:gd name="connsiteY6-232" fmla="*/ 386078 h 428436"/>
                    <a:gd name="connsiteX7-233" fmla="*/ 350021 w 367908"/>
                    <a:gd name="connsiteY7-234" fmla="*/ 403909 h 428436"/>
                    <a:gd name="connsiteX8-235" fmla="*/ 291042 w 367908"/>
                    <a:gd name="connsiteY8-236" fmla="*/ 270178 h 428436"/>
                    <a:gd name="connsiteX9-237" fmla="*/ 214233 w 367908"/>
                    <a:gd name="connsiteY9-238" fmla="*/ 194740 h 428436"/>
                    <a:gd name="connsiteX10-239" fmla="*/ 163483 w 367908"/>
                    <a:gd name="connsiteY10-240" fmla="*/ 207084 h 428436"/>
                    <a:gd name="connsiteX11-241" fmla="*/ 117535 w 367908"/>
                    <a:gd name="connsiteY11-242" fmla="*/ 348359 h 428436"/>
                    <a:gd name="connsiteX12-243" fmla="*/ 131251 w 367908"/>
                    <a:gd name="connsiteY12-244" fmla="*/ 425855 h 428436"/>
                    <a:gd name="connsiteX13-245" fmla="*/ 109305 w 367908"/>
                    <a:gd name="connsiteY13-246" fmla="*/ 424483 h 428436"/>
                    <a:gd name="connsiteX14-247" fmla="*/ 88045 w 367908"/>
                    <a:gd name="connsiteY14-248" fmla="*/ 329157 h 428436"/>
                    <a:gd name="connsiteX15-249" fmla="*/ 149082 w 367908"/>
                    <a:gd name="connsiteY15-250" fmla="*/ 183767 h 428436"/>
                    <a:gd name="connsiteX16-251" fmla="*/ 144967 w 367908"/>
                    <a:gd name="connsiteY16-252" fmla="*/ 154964 h 428436"/>
                    <a:gd name="connsiteX17-253" fmla="*/ 123707 w 367908"/>
                    <a:gd name="connsiteY17-254" fmla="*/ 116559 h 428436"/>
                    <a:gd name="connsiteX18-255" fmla="*/ 52384 w 367908"/>
                    <a:gd name="connsiteY18-256" fmla="*/ 42492 h 428436"/>
                    <a:gd name="connsiteX19-257" fmla="*/ 24266 w 367908"/>
                    <a:gd name="connsiteY19-258" fmla="*/ 17118 h 428436"/>
                    <a:gd name="connsiteX20-259" fmla="*/ 27 w 367908"/>
                    <a:gd name="connsiteY20-260" fmla="*/ 8218 h 428436"/>
                    <a:gd name="connsiteX21-261" fmla="*/ 48827 w 367908"/>
                    <a:gd name="connsiteY21-262" fmla="*/ 1999 h 428436"/>
                    <a:gd name="connsiteX0-263" fmla="*/ 48843 w 367924"/>
                    <a:gd name="connsiteY0-264" fmla="*/ 5470 h 431907"/>
                    <a:gd name="connsiteX1-265" fmla="*/ 136067 w 367924"/>
                    <a:gd name="connsiteY1-266" fmla="*/ 91226 h 431907"/>
                    <a:gd name="connsiteX2-267" fmla="*/ 170357 w 367924"/>
                    <a:gd name="connsiteY2-268" fmla="*/ 143347 h 431907"/>
                    <a:gd name="connsiteX3-269" fmla="*/ 197789 w 367924"/>
                    <a:gd name="connsiteY3-270" fmla="*/ 172151 h 431907"/>
                    <a:gd name="connsiteX4-271" fmla="*/ 243052 w 367924"/>
                    <a:gd name="connsiteY4-272" fmla="*/ 182438 h 431907"/>
                    <a:gd name="connsiteX5-273" fmla="*/ 309575 w 367924"/>
                    <a:gd name="connsiteY5-274" fmla="*/ 253075 h 431907"/>
                    <a:gd name="connsiteX6-275" fmla="*/ 367868 w 367924"/>
                    <a:gd name="connsiteY6-276" fmla="*/ 389549 h 431907"/>
                    <a:gd name="connsiteX7-277" fmla="*/ 350037 w 367924"/>
                    <a:gd name="connsiteY7-278" fmla="*/ 407380 h 431907"/>
                    <a:gd name="connsiteX8-279" fmla="*/ 291058 w 367924"/>
                    <a:gd name="connsiteY8-280" fmla="*/ 273649 h 431907"/>
                    <a:gd name="connsiteX9-281" fmla="*/ 214249 w 367924"/>
                    <a:gd name="connsiteY9-282" fmla="*/ 198211 h 431907"/>
                    <a:gd name="connsiteX10-283" fmla="*/ 163499 w 367924"/>
                    <a:gd name="connsiteY10-284" fmla="*/ 210555 h 431907"/>
                    <a:gd name="connsiteX11-285" fmla="*/ 117551 w 367924"/>
                    <a:gd name="connsiteY11-286" fmla="*/ 351830 h 431907"/>
                    <a:gd name="connsiteX12-287" fmla="*/ 131267 w 367924"/>
                    <a:gd name="connsiteY12-288" fmla="*/ 429326 h 431907"/>
                    <a:gd name="connsiteX13-289" fmla="*/ 109321 w 367924"/>
                    <a:gd name="connsiteY13-290" fmla="*/ 427954 h 431907"/>
                    <a:gd name="connsiteX14-291" fmla="*/ 88061 w 367924"/>
                    <a:gd name="connsiteY14-292" fmla="*/ 332628 h 431907"/>
                    <a:gd name="connsiteX15-293" fmla="*/ 149098 w 367924"/>
                    <a:gd name="connsiteY15-294" fmla="*/ 187238 h 431907"/>
                    <a:gd name="connsiteX16-295" fmla="*/ 144983 w 367924"/>
                    <a:gd name="connsiteY16-296" fmla="*/ 158435 h 431907"/>
                    <a:gd name="connsiteX17-297" fmla="*/ 123723 w 367924"/>
                    <a:gd name="connsiteY17-298" fmla="*/ 120030 h 431907"/>
                    <a:gd name="connsiteX18-299" fmla="*/ 52400 w 367924"/>
                    <a:gd name="connsiteY18-300" fmla="*/ 45963 h 431907"/>
                    <a:gd name="connsiteX19-301" fmla="*/ 24282 w 367924"/>
                    <a:gd name="connsiteY19-302" fmla="*/ 20589 h 431907"/>
                    <a:gd name="connsiteX20-303" fmla="*/ 43 w 367924"/>
                    <a:gd name="connsiteY20-304" fmla="*/ 11689 h 431907"/>
                    <a:gd name="connsiteX21-305" fmla="*/ 48843 w 367924"/>
                    <a:gd name="connsiteY21-306" fmla="*/ 5470 h 4319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85" y="connsiteY21-86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81" name="Graphic 179"/>
          <p:cNvGrpSpPr/>
          <p:nvPr/>
        </p:nvGrpSpPr>
        <p:grpSpPr>
          <a:xfrm>
            <a:off x="3909481" y="1922144"/>
            <a:ext cx="3816945" cy="2123175"/>
            <a:chOff x="0" y="38100"/>
            <a:chExt cx="12192000" cy="6781800"/>
          </a:xfrm>
        </p:grpSpPr>
        <p:sp>
          <p:nvSpPr>
            <p:cNvPr id="182" name="Freeform: Shape 181"/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9767" y="1263376"/>
            <a:ext cx="2928617" cy="2442766"/>
            <a:chOff x="5086352" y="892772"/>
            <a:chExt cx="6580350" cy="5488684"/>
          </a:xfrm>
        </p:grpSpPr>
        <p:grpSp>
          <p:nvGrpSpPr>
            <p:cNvPr id="104" name="Graphic 166"/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9" name="Freeform: Shape 108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44" name="Graphic 1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145" name="Graphic 1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146" name="Graphic 1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147" name="Graphic 166"/>
            <p:cNvGrpSpPr/>
            <p:nvPr/>
          </p:nvGrpSpPr>
          <p:grpSpPr>
            <a:xfrm rot="10800000">
              <a:off x="5470210" y="2723076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8" name="Freeform: Shape 14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166"/>
            <p:cNvGrpSpPr/>
            <p:nvPr/>
          </p:nvGrpSpPr>
          <p:grpSpPr>
            <a:xfrm>
              <a:off x="6534891" y="892772"/>
              <a:ext cx="3163015" cy="67651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85" name="Freeform: Shape 184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Graphic 234"/>
            <p:cNvGrpSpPr/>
            <p:nvPr/>
          </p:nvGrpSpPr>
          <p:grpSpPr>
            <a:xfrm>
              <a:off x="5722963" y="1142562"/>
              <a:ext cx="4140178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206" name="Freeform: Shape 205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Graphic 166"/>
            <p:cNvGrpSpPr/>
            <p:nvPr/>
          </p:nvGrpSpPr>
          <p:grpSpPr>
            <a:xfrm>
              <a:off x="6756983" y="5147700"/>
              <a:ext cx="3163016" cy="676512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213" name="Freeform: Shape 212"/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3" name="Freeform: Shape 232"/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5" name="Graphic 166"/>
            <p:cNvGrpSpPr/>
            <p:nvPr/>
          </p:nvGrpSpPr>
          <p:grpSpPr>
            <a:xfrm>
              <a:off x="5448418" y="4114281"/>
              <a:ext cx="3978955" cy="836004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6" name="Freeform: Shape 255"/>
            <p:cNvSpPr/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7" name="Freeform: Shape 256"/>
            <p:cNvSpPr/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pic>
          <p:nvPicPr>
            <p:cNvPr id="258" name="Graphic 2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  <p:sp>
          <p:nvSpPr>
            <p:cNvPr id="259" name="Plus Sign 258"/>
            <p:cNvSpPr/>
            <p:nvPr/>
          </p:nvSpPr>
          <p:spPr>
            <a:xfrm>
              <a:off x="9528169" y="2586099"/>
              <a:ext cx="1944598" cy="1944598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491677" y="2055738"/>
              <a:ext cx="1120091" cy="1316703"/>
            </a:xfrm>
            <a:custGeom>
              <a:avLst/>
              <a:gdLst>
                <a:gd name="connsiteX0" fmla="*/ 472166 w 1120091"/>
                <a:gd name="connsiteY0" fmla="*/ 1283935 h 1316703"/>
                <a:gd name="connsiteX1" fmla="*/ 488551 w 1120091"/>
                <a:gd name="connsiteY1" fmla="*/ 1300318 h 1316703"/>
                <a:gd name="connsiteX2" fmla="*/ 472166 w 1120091"/>
                <a:gd name="connsiteY2" fmla="*/ 1316703 h 1316703"/>
                <a:gd name="connsiteX3" fmla="*/ 455782 w 1120091"/>
                <a:gd name="connsiteY3" fmla="*/ 1300318 h 1316703"/>
                <a:gd name="connsiteX4" fmla="*/ 472166 w 1120091"/>
                <a:gd name="connsiteY4" fmla="*/ 1283935 h 1316703"/>
                <a:gd name="connsiteX5" fmla="*/ 731336 w 1120091"/>
                <a:gd name="connsiteY5" fmla="*/ 1270530 h 1316703"/>
                <a:gd name="connsiteX6" fmla="*/ 753679 w 1120091"/>
                <a:gd name="connsiteY6" fmla="*/ 1292871 h 1316703"/>
                <a:gd name="connsiteX7" fmla="*/ 731336 w 1120091"/>
                <a:gd name="connsiteY7" fmla="*/ 1315214 h 1316703"/>
                <a:gd name="connsiteX8" fmla="*/ 708994 w 1120091"/>
                <a:gd name="connsiteY8" fmla="*/ 1292871 h 1316703"/>
                <a:gd name="connsiteX9" fmla="*/ 731336 w 1120091"/>
                <a:gd name="connsiteY9" fmla="*/ 1270530 h 1316703"/>
                <a:gd name="connsiteX10" fmla="*/ 484083 w 1120091"/>
                <a:gd name="connsiteY10" fmla="*/ 1225846 h 1316703"/>
                <a:gd name="connsiteX11" fmla="*/ 495999 w 1120091"/>
                <a:gd name="connsiteY11" fmla="*/ 1237761 h 1316703"/>
                <a:gd name="connsiteX12" fmla="*/ 484083 w 1120091"/>
                <a:gd name="connsiteY12" fmla="*/ 1249677 h 1316703"/>
                <a:gd name="connsiteX13" fmla="*/ 472167 w 1120091"/>
                <a:gd name="connsiteY13" fmla="*/ 1237761 h 1316703"/>
                <a:gd name="connsiteX14" fmla="*/ 484083 w 1120091"/>
                <a:gd name="connsiteY14" fmla="*/ 1225846 h 1316703"/>
                <a:gd name="connsiteX15" fmla="*/ 1024765 w 1120091"/>
                <a:gd name="connsiteY15" fmla="*/ 1142435 h 1316703"/>
                <a:gd name="connsiteX16" fmla="*/ 1033702 w 1120091"/>
                <a:gd name="connsiteY16" fmla="*/ 1151372 h 1316703"/>
                <a:gd name="connsiteX17" fmla="*/ 1024765 w 1120091"/>
                <a:gd name="connsiteY17" fmla="*/ 1160309 h 1316703"/>
                <a:gd name="connsiteX18" fmla="*/ 1015828 w 1120091"/>
                <a:gd name="connsiteY18" fmla="*/ 1151372 h 1316703"/>
                <a:gd name="connsiteX19" fmla="*/ 1024765 w 1120091"/>
                <a:gd name="connsiteY19" fmla="*/ 1142435 h 1316703"/>
                <a:gd name="connsiteX20" fmla="*/ 355988 w 1120091"/>
                <a:gd name="connsiteY20" fmla="*/ 1132007 h 1316703"/>
                <a:gd name="connsiteX21" fmla="*/ 397694 w 1120091"/>
                <a:gd name="connsiteY21" fmla="*/ 1173712 h 1316703"/>
                <a:gd name="connsiteX22" fmla="*/ 355988 w 1120091"/>
                <a:gd name="connsiteY22" fmla="*/ 1215418 h 1316703"/>
                <a:gd name="connsiteX23" fmla="*/ 314283 w 1120091"/>
                <a:gd name="connsiteY23" fmla="*/ 1173712 h 1316703"/>
                <a:gd name="connsiteX24" fmla="*/ 355988 w 1120091"/>
                <a:gd name="connsiteY24" fmla="*/ 1132007 h 1316703"/>
                <a:gd name="connsiteX25" fmla="*/ 181718 w 1120091"/>
                <a:gd name="connsiteY25" fmla="*/ 1117113 h 1316703"/>
                <a:gd name="connsiteX26" fmla="*/ 207040 w 1120091"/>
                <a:gd name="connsiteY26" fmla="*/ 1142433 h 1316703"/>
                <a:gd name="connsiteX27" fmla="*/ 181718 w 1120091"/>
                <a:gd name="connsiteY27" fmla="*/ 1167755 h 1316703"/>
                <a:gd name="connsiteX28" fmla="*/ 156397 w 1120091"/>
                <a:gd name="connsiteY28" fmla="*/ 1142433 h 1316703"/>
                <a:gd name="connsiteX29" fmla="*/ 181718 w 1120091"/>
                <a:gd name="connsiteY29" fmla="*/ 1117113 h 1316703"/>
                <a:gd name="connsiteX30" fmla="*/ 786447 w 1120091"/>
                <a:gd name="connsiteY30" fmla="*/ 1114134 h 1316703"/>
                <a:gd name="connsiteX31" fmla="*/ 823685 w 1120091"/>
                <a:gd name="connsiteY31" fmla="*/ 1151370 h 1316703"/>
                <a:gd name="connsiteX32" fmla="*/ 786447 w 1120091"/>
                <a:gd name="connsiteY32" fmla="*/ 1188608 h 1316703"/>
                <a:gd name="connsiteX33" fmla="*/ 749211 w 1120091"/>
                <a:gd name="connsiteY33" fmla="*/ 1151370 h 1316703"/>
                <a:gd name="connsiteX34" fmla="*/ 786447 w 1120091"/>
                <a:gd name="connsiteY34" fmla="*/ 1114134 h 1316703"/>
                <a:gd name="connsiteX35" fmla="*/ 485572 w 1120091"/>
                <a:gd name="connsiteY35" fmla="*/ 1100729 h 1316703"/>
                <a:gd name="connsiteX36" fmla="*/ 524299 w 1120091"/>
                <a:gd name="connsiteY36" fmla="*/ 1139455 h 1316703"/>
                <a:gd name="connsiteX37" fmla="*/ 485572 w 1120091"/>
                <a:gd name="connsiteY37" fmla="*/ 1178182 h 1316703"/>
                <a:gd name="connsiteX38" fmla="*/ 446846 w 1120091"/>
                <a:gd name="connsiteY38" fmla="*/ 1139455 h 1316703"/>
                <a:gd name="connsiteX39" fmla="*/ 485572 w 1120091"/>
                <a:gd name="connsiteY39" fmla="*/ 1100729 h 1316703"/>
                <a:gd name="connsiteX40" fmla="*/ 1038169 w 1120091"/>
                <a:gd name="connsiteY40" fmla="*/ 1085834 h 1316703"/>
                <a:gd name="connsiteX41" fmla="*/ 1054554 w 1120091"/>
                <a:gd name="connsiteY41" fmla="*/ 1102217 h 1316703"/>
                <a:gd name="connsiteX42" fmla="*/ 1038169 w 1120091"/>
                <a:gd name="connsiteY42" fmla="*/ 1118602 h 1316703"/>
                <a:gd name="connsiteX43" fmla="*/ 1021785 w 1120091"/>
                <a:gd name="connsiteY43" fmla="*/ 1102217 h 1316703"/>
                <a:gd name="connsiteX44" fmla="*/ 1038169 w 1120091"/>
                <a:gd name="connsiteY44" fmla="*/ 1085834 h 1316703"/>
                <a:gd name="connsiteX45" fmla="*/ 445355 w 1120091"/>
                <a:gd name="connsiteY45" fmla="*/ 1060512 h 1316703"/>
                <a:gd name="connsiteX46" fmla="*/ 467698 w 1120091"/>
                <a:gd name="connsiteY46" fmla="*/ 1082853 h 1316703"/>
                <a:gd name="connsiteX47" fmla="*/ 445355 w 1120091"/>
                <a:gd name="connsiteY47" fmla="*/ 1105196 h 1316703"/>
                <a:gd name="connsiteX48" fmla="*/ 423013 w 1120091"/>
                <a:gd name="connsiteY48" fmla="*/ 1082853 h 1316703"/>
                <a:gd name="connsiteX49" fmla="*/ 445355 w 1120091"/>
                <a:gd name="connsiteY49" fmla="*/ 1060512 h 1316703"/>
                <a:gd name="connsiteX50" fmla="*/ 278535 w 1120091"/>
                <a:gd name="connsiteY50" fmla="*/ 1009870 h 1316703"/>
                <a:gd name="connsiteX51" fmla="*/ 287472 w 1120091"/>
                <a:gd name="connsiteY51" fmla="*/ 1018807 h 1316703"/>
                <a:gd name="connsiteX52" fmla="*/ 278535 w 1120091"/>
                <a:gd name="connsiteY52" fmla="*/ 1027744 h 1316703"/>
                <a:gd name="connsiteX53" fmla="*/ 269598 w 1120091"/>
                <a:gd name="connsiteY53" fmla="*/ 1018807 h 1316703"/>
                <a:gd name="connsiteX54" fmla="*/ 278535 w 1120091"/>
                <a:gd name="connsiteY54" fmla="*/ 1009870 h 1316703"/>
                <a:gd name="connsiteX55" fmla="*/ 241297 w 1120091"/>
                <a:gd name="connsiteY55" fmla="*/ 994975 h 1316703"/>
                <a:gd name="connsiteX56" fmla="*/ 266619 w 1120091"/>
                <a:gd name="connsiteY56" fmla="*/ 1020295 h 1316703"/>
                <a:gd name="connsiteX57" fmla="*/ 241297 w 1120091"/>
                <a:gd name="connsiteY57" fmla="*/ 1045617 h 1316703"/>
                <a:gd name="connsiteX58" fmla="*/ 215976 w 1120091"/>
                <a:gd name="connsiteY58" fmla="*/ 1020295 h 1316703"/>
                <a:gd name="connsiteX59" fmla="*/ 241297 w 1120091"/>
                <a:gd name="connsiteY59" fmla="*/ 994975 h 1316703"/>
                <a:gd name="connsiteX60" fmla="*/ 719420 w 1120091"/>
                <a:gd name="connsiteY60" fmla="*/ 929438 h 1316703"/>
                <a:gd name="connsiteX61" fmla="*/ 743252 w 1120091"/>
                <a:gd name="connsiteY61" fmla="*/ 948800 h 1316703"/>
                <a:gd name="connsiteX62" fmla="*/ 753679 w 1120091"/>
                <a:gd name="connsiteY62" fmla="*/ 947311 h 1316703"/>
                <a:gd name="connsiteX63" fmla="*/ 795385 w 1120091"/>
                <a:gd name="connsiteY63" fmla="*/ 989017 h 1316703"/>
                <a:gd name="connsiteX64" fmla="*/ 753679 w 1120091"/>
                <a:gd name="connsiteY64" fmla="*/ 1030722 h 1316703"/>
                <a:gd name="connsiteX65" fmla="*/ 740273 w 1120091"/>
                <a:gd name="connsiteY65" fmla="*/ 1027743 h 1316703"/>
                <a:gd name="connsiteX66" fmla="*/ 692609 w 1120091"/>
                <a:gd name="connsiteY66" fmla="*/ 1066470 h 1316703"/>
                <a:gd name="connsiteX67" fmla="*/ 686652 w 1120091"/>
                <a:gd name="connsiteY67" fmla="*/ 1066470 h 1316703"/>
                <a:gd name="connsiteX68" fmla="*/ 688142 w 1120091"/>
                <a:gd name="connsiteY68" fmla="*/ 1078386 h 1316703"/>
                <a:gd name="connsiteX69" fmla="*/ 686652 w 1120091"/>
                <a:gd name="connsiteY69" fmla="*/ 1091790 h 1316703"/>
                <a:gd name="connsiteX70" fmla="*/ 698567 w 1120091"/>
                <a:gd name="connsiteY70" fmla="*/ 1124559 h 1316703"/>
                <a:gd name="connsiteX71" fmla="*/ 662820 w 1120091"/>
                <a:gd name="connsiteY71" fmla="*/ 1175201 h 1316703"/>
                <a:gd name="connsiteX72" fmla="*/ 667289 w 1120091"/>
                <a:gd name="connsiteY72" fmla="*/ 1188607 h 1316703"/>
                <a:gd name="connsiteX73" fmla="*/ 643457 w 1120091"/>
                <a:gd name="connsiteY73" fmla="*/ 1212439 h 1316703"/>
                <a:gd name="connsiteX74" fmla="*/ 619626 w 1120091"/>
                <a:gd name="connsiteY74" fmla="*/ 1188607 h 1316703"/>
                <a:gd name="connsiteX75" fmla="*/ 622605 w 1120091"/>
                <a:gd name="connsiteY75" fmla="*/ 1175201 h 1316703"/>
                <a:gd name="connsiteX76" fmla="*/ 589836 w 1120091"/>
                <a:gd name="connsiteY76" fmla="*/ 1137965 h 1316703"/>
                <a:gd name="connsiteX77" fmla="*/ 566004 w 1120091"/>
                <a:gd name="connsiteY77" fmla="*/ 1111154 h 1316703"/>
                <a:gd name="connsiteX78" fmla="*/ 554088 w 1120091"/>
                <a:gd name="connsiteY78" fmla="*/ 1115622 h 1316703"/>
                <a:gd name="connsiteX79" fmla="*/ 536215 w 1120091"/>
                <a:gd name="connsiteY79" fmla="*/ 1097748 h 1316703"/>
                <a:gd name="connsiteX80" fmla="*/ 554088 w 1120091"/>
                <a:gd name="connsiteY80" fmla="*/ 1079874 h 1316703"/>
                <a:gd name="connsiteX81" fmla="*/ 563025 w 1120091"/>
                <a:gd name="connsiteY81" fmla="*/ 1082853 h 1316703"/>
                <a:gd name="connsiteX82" fmla="*/ 563025 w 1120091"/>
                <a:gd name="connsiteY82" fmla="*/ 1076895 h 1316703"/>
                <a:gd name="connsiteX83" fmla="*/ 586857 w 1120091"/>
                <a:gd name="connsiteY83" fmla="*/ 1029232 h 1316703"/>
                <a:gd name="connsiteX84" fmla="*/ 574941 w 1120091"/>
                <a:gd name="connsiteY84" fmla="*/ 997954 h 1316703"/>
                <a:gd name="connsiteX85" fmla="*/ 624093 w 1120091"/>
                <a:gd name="connsiteY85" fmla="*/ 948800 h 1316703"/>
                <a:gd name="connsiteX86" fmla="*/ 667289 w 1120091"/>
                <a:gd name="connsiteY86" fmla="*/ 975611 h 1316703"/>
                <a:gd name="connsiteX87" fmla="*/ 691121 w 1120091"/>
                <a:gd name="connsiteY87" fmla="*/ 969653 h 1316703"/>
                <a:gd name="connsiteX88" fmla="*/ 700058 w 1120091"/>
                <a:gd name="connsiteY88" fmla="*/ 971143 h 1316703"/>
                <a:gd name="connsiteX89" fmla="*/ 694100 w 1120091"/>
                <a:gd name="connsiteY89" fmla="*/ 954758 h 1316703"/>
                <a:gd name="connsiteX90" fmla="*/ 719420 w 1120091"/>
                <a:gd name="connsiteY90" fmla="*/ 929438 h 1316703"/>
                <a:gd name="connsiteX91" fmla="*/ 458761 w 1120091"/>
                <a:gd name="connsiteY91" fmla="*/ 926459 h 1316703"/>
                <a:gd name="connsiteX92" fmla="*/ 479613 w 1120091"/>
                <a:gd name="connsiteY92" fmla="*/ 935395 h 1316703"/>
                <a:gd name="connsiteX93" fmla="*/ 481104 w 1120091"/>
                <a:gd name="connsiteY93" fmla="*/ 935395 h 1316703"/>
                <a:gd name="connsiteX94" fmla="*/ 512382 w 1120091"/>
                <a:gd name="connsiteY94" fmla="*/ 966674 h 1316703"/>
                <a:gd name="connsiteX95" fmla="*/ 510893 w 1120091"/>
                <a:gd name="connsiteY95" fmla="*/ 977101 h 1316703"/>
                <a:gd name="connsiteX96" fmla="*/ 555578 w 1120091"/>
                <a:gd name="connsiteY96" fmla="*/ 1021785 h 1316703"/>
                <a:gd name="connsiteX97" fmla="*/ 510893 w 1120091"/>
                <a:gd name="connsiteY97" fmla="*/ 1066470 h 1316703"/>
                <a:gd name="connsiteX98" fmla="*/ 466209 w 1120091"/>
                <a:gd name="connsiteY98" fmla="*/ 1021785 h 1316703"/>
                <a:gd name="connsiteX99" fmla="*/ 473656 w 1120091"/>
                <a:gd name="connsiteY99" fmla="*/ 997954 h 1316703"/>
                <a:gd name="connsiteX100" fmla="*/ 454293 w 1120091"/>
                <a:gd name="connsiteY100" fmla="*/ 983059 h 1316703"/>
                <a:gd name="connsiteX101" fmla="*/ 430461 w 1120091"/>
                <a:gd name="connsiteY101" fmla="*/ 954758 h 1316703"/>
                <a:gd name="connsiteX102" fmla="*/ 458761 w 1120091"/>
                <a:gd name="connsiteY102" fmla="*/ 926459 h 1316703"/>
                <a:gd name="connsiteX103" fmla="*/ 591326 w 1120091"/>
                <a:gd name="connsiteY103" fmla="*/ 911564 h 1316703"/>
                <a:gd name="connsiteX104" fmla="*/ 609200 w 1120091"/>
                <a:gd name="connsiteY104" fmla="*/ 929437 h 1316703"/>
                <a:gd name="connsiteX105" fmla="*/ 591326 w 1120091"/>
                <a:gd name="connsiteY105" fmla="*/ 947311 h 1316703"/>
                <a:gd name="connsiteX106" fmla="*/ 573452 w 1120091"/>
                <a:gd name="connsiteY106" fmla="*/ 929437 h 1316703"/>
                <a:gd name="connsiteX107" fmla="*/ 591326 w 1120091"/>
                <a:gd name="connsiteY107" fmla="*/ 911564 h 1316703"/>
                <a:gd name="connsiteX108" fmla="*/ 924968 w 1120091"/>
                <a:gd name="connsiteY108" fmla="*/ 886244 h 1316703"/>
                <a:gd name="connsiteX109" fmla="*/ 941353 w 1120091"/>
                <a:gd name="connsiteY109" fmla="*/ 902627 h 1316703"/>
                <a:gd name="connsiteX110" fmla="*/ 924968 w 1120091"/>
                <a:gd name="connsiteY110" fmla="*/ 919012 h 1316703"/>
                <a:gd name="connsiteX111" fmla="*/ 908584 w 1120091"/>
                <a:gd name="connsiteY111" fmla="*/ 902627 h 1316703"/>
                <a:gd name="connsiteX112" fmla="*/ 924968 w 1120091"/>
                <a:gd name="connsiteY112" fmla="*/ 886244 h 1316703"/>
                <a:gd name="connsiteX113" fmla="*/ 232360 w 1120091"/>
                <a:gd name="connsiteY113" fmla="*/ 875817 h 1316703"/>
                <a:gd name="connsiteX114" fmla="*/ 256192 w 1120091"/>
                <a:gd name="connsiteY114" fmla="*/ 899648 h 1316703"/>
                <a:gd name="connsiteX115" fmla="*/ 232360 w 1120091"/>
                <a:gd name="connsiteY115" fmla="*/ 923480 h 1316703"/>
                <a:gd name="connsiteX116" fmla="*/ 208528 w 1120091"/>
                <a:gd name="connsiteY116" fmla="*/ 899648 h 1316703"/>
                <a:gd name="connsiteX117" fmla="*/ 232360 w 1120091"/>
                <a:gd name="connsiteY117" fmla="*/ 875817 h 1316703"/>
                <a:gd name="connsiteX118" fmla="*/ 22342 w 1120091"/>
                <a:gd name="connsiteY118" fmla="*/ 859433 h 1316703"/>
                <a:gd name="connsiteX119" fmla="*/ 44685 w 1120091"/>
                <a:gd name="connsiteY119" fmla="*/ 881774 h 1316703"/>
                <a:gd name="connsiteX120" fmla="*/ 22342 w 1120091"/>
                <a:gd name="connsiteY120" fmla="*/ 904117 h 1316703"/>
                <a:gd name="connsiteX121" fmla="*/ 0 w 1120091"/>
                <a:gd name="connsiteY121" fmla="*/ 881774 h 1316703"/>
                <a:gd name="connsiteX122" fmla="*/ 22342 w 1120091"/>
                <a:gd name="connsiteY122" fmla="*/ 859433 h 1316703"/>
                <a:gd name="connsiteX123" fmla="*/ 817726 w 1120091"/>
                <a:gd name="connsiteY123" fmla="*/ 846027 h 1316703"/>
                <a:gd name="connsiteX124" fmla="*/ 844537 w 1120091"/>
                <a:gd name="connsiteY124" fmla="*/ 874326 h 1316703"/>
                <a:gd name="connsiteX125" fmla="*/ 841558 w 1120091"/>
                <a:gd name="connsiteY125" fmla="*/ 887732 h 1316703"/>
                <a:gd name="connsiteX126" fmla="*/ 863901 w 1120091"/>
                <a:gd name="connsiteY126" fmla="*/ 907095 h 1316703"/>
                <a:gd name="connsiteX127" fmla="*/ 874327 w 1120091"/>
                <a:gd name="connsiteY127" fmla="*/ 902627 h 1316703"/>
                <a:gd name="connsiteX128" fmla="*/ 890712 w 1120091"/>
                <a:gd name="connsiteY128" fmla="*/ 919010 h 1316703"/>
                <a:gd name="connsiteX129" fmla="*/ 874327 w 1120091"/>
                <a:gd name="connsiteY129" fmla="*/ 935395 h 1316703"/>
                <a:gd name="connsiteX130" fmla="*/ 863901 w 1120091"/>
                <a:gd name="connsiteY130" fmla="*/ 930926 h 1316703"/>
                <a:gd name="connsiteX131" fmla="*/ 857943 w 1120091"/>
                <a:gd name="connsiteY131" fmla="*/ 941353 h 1316703"/>
                <a:gd name="connsiteX132" fmla="*/ 857943 w 1120091"/>
                <a:gd name="connsiteY132" fmla="*/ 947311 h 1316703"/>
                <a:gd name="connsiteX133" fmla="*/ 823684 w 1120091"/>
                <a:gd name="connsiteY133" fmla="*/ 981569 h 1316703"/>
                <a:gd name="connsiteX134" fmla="*/ 789427 w 1120091"/>
                <a:gd name="connsiteY134" fmla="*/ 947311 h 1316703"/>
                <a:gd name="connsiteX135" fmla="*/ 801342 w 1120091"/>
                <a:gd name="connsiteY135" fmla="*/ 921989 h 1316703"/>
                <a:gd name="connsiteX136" fmla="*/ 801342 w 1120091"/>
                <a:gd name="connsiteY136" fmla="*/ 920501 h 1316703"/>
                <a:gd name="connsiteX137" fmla="*/ 807300 w 1120091"/>
                <a:gd name="connsiteY137" fmla="*/ 901137 h 1316703"/>
                <a:gd name="connsiteX138" fmla="*/ 789427 w 1120091"/>
                <a:gd name="connsiteY138" fmla="*/ 874326 h 1316703"/>
                <a:gd name="connsiteX139" fmla="*/ 817726 w 1120091"/>
                <a:gd name="connsiteY139" fmla="*/ 846027 h 1316703"/>
                <a:gd name="connsiteX140" fmla="*/ 658352 w 1120091"/>
                <a:gd name="connsiteY140" fmla="*/ 843048 h 1316703"/>
                <a:gd name="connsiteX141" fmla="*/ 686653 w 1120091"/>
                <a:gd name="connsiteY141" fmla="*/ 871347 h 1316703"/>
                <a:gd name="connsiteX142" fmla="*/ 658352 w 1120091"/>
                <a:gd name="connsiteY142" fmla="*/ 899648 h 1316703"/>
                <a:gd name="connsiteX143" fmla="*/ 630052 w 1120091"/>
                <a:gd name="connsiteY143" fmla="*/ 871347 h 1316703"/>
                <a:gd name="connsiteX144" fmla="*/ 658352 w 1120091"/>
                <a:gd name="connsiteY144" fmla="*/ 843048 h 1316703"/>
                <a:gd name="connsiteX145" fmla="*/ 160865 w 1120091"/>
                <a:gd name="connsiteY145" fmla="*/ 841559 h 1316703"/>
                <a:gd name="connsiteX146" fmla="*/ 168314 w 1120091"/>
                <a:gd name="connsiteY146" fmla="*/ 849005 h 1316703"/>
                <a:gd name="connsiteX147" fmla="*/ 160865 w 1120091"/>
                <a:gd name="connsiteY147" fmla="*/ 856454 h 1316703"/>
                <a:gd name="connsiteX148" fmla="*/ 153419 w 1120091"/>
                <a:gd name="connsiteY148" fmla="*/ 849005 h 1316703"/>
                <a:gd name="connsiteX149" fmla="*/ 160865 w 1120091"/>
                <a:gd name="connsiteY149" fmla="*/ 841559 h 1316703"/>
                <a:gd name="connsiteX150" fmla="*/ 658351 w 1120091"/>
                <a:gd name="connsiteY150" fmla="*/ 795384 h 1316703"/>
                <a:gd name="connsiteX151" fmla="*/ 676225 w 1120091"/>
                <a:gd name="connsiteY151" fmla="*/ 813257 h 1316703"/>
                <a:gd name="connsiteX152" fmla="*/ 658351 w 1120091"/>
                <a:gd name="connsiteY152" fmla="*/ 831131 h 1316703"/>
                <a:gd name="connsiteX153" fmla="*/ 640477 w 1120091"/>
                <a:gd name="connsiteY153" fmla="*/ 813257 h 1316703"/>
                <a:gd name="connsiteX154" fmla="*/ 658351 w 1120091"/>
                <a:gd name="connsiteY154" fmla="*/ 795384 h 1316703"/>
                <a:gd name="connsiteX155" fmla="*/ 577920 w 1120091"/>
                <a:gd name="connsiteY155" fmla="*/ 758148 h 1316703"/>
                <a:gd name="connsiteX156" fmla="*/ 603242 w 1120091"/>
                <a:gd name="connsiteY156" fmla="*/ 783468 h 1316703"/>
                <a:gd name="connsiteX157" fmla="*/ 577920 w 1120091"/>
                <a:gd name="connsiteY157" fmla="*/ 808790 h 1316703"/>
                <a:gd name="connsiteX158" fmla="*/ 552599 w 1120091"/>
                <a:gd name="connsiteY158" fmla="*/ 783468 h 1316703"/>
                <a:gd name="connsiteX159" fmla="*/ 577920 w 1120091"/>
                <a:gd name="connsiteY159" fmla="*/ 758148 h 1316703"/>
                <a:gd name="connsiteX160" fmla="*/ 458762 w 1120091"/>
                <a:gd name="connsiteY160" fmla="*/ 755169 h 1316703"/>
                <a:gd name="connsiteX161" fmla="*/ 501958 w 1120091"/>
                <a:gd name="connsiteY161" fmla="*/ 798363 h 1316703"/>
                <a:gd name="connsiteX162" fmla="*/ 458762 w 1120091"/>
                <a:gd name="connsiteY162" fmla="*/ 841559 h 1316703"/>
                <a:gd name="connsiteX163" fmla="*/ 415568 w 1120091"/>
                <a:gd name="connsiteY163" fmla="*/ 798363 h 1316703"/>
                <a:gd name="connsiteX164" fmla="*/ 458762 w 1120091"/>
                <a:gd name="connsiteY164" fmla="*/ 755169 h 1316703"/>
                <a:gd name="connsiteX165" fmla="*/ 309813 w 1120091"/>
                <a:gd name="connsiteY165" fmla="*/ 717931 h 1316703"/>
                <a:gd name="connsiteX166" fmla="*/ 324708 w 1120091"/>
                <a:gd name="connsiteY166" fmla="*/ 732825 h 1316703"/>
                <a:gd name="connsiteX167" fmla="*/ 309813 w 1120091"/>
                <a:gd name="connsiteY167" fmla="*/ 747720 h 1316703"/>
                <a:gd name="connsiteX168" fmla="*/ 294918 w 1120091"/>
                <a:gd name="connsiteY168" fmla="*/ 732825 h 1316703"/>
                <a:gd name="connsiteX169" fmla="*/ 309813 w 1120091"/>
                <a:gd name="connsiteY169" fmla="*/ 717931 h 1316703"/>
                <a:gd name="connsiteX170" fmla="*/ 1082853 w 1120091"/>
                <a:gd name="connsiteY170" fmla="*/ 713463 h 1316703"/>
                <a:gd name="connsiteX171" fmla="*/ 1094769 w 1120091"/>
                <a:gd name="connsiteY171" fmla="*/ 716442 h 1316703"/>
                <a:gd name="connsiteX172" fmla="*/ 1103706 w 1120091"/>
                <a:gd name="connsiteY172" fmla="*/ 713463 h 1316703"/>
                <a:gd name="connsiteX173" fmla="*/ 1120091 w 1120091"/>
                <a:gd name="connsiteY173" fmla="*/ 729847 h 1316703"/>
                <a:gd name="connsiteX174" fmla="*/ 1105196 w 1120091"/>
                <a:gd name="connsiteY174" fmla="*/ 746232 h 1316703"/>
                <a:gd name="connsiteX175" fmla="*/ 1082853 w 1120091"/>
                <a:gd name="connsiteY175" fmla="*/ 761127 h 1316703"/>
                <a:gd name="connsiteX176" fmla="*/ 1057532 w 1120091"/>
                <a:gd name="connsiteY176" fmla="*/ 735805 h 1316703"/>
                <a:gd name="connsiteX177" fmla="*/ 1082853 w 1120091"/>
                <a:gd name="connsiteY177" fmla="*/ 713463 h 1316703"/>
                <a:gd name="connsiteX178" fmla="*/ 725379 w 1120091"/>
                <a:gd name="connsiteY178" fmla="*/ 677716 h 1316703"/>
                <a:gd name="connsiteX179" fmla="*/ 755169 w 1120091"/>
                <a:gd name="connsiteY179" fmla="*/ 706015 h 1316703"/>
                <a:gd name="connsiteX180" fmla="*/ 761127 w 1120091"/>
                <a:gd name="connsiteY180" fmla="*/ 704526 h 1316703"/>
                <a:gd name="connsiteX181" fmla="*/ 776022 w 1120091"/>
                <a:gd name="connsiteY181" fmla="*/ 719421 h 1316703"/>
                <a:gd name="connsiteX182" fmla="*/ 761127 w 1120091"/>
                <a:gd name="connsiteY182" fmla="*/ 734316 h 1316703"/>
                <a:gd name="connsiteX183" fmla="*/ 746232 w 1120091"/>
                <a:gd name="connsiteY183" fmla="*/ 732826 h 1316703"/>
                <a:gd name="connsiteX184" fmla="*/ 744742 w 1120091"/>
                <a:gd name="connsiteY184" fmla="*/ 734316 h 1316703"/>
                <a:gd name="connsiteX185" fmla="*/ 749211 w 1120091"/>
                <a:gd name="connsiteY185" fmla="*/ 750700 h 1316703"/>
                <a:gd name="connsiteX186" fmla="*/ 741763 w 1120091"/>
                <a:gd name="connsiteY186" fmla="*/ 771552 h 1316703"/>
                <a:gd name="connsiteX187" fmla="*/ 758148 w 1120091"/>
                <a:gd name="connsiteY187" fmla="*/ 789426 h 1316703"/>
                <a:gd name="connsiteX188" fmla="*/ 758148 w 1120091"/>
                <a:gd name="connsiteY188" fmla="*/ 792405 h 1316703"/>
                <a:gd name="connsiteX189" fmla="*/ 762616 w 1120091"/>
                <a:gd name="connsiteY189" fmla="*/ 790916 h 1316703"/>
                <a:gd name="connsiteX190" fmla="*/ 781980 w 1120091"/>
                <a:gd name="connsiteY190" fmla="*/ 810279 h 1316703"/>
                <a:gd name="connsiteX191" fmla="*/ 764106 w 1120091"/>
                <a:gd name="connsiteY191" fmla="*/ 828153 h 1316703"/>
                <a:gd name="connsiteX192" fmla="*/ 765595 w 1120091"/>
                <a:gd name="connsiteY192" fmla="*/ 832622 h 1316703"/>
                <a:gd name="connsiteX193" fmla="*/ 753679 w 1120091"/>
                <a:gd name="connsiteY193" fmla="*/ 844538 h 1316703"/>
                <a:gd name="connsiteX194" fmla="*/ 741763 w 1120091"/>
                <a:gd name="connsiteY194" fmla="*/ 832622 h 1316703"/>
                <a:gd name="connsiteX195" fmla="*/ 749211 w 1120091"/>
                <a:gd name="connsiteY195" fmla="*/ 822195 h 1316703"/>
                <a:gd name="connsiteX196" fmla="*/ 744742 w 1120091"/>
                <a:gd name="connsiteY196" fmla="*/ 808790 h 1316703"/>
                <a:gd name="connsiteX197" fmla="*/ 744742 w 1120091"/>
                <a:gd name="connsiteY197" fmla="*/ 805811 h 1316703"/>
                <a:gd name="connsiteX198" fmla="*/ 740274 w 1120091"/>
                <a:gd name="connsiteY198" fmla="*/ 807300 h 1316703"/>
                <a:gd name="connsiteX199" fmla="*/ 720910 w 1120091"/>
                <a:gd name="connsiteY199" fmla="*/ 787937 h 1316703"/>
                <a:gd name="connsiteX200" fmla="*/ 722400 w 1120091"/>
                <a:gd name="connsiteY200" fmla="*/ 783468 h 1316703"/>
                <a:gd name="connsiteX201" fmla="*/ 714952 w 1120091"/>
                <a:gd name="connsiteY201" fmla="*/ 784958 h 1316703"/>
                <a:gd name="connsiteX202" fmla="*/ 679205 w 1120091"/>
                <a:gd name="connsiteY202" fmla="*/ 755169 h 1316703"/>
                <a:gd name="connsiteX203" fmla="*/ 649415 w 1120091"/>
                <a:gd name="connsiteY203" fmla="*/ 777510 h 1316703"/>
                <a:gd name="connsiteX204" fmla="*/ 618137 w 1120091"/>
                <a:gd name="connsiteY204" fmla="*/ 746232 h 1316703"/>
                <a:gd name="connsiteX205" fmla="*/ 649415 w 1120091"/>
                <a:gd name="connsiteY205" fmla="*/ 714952 h 1316703"/>
                <a:gd name="connsiteX206" fmla="*/ 679205 w 1120091"/>
                <a:gd name="connsiteY206" fmla="*/ 738784 h 1316703"/>
                <a:gd name="connsiteX207" fmla="*/ 697078 w 1120091"/>
                <a:gd name="connsiteY207" fmla="*/ 714952 h 1316703"/>
                <a:gd name="connsiteX208" fmla="*/ 695590 w 1120091"/>
                <a:gd name="connsiteY208" fmla="*/ 707505 h 1316703"/>
                <a:gd name="connsiteX209" fmla="*/ 725379 w 1120091"/>
                <a:gd name="connsiteY209" fmla="*/ 677716 h 1316703"/>
                <a:gd name="connsiteX210" fmla="*/ 1084343 w 1120091"/>
                <a:gd name="connsiteY210" fmla="*/ 673247 h 1316703"/>
                <a:gd name="connsiteX211" fmla="*/ 1102217 w 1120091"/>
                <a:gd name="connsiteY211" fmla="*/ 691120 h 1316703"/>
                <a:gd name="connsiteX212" fmla="*/ 1084343 w 1120091"/>
                <a:gd name="connsiteY212" fmla="*/ 708994 h 1316703"/>
                <a:gd name="connsiteX213" fmla="*/ 1066469 w 1120091"/>
                <a:gd name="connsiteY213" fmla="*/ 691120 h 1316703"/>
                <a:gd name="connsiteX214" fmla="*/ 1084343 w 1120091"/>
                <a:gd name="connsiteY214" fmla="*/ 673247 h 1316703"/>
                <a:gd name="connsiteX215" fmla="*/ 999443 w 1120091"/>
                <a:gd name="connsiteY215" fmla="*/ 655373 h 1316703"/>
                <a:gd name="connsiteX216" fmla="*/ 1014338 w 1120091"/>
                <a:gd name="connsiteY216" fmla="*/ 670267 h 1316703"/>
                <a:gd name="connsiteX217" fmla="*/ 999443 w 1120091"/>
                <a:gd name="connsiteY217" fmla="*/ 685162 h 1316703"/>
                <a:gd name="connsiteX218" fmla="*/ 984548 w 1120091"/>
                <a:gd name="connsiteY218" fmla="*/ 670267 h 1316703"/>
                <a:gd name="connsiteX219" fmla="*/ 999443 w 1120091"/>
                <a:gd name="connsiteY219" fmla="*/ 655373 h 1316703"/>
                <a:gd name="connsiteX220" fmla="*/ 500466 w 1120091"/>
                <a:gd name="connsiteY220" fmla="*/ 653884 h 1316703"/>
                <a:gd name="connsiteX221" fmla="*/ 518340 w 1120091"/>
                <a:gd name="connsiteY221" fmla="*/ 671757 h 1316703"/>
                <a:gd name="connsiteX222" fmla="*/ 500466 w 1120091"/>
                <a:gd name="connsiteY222" fmla="*/ 689631 h 1316703"/>
                <a:gd name="connsiteX223" fmla="*/ 482592 w 1120091"/>
                <a:gd name="connsiteY223" fmla="*/ 671757 h 1316703"/>
                <a:gd name="connsiteX224" fmla="*/ 500466 w 1120091"/>
                <a:gd name="connsiteY224" fmla="*/ 653884 h 1316703"/>
                <a:gd name="connsiteX225" fmla="*/ 652394 w 1120091"/>
                <a:gd name="connsiteY225" fmla="*/ 641969 h 1316703"/>
                <a:gd name="connsiteX226" fmla="*/ 670268 w 1120091"/>
                <a:gd name="connsiteY226" fmla="*/ 659842 h 1316703"/>
                <a:gd name="connsiteX227" fmla="*/ 652394 w 1120091"/>
                <a:gd name="connsiteY227" fmla="*/ 677716 h 1316703"/>
                <a:gd name="connsiteX228" fmla="*/ 634520 w 1120091"/>
                <a:gd name="connsiteY228" fmla="*/ 659842 h 1316703"/>
                <a:gd name="connsiteX229" fmla="*/ 652394 w 1120091"/>
                <a:gd name="connsiteY229" fmla="*/ 641969 h 1316703"/>
                <a:gd name="connsiteX230" fmla="*/ 1035191 w 1120091"/>
                <a:gd name="connsiteY230" fmla="*/ 631541 h 1316703"/>
                <a:gd name="connsiteX231" fmla="*/ 1053064 w 1120091"/>
                <a:gd name="connsiteY231" fmla="*/ 649414 h 1316703"/>
                <a:gd name="connsiteX232" fmla="*/ 1035191 w 1120091"/>
                <a:gd name="connsiteY232" fmla="*/ 667288 h 1316703"/>
                <a:gd name="connsiteX233" fmla="*/ 1017317 w 1120091"/>
                <a:gd name="connsiteY233" fmla="*/ 649414 h 1316703"/>
                <a:gd name="connsiteX234" fmla="*/ 1035191 w 1120091"/>
                <a:gd name="connsiteY234" fmla="*/ 631541 h 1316703"/>
                <a:gd name="connsiteX235" fmla="*/ 716442 w 1120091"/>
                <a:gd name="connsiteY235" fmla="*/ 627074 h 1316703"/>
                <a:gd name="connsiteX236" fmla="*/ 731337 w 1120091"/>
                <a:gd name="connsiteY236" fmla="*/ 641968 h 1316703"/>
                <a:gd name="connsiteX237" fmla="*/ 716442 w 1120091"/>
                <a:gd name="connsiteY237" fmla="*/ 656863 h 1316703"/>
                <a:gd name="connsiteX238" fmla="*/ 701547 w 1120091"/>
                <a:gd name="connsiteY238" fmla="*/ 641968 h 1316703"/>
                <a:gd name="connsiteX239" fmla="*/ 716442 w 1120091"/>
                <a:gd name="connsiteY239" fmla="*/ 627074 h 1316703"/>
                <a:gd name="connsiteX240" fmla="*/ 487061 w 1120091"/>
                <a:gd name="connsiteY240" fmla="*/ 607710 h 1316703"/>
                <a:gd name="connsiteX241" fmla="*/ 503446 w 1120091"/>
                <a:gd name="connsiteY241" fmla="*/ 624093 h 1316703"/>
                <a:gd name="connsiteX242" fmla="*/ 487061 w 1120091"/>
                <a:gd name="connsiteY242" fmla="*/ 640478 h 1316703"/>
                <a:gd name="connsiteX243" fmla="*/ 470677 w 1120091"/>
                <a:gd name="connsiteY243" fmla="*/ 624093 h 1316703"/>
                <a:gd name="connsiteX244" fmla="*/ 487061 w 1120091"/>
                <a:gd name="connsiteY244" fmla="*/ 607710 h 1316703"/>
                <a:gd name="connsiteX245" fmla="*/ 765595 w 1120091"/>
                <a:gd name="connsiteY245" fmla="*/ 601752 h 1316703"/>
                <a:gd name="connsiteX246" fmla="*/ 774532 w 1120091"/>
                <a:gd name="connsiteY246" fmla="*/ 610689 h 1316703"/>
                <a:gd name="connsiteX247" fmla="*/ 765595 w 1120091"/>
                <a:gd name="connsiteY247" fmla="*/ 619626 h 1316703"/>
                <a:gd name="connsiteX248" fmla="*/ 756658 w 1120091"/>
                <a:gd name="connsiteY248" fmla="*/ 610689 h 1316703"/>
                <a:gd name="connsiteX249" fmla="*/ 765595 w 1120091"/>
                <a:gd name="connsiteY249" fmla="*/ 601752 h 1316703"/>
                <a:gd name="connsiteX250" fmla="*/ 394714 w 1120091"/>
                <a:gd name="connsiteY250" fmla="*/ 588347 h 1316703"/>
                <a:gd name="connsiteX251" fmla="*/ 442378 w 1120091"/>
                <a:gd name="connsiteY251" fmla="*/ 636010 h 1316703"/>
                <a:gd name="connsiteX252" fmla="*/ 394714 w 1120091"/>
                <a:gd name="connsiteY252" fmla="*/ 683674 h 1316703"/>
                <a:gd name="connsiteX253" fmla="*/ 347051 w 1120091"/>
                <a:gd name="connsiteY253" fmla="*/ 636010 h 1316703"/>
                <a:gd name="connsiteX254" fmla="*/ 394714 w 1120091"/>
                <a:gd name="connsiteY254" fmla="*/ 588347 h 1316703"/>
                <a:gd name="connsiteX255" fmla="*/ 205550 w 1120091"/>
                <a:gd name="connsiteY255" fmla="*/ 586857 h 1316703"/>
                <a:gd name="connsiteX256" fmla="*/ 271087 w 1120091"/>
                <a:gd name="connsiteY256" fmla="*/ 652394 h 1316703"/>
                <a:gd name="connsiteX257" fmla="*/ 205550 w 1120091"/>
                <a:gd name="connsiteY257" fmla="*/ 717931 h 1316703"/>
                <a:gd name="connsiteX258" fmla="*/ 140012 w 1120091"/>
                <a:gd name="connsiteY258" fmla="*/ 652394 h 1316703"/>
                <a:gd name="connsiteX259" fmla="*/ 205550 w 1120091"/>
                <a:gd name="connsiteY259" fmla="*/ 586857 h 1316703"/>
                <a:gd name="connsiteX260" fmla="*/ 324708 w 1120091"/>
                <a:gd name="connsiteY260" fmla="*/ 577920 h 1316703"/>
                <a:gd name="connsiteX261" fmla="*/ 335136 w 1120091"/>
                <a:gd name="connsiteY261" fmla="*/ 588345 h 1316703"/>
                <a:gd name="connsiteX262" fmla="*/ 324708 w 1120091"/>
                <a:gd name="connsiteY262" fmla="*/ 598773 h 1316703"/>
                <a:gd name="connsiteX263" fmla="*/ 314283 w 1120091"/>
                <a:gd name="connsiteY263" fmla="*/ 588345 h 1316703"/>
                <a:gd name="connsiteX264" fmla="*/ 324708 w 1120091"/>
                <a:gd name="connsiteY264" fmla="*/ 577920 h 1316703"/>
                <a:gd name="connsiteX265" fmla="*/ 668779 w 1120091"/>
                <a:gd name="connsiteY265" fmla="*/ 574940 h 1316703"/>
                <a:gd name="connsiteX266" fmla="*/ 680695 w 1120091"/>
                <a:gd name="connsiteY266" fmla="*/ 586856 h 1316703"/>
                <a:gd name="connsiteX267" fmla="*/ 668779 w 1120091"/>
                <a:gd name="connsiteY267" fmla="*/ 598772 h 1316703"/>
                <a:gd name="connsiteX268" fmla="*/ 656863 w 1120091"/>
                <a:gd name="connsiteY268" fmla="*/ 586856 h 1316703"/>
                <a:gd name="connsiteX269" fmla="*/ 668779 w 1120091"/>
                <a:gd name="connsiteY269" fmla="*/ 574940 h 1316703"/>
                <a:gd name="connsiteX270" fmla="*/ 1099238 w 1120091"/>
                <a:gd name="connsiteY270" fmla="*/ 568983 h 1316703"/>
                <a:gd name="connsiteX271" fmla="*/ 1109666 w 1120091"/>
                <a:gd name="connsiteY271" fmla="*/ 579408 h 1316703"/>
                <a:gd name="connsiteX272" fmla="*/ 1099238 w 1120091"/>
                <a:gd name="connsiteY272" fmla="*/ 589836 h 1316703"/>
                <a:gd name="connsiteX273" fmla="*/ 1088813 w 1120091"/>
                <a:gd name="connsiteY273" fmla="*/ 579408 h 1316703"/>
                <a:gd name="connsiteX274" fmla="*/ 1099238 w 1120091"/>
                <a:gd name="connsiteY274" fmla="*/ 568983 h 1316703"/>
                <a:gd name="connsiteX275" fmla="*/ 981568 w 1120091"/>
                <a:gd name="connsiteY275" fmla="*/ 531747 h 1316703"/>
                <a:gd name="connsiteX276" fmla="*/ 1000932 w 1120091"/>
                <a:gd name="connsiteY276" fmla="*/ 551109 h 1316703"/>
                <a:gd name="connsiteX277" fmla="*/ 981568 w 1120091"/>
                <a:gd name="connsiteY277" fmla="*/ 570473 h 1316703"/>
                <a:gd name="connsiteX278" fmla="*/ 962205 w 1120091"/>
                <a:gd name="connsiteY278" fmla="*/ 551109 h 1316703"/>
                <a:gd name="connsiteX279" fmla="*/ 981568 w 1120091"/>
                <a:gd name="connsiteY279" fmla="*/ 531747 h 1316703"/>
                <a:gd name="connsiteX280" fmla="*/ 680694 w 1120091"/>
                <a:gd name="connsiteY280" fmla="*/ 497488 h 1316703"/>
                <a:gd name="connsiteX281" fmla="*/ 695589 w 1120091"/>
                <a:gd name="connsiteY281" fmla="*/ 512382 h 1316703"/>
                <a:gd name="connsiteX282" fmla="*/ 680694 w 1120091"/>
                <a:gd name="connsiteY282" fmla="*/ 527277 h 1316703"/>
                <a:gd name="connsiteX283" fmla="*/ 665799 w 1120091"/>
                <a:gd name="connsiteY283" fmla="*/ 512382 h 1316703"/>
                <a:gd name="connsiteX284" fmla="*/ 680694 w 1120091"/>
                <a:gd name="connsiteY284" fmla="*/ 497488 h 1316703"/>
                <a:gd name="connsiteX285" fmla="*/ 494509 w 1120091"/>
                <a:gd name="connsiteY285" fmla="*/ 497488 h 1316703"/>
                <a:gd name="connsiteX286" fmla="*/ 518341 w 1120091"/>
                <a:gd name="connsiteY286" fmla="*/ 521319 h 1316703"/>
                <a:gd name="connsiteX287" fmla="*/ 494509 w 1120091"/>
                <a:gd name="connsiteY287" fmla="*/ 545151 h 1316703"/>
                <a:gd name="connsiteX288" fmla="*/ 470677 w 1120091"/>
                <a:gd name="connsiteY288" fmla="*/ 521319 h 1316703"/>
                <a:gd name="connsiteX289" fmla="*/ 494509 w 1120091"/>
                <a:gd name="connsiteY289" fmla="*/ 497488 h 1316703"/>
                <a:gd name="connsiteX290" fmla="*/ 1023274 w 1120091"/>
                <a:gd name="connsiteY290" fmla="*/ 495999 h 1316703"/>
                <a:gd name="connsiteX291" fmla="*/ 1045617 w 1120091"/>
                <a:gd name="connsiteY291" fmla="*/ 518340 h 1316703"/>
                <a:gd name="connsiteX292" fmla="*/ 1023274 w 1120091"/>
                <a:gd name="connsiteY292" fmla="*/ 540683 h 1316703"/>
                <a:gd name="connsiteX293" fmla="*/ 1000932 w 1120091"/>
                <a:gd name="connsiteY293" fmla="*/ 518340 h 1316703"/>
                <a:gd name="connsiteX294" fmla="*/ 1023274 w 1120091"/>
                <a:gd name="connsiteY294" fmla="*/ 495999 h 1316703"/>
                <a:gd name="connsiteX295" fmla="*/ 933907 w 1120091"/>
                <a:gd name="connsiteY295" fmla="*/ 440888 h 1316703"/>
                <a:gd name="connsiteX296" fmla="*/ 965186 w 1120091"/>
                <a:gd name="connsiteY296" fmla="*/ 454292 h 1316703"/>
                <a:gd name="connsiteX297" fmla="*/ 993487 w 1120091"/>
                <a:gd name="connsiteY297" fmla="*/ 491530 h 1316703"/>
                <a:gd name="connsiteX298" fmla="*/ 954760 w 1120091"/>
                <a:gd name="connsiteY298" fmla="*/ 530256 h 1316703"/>
                <a:gd name="connsiteX299" fmla="*/ 941354 w 1120091"/>
                <a:gd name="connsiteY299" fmla="*/ 527277 h 1316703"/>
                <a:gd name="connsiteX300" fmla="*/ 935396 w 1120091"/>
                <a:gd name="connsiteY300" fmla="*/ 527277 h 1316703"/>
                <a:gd name="connsiteX301" fmla="*/ 936886 w 1120091"/>
                <a:gd name="connsiteY301" fmla="*/ 534724 h 1316703"/>
                <a:gd name="connsiteX302" fmla="*/ 913054 w 1120091"/>
                <a:gd name="connsiteY302" fmla="*/ 558556 h 1316703"/>
                <a:gd name="connsiteX303" fmla="*/ 889223 w 1120091"/>
                <a:gd name="connsiteY303" fmla="*/ 534724 h 1316703"/>
                <a:gd name="connsiteX304" fmla="*/ 902627 w 1120091"/>
                <a:gd name="connsiteY304" fmla="*/ 513871 h 1316703"/>
                <a:gd name="connsiteX305" fmla="*/ 890711 w 1120091"/>
                <a:gd name="connsiteY305" fmla="*/ 484082 h 1316703"/>
                <a:gd name="connsiteX306" fmla="*/ 933907 w 1120091"/>
                <a:gd name="connsiteY306" fmla="*/ 440888 h 1316703"/>
                <a:gd name="connsiteX307" fmla="*/ 783469 w 1120091"/>
                <a:gd name="connsiteY307" fmla="*/ 437909 h 1316703"/>
                <a:gd name="connsiteX308" fmla="*/ 826665 w 1120091"/>
                <a:gd name="connsiteY308" fmla="*/ 481103 h 1316703"/>
                <a:gd name="connsiteX309" fmla="*/ 783469 w 1120091"/>
                <a:gd name="connsiteY309" fmla="*/ 524299 h 1316703"/>
                <a:gd name="connsiteX310" fmla="*/ 777511 w 1120091"/>
                <a:gd name="connsiteY310" fmla="*/ 524299 h 1316703"/>
                <a:gd name="connsiteX311" fmla="*/ 779001 w 1120091"/>
                <a:gd name="connsiteY311" fmla="*/ 531746 h 1316703"/>
                <a:gd name="connsiteX312" fmla="*/ 762616 w 1120091"/>
                <a:gd name="connsiteY312" fmla="*/ 548131 h 1316703"/>
                <a:gd name="connsiteX313" fmla="*/ 746232 w 1120091"/>
                <a:gd name="connsiteY313" fmla="*/ 531746 h 1316703"/>
                <a:gd name="connsiteX314" fmla="*/ 758148 w 1120091"/>
                <a:gd name="connsiteY314" fmla="*/ 515362 h 1316703"/>
                <a:gd name="connsiteX315" fmla="*/ 740275 w 1120091"/>
                <a:gd name="connsiteY315" fmla="*/ 481103 h 1316703"/>
                <a:gd name="connsiteX316" fmla="*/ 783469 w 1120091"/>
                <a:gd name="connsiteY316" fmla="*/ 437909 h 1316703"/>
                <a:gd name="connsiteX317" fmla="*/ 277044 w 1120091"/>
                <a:gd name="connsiteY317" fmla="*/ 434930 h 1316703"/>
                <a:gd name="connsiteX318" fmla="*/ 294918 w 1120091"/>
                <a:gd name="connsiteY318" fmla="*/ 452803 h 1316703"/>
                <a:gd name="connsiteX319" fmla="*/ 277044 w 1120091"/>
                <a:gd name="connsiteY319" fmla="*/ 470677 h 1316703"/>
                <a:gd name="connsiteX320" fmla="*/ 259170 w 1120091"/>
                <a:gd name="connsiteY320" fmla="*/ 452803 h 1316703"/>
                <a:gd name="connsiteX321" fmla="*/ 277044 w 1120091"/>
                <a:gd name="connsiteY321" fmla="*/ 434930 h 1316703"/>
                <a:gd name="connsiteX322" fmla="*/ 1045617 w 1120091"/>
                <a:gd name="connsiteY322" fmla="*/ 385778 h 1316703"/>
                <a:gd name="connsiteX323" fmla="*/ 1056045 w 1120091"/>
                <a:gd name="connsiteY323" fmla="*/ 396203 h 1316703"/>
                <a:gd name="connsiteX324" fmla="*/ 1045617 w 1120091"/>
                <a:gd name="connsiteY324" fmla="*/ 406631 h 1316703"/>
                <a:gd name="connsiteX325" fmla="*/ 1035192 w 1120091"/>
                <a:gd name="connsiteY325" fmla="*/ 396203 h 1316703"/>
                <a:gd name="connsiteX326" fmla="*/ 1045617 w 1120091"/>
                <a:gd name="connsiteY326" fmla="*/ 385778 h 1316703"/>
                <a:gd name="connsiteX327" fmla="*/ 805810 w 1120091"/>
                <a:gd name="connsiteY327" fmla="*/ 342582 h 1316703"/>
                <a:gd name="connsiteX328" fmla="*/ 822195 w 1120091"/>
                <a:gd name="connsiteY328" fmla="*/ 358965 h 1316703"/>
                <a:gd name="connsiteX329" fmla="*/ 805810 w 1120091"/>
                <a:gd name="connsiteY329" fmla="*/ 375350 h 1316703"/>
                <a:gd name="connsiteX330" fmla="*/ 789426 w 1120091"/>
                <a:gd name="connsiteY330" fmla="*/ 358965 h 1316703"/>
                <a:gd name="connsiteX331" fmla="*/ 805810 w 1120091"/>
                <a:gd name="connsiteY331" fmla="*/ 342582 h 1316703"/>
                <a:gd name="connsiteX332" fmla="*/ 652394 w 1120091"/>
                <a:gd name="connsiteY332" fmla="*/ 323220 h 1316703"/>
                <a:gd name="connsiteX333" fmla="*/ 694100 w 1120091"/>
                <a:gd name="connsiteY333" fmla="*/ 364925 h 1316703"/>
                <a:gd name="connsiteX334" fmla="*/ 692611 w 1120091"/>
                <a:gd name="connsiteY334" fmla="*/ 375351 h 1316703"/>
                <a:gd name="connsiteX335" fmla="*/ 737295 w 1120091"/>
                <a:gd name="connsiteY335" fmla="*/ 427483 h 1316703"/>
                <a:gd name="connsiteX336" fmla="*/ 683674 w 1120091"/>
                <a:gd name="connsiteY336" fmla="*/ 481105 h 1316703"/>
                <a:gd name="connsiteX337" fmla="*/ 636011 w 1120091"/>
                <a:gd name="connsiteY337" fmla="*/ 451315 h 1316703"/>
                <a:gd name="connsiteX338" fmla="*/ 625584 w 1120091"/>
                <a:gd name="connsiteY338" fmla="*/ 454294 h 1316703"/>
                <a:gd name="connsiteX339" fmla="*/ 604731 w 1120091"/>
                <a:gd name="connsiteY339" fmla="*/ 430462 h 1316703"/>
                <a:gd name="connsiteX340" fmla="*/ 628563 w 1120091"/>
                <a:gd name="connsiteY340" fmla="*/ 406631 h 1316703"/>
                <a:gd name="connsiteX341" fmla="*/ 636011 w 1120091"/>
                <a:gd name="connsiteY341" fmla="*/ 408119 h 1316703"/>
                <a:gd name="connsiteX342" fmla="*/ 637499 w 1120091"/>
                <a:gd name="connsiteY342" fmla="*/ 403652 h 1316703"/>
                <a:gd name="connsiteX343" fmla="*/ 610689 w 1120091"/>
                <a:gd name="connsiteY343" fmla="*/ 364925 h 1316703"/>
                <a:gd name="connsiteX344" fmla="*/ 652394 w 1120091"/>
                <a:gd name="connsiteY344" fmla="*/ 323220 h 1316703"/>
                <a:gd name="connsiteX345" fmla="*/ 1015827 w 1120091"/>
                <a:gd name="connsiteY345" fmla="*/ 269598 h 1316703"/>
                <a:gd name="connsiteX346" fmla="*/ 1051575 w 1120091"/>
                <a:gd name="connsiteY346" fmla="*/ 305345 h 1316703"/>
                <a:gd name="connsiteX347" fmla="*/ 1015827 w 1120091"/>
                <a:gd name="connsiteY347" fmla="*/ 341093 h 1316703"/>
                <a:gd name="connsiteX348" fmla="*/ 980080 w 1120091"/>
                <a:gd name="connsiteY348" fmla="*/ 305345 h 1316703"/>
                <a:gd name="connsiteX349" fmla="*/ 1015827 w 1120091"/>
                <a:gd name="connsiteY349" fmla="*/ 269598 h 1316703"/>
                <a:gd name="connsiteX350" fmla="*/ 926458 w 1120091"/>
                <a:gd name="connsiteY350" fmla="*/ 257682 h 1316703"/>
                <a:gd name="connsiteX351" fmla="*/ 950290 w 1120091"/>
                <a:gd name="connsiteY351" fmla="*/ 281513 h 1316703"/>
                <a:gd name="connsiteX352" fmla="*/ 926458 w 1120091"/>
                <a:gd name="connsiteY352" fmla="*/ 305345 h 1316703"/>
                <a:gd name="connsiteX353" fmla="*/ 907094 w 1120091"/>
                <a:gd name="connsiteY353" fmla="*/ 294918 h 1316703"/>
                <a:gd name="connsiteX354" fmla="*/ 898157 w 1120091"/>
                <a:gd name="connsiteY354" fmla="*/ 297897 h 1316703"/>
                <a:gd name="connsiteX355" fmla="*/ 884752 w 1120091"/>
                <a:gd name="connsiteY355" fmla="*/ 284492 h 1316703"/>
                <a:gd name="connsiteX356" fmla="*/ 898157 w 1120091"/>
                <a:gd name="connsiteY356" fmla="*/ 271086 h 1316703"/>
                <a:gd name="connsiteX357" fmla="*/ 902626 w 1120091"/>
                <a:gd name="connsiteY357" fmla="*/ 274065 h 1316703"/>
                <a:gd name="connsiteX358" fmla="*/ 926458 w 1120091"/>
                <a:gd name="connsiteY358" fmla="*/ 257682 h 1316703"/>
                <a:gd name="connsiteX359" fmla="*/ 844536 w 1120091"/>
                <a:gd name="connsiteY359" fmla="*/ 253213 h 1316703"/>
                <a:gd name="connsiteX360" fmla="*/ 857942 w 1120091"/>
                <a:gd name="connsiteY360" fmla="*/ 266617 h 1316703"/>
                <a:gd name="connsiteX361" fmla="*/ 844536 w 1120091"/>
                <a:gd name="connsiteY361" fmla="*/ 280023 h 1316703"/>
                <a:gd name="connsiteX362" fmla="*/ 831131 w 1120091"/>
                <a:gd name="connsiteY362" fmla="*/ 266617 h 1316703"/>
                <a:gd name="connsiteX363" fmla="*/ 844536 w 1120091"/>
                <a:gd name="connsiteY363" fmla="*/ 253213 h 1316703"/>
                <a:gd name="connsiteX364" fmla="*/ 1075407 w 1120091"/>
                <a:gd name="connsiteY364" fmla="*/ 220444 h 1316703"/>
                <a:gd name="connsiteX365" fmla="*/ 1088813 w 1120091"/>
                <a:gd name="connsiteY365" fmla="*/ 233848 h 1316703"/>
                <a:gd name="connsiteX366" fmla="*/ 1075407 w 1120091"/>
                <a:gd name="connsiteY366" fmla="*/ 247254 h 1316703"/>
                <a:gd name="connsiteX367" fmla="*/ 1062002 w 1120091"/>
                <a:gd name="connsiteY367" fmla="*/ 233848 h 1316703"/>
                <a:gd name="connsiteX368" fmla="*/ 1075407 w 1120091"/>
                <a:gd name="connsiteY368" fmla="*/ 220444 h 1316703"/>
                <a:gd name="connsiteX369" fmla="*/ 688141 w 1120091"/>
                <a:gd name="connsiteY369" fmla="*/ 134055 h 1316703"/>
                <a:gd name="connsiteX370" fmla="*/ 732826 w 1120091"/>
                <a:gd name="connsiteY370" fmla="*/ 178739 h 1316703"/>
                <a:gd name="connsiteX371" fmla="*/ 688141 w 1120091"/>
                <a:gd name="connsiteY371" fmla="*/ 223424 h 1316703"/>
                <a:gd name="connsiteX372" fmla="*/ 643457 w 1120091"/>
                <a:gd name="connsiteY372" fmla="*/ 178739 h 1316703"/>
                <a:gd name="connsiteX373" fmla="*/ 688141 w 1120091"/>
                <a:gd name="connsiteY373" fmla="*/ 134055 h 1316703"/>
                <a:gd name="connsiteX374" fmla="*/ 889223 w 1120091"/>
                <a:gd name="connsiteY374" fmla="*/ 105755 h 1316703"/>
                <a:gd name="connsiteX375" fmla="*/ 898160 w 1120091"/>
                <a:gd name="connsiteY375" fmla="*/ 114692 h 1316703"/>
                <a:gd name="connsiteX376" fmla="*/ 889223 w 1120091"/>
                <a:gd name="connsiteY376" fmla="*/ 123629 h 1316703"/>
                <a:gd name="connsiteX377" fmla="*/ 880286 w 1120091"/>
                <a:gd name="connsiteY377" fmla="*/ 114692 h 1316703"/>
                <a:gd name="connsiteX378" fmla="*/ 889223 w 1120091"/>
                <a:gd name="connsiteY378" fmla="*/ 105755 h 1316703"/>
                <a:gd name="connsiteX379" fmla="*/ 425993 w 1120091"/>
                <a:gd name="connsiteY379" fmla="*/ 74475 h 1316703"/>
                <a:gd name="connsiteX380" fmla="*/ 442378 w 1120091"/>
                <a:gd name="connsiteY380" fmla="*/ 90858 h 1316703"/>
                <a:gd name="connsiteX381" fmla="*/ 425993 w 1120091"/>
                <a:gd name="connsiteY381" fmla="*/ 107243 h 1316703"/>
                <a:gd name="connsiteX382" fmla="*/ 409609 w 1120091"/>
                <a:gd name="connsiteY382" fmla="*/ 90858 h 1316703"/>
                <a:gd name="connsiteX383" fmla="*/ 425993 w 1120091"/>
                <a:gd name="connsiteY383" fmla="*/ 74475 h 1316703"/>
                <a:gd name="connsiteX384" fmla="*/ 1085832 w 1120091"/>
                <a:gd name="connsiteY384" fmla="*/ 65538 h 1316703"/>
                <a:gd name="connsiteX385" fmla="*/ 1105196 w 1120091"/>
                <a:gd name="connsiteY385" fmla="*/ 84900 h 1316703"/>
                <a:gd name="connsiteX386" fmla="*/ 1085832 w 1120091"/>
                <a:gd name="connsiteY386" fmla="*/ 104264 h 1316703"/>
                <a:gd name="connsiteX387" fmla="*/ 1066469 w 1120091"/>
                <a:gd name="connsiteY387" fmla="*/ 84900 h 1316703"/>
                <a:gd name="connsiteX388" fmla="*/ 1085832 w 1120091"/>
                <a:gd name="connsiteY388" fmla="*/ 65538 h 1316703"/>
                <a:gd name="connsiteX389" fmla="*/ 971143 w 1120091"/>
                <a:gd name="connsiteY389" fmla="*/ 0 h 1316703"/>
                <a:gd name="connsiteX390" fmla="*/ 1005402 w 1120091"/>
                <a:gd name="connsiteY390" fmla="*/ 34258 h 1316703"/>
                <a:gd name="connsiteX391" fmla="*/ 971143 w 1120091"/>
                <a:gd name="connsiteY391" fmla="*/ 68517 h 1316703"/>
                <a:gd name="connsiteX392" fmla="*/ 936886 w 1120091"/>
                <a:gd name="connsiteY392" fmla="*/ 34258 h 1316703"/>
                <a:gd name="connsiteX393" fmla="*/ 971143 w 1120091"/>
                <a:gd name="connsiteY393" fmla="*/ 0 h 131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1120091" h="1316703">
                  <a:moveTo>
                    <a:pt x="472166" y="1283935"/>
                  </a:moveTo>
                  <a:cubicBezTo>
                    <a:pt x="481103" y="1283935"/>
                    <a:pt x="487060" y="1291381"/>
                    <a:pt x="488551" y="1300318"/>
                  </a:cubicBezTo>
                  <a:cubicBezTo>
                    <a:pt x="488551" y="1309255"/>
                    <a:pt x="481103" y="1316703"/>
                    <a:pt x="472166" y="1316703"/>
                  </a:cubicBezTo>
                  <a:cubicBezTo>
                    <a:pt x="463229" y="1316703"/>
                    <a:pt x="455782" y="1309255"/>
                    <a:pt x="455782" y="1300318"/>
                  </a:cubicBezTo>
                  <a:cubicBezTo>
                    <a:pt x="455782" y="1291381"/>
                    <a:pt x="463229" y="1283935"/>
                    <a:pt x="472166" y="1283935"/>
                  </a:cubicBezTo>
                  <a:close/>
                  <a:moveTo>
                    <a:pt x="731336" y="1270530"/>
                  </a:moveTo>
                  <a:cubicBezTo>
                    <a:pt x="743252" y="1270530"/>
                    <a:pt x="753679" y="1279466"/>
                    <a:pt x="753679" y="1292871"/>
                  </a:cubicBezTo>
                  <a:cubicBezTo>
                    <a:pt x="753679" y="1306277"/>
                    <a:pt x="743252" y="1315214"/>
                    <a:pt x="731336" y="1315214"/>
                  </a:cubicBezTo>
                  <a:cubicBezTo>
                    <a:pt x="719420" y="1315214"/>
                    <a:pt x="708994" y="1306277"/>
                    <a:pt x="708994" y="1292871"/>
                  </a:cubicBezTo>
                  <a:cubicBezTo>
                    <a:pt x="708994" y="1280955"/>
                    <a:pt x="719420" y="1270530"/>
                    <a:pt x="731336" y="1270530"/>
                  </a:cubicBezTo>
                  <a:close/>
                  <a:moveTo>
                    <a:pt x="484083" y="1225846"/>
                  </a:moveTo>
                  <a:cubicBezTo>
                    <a:pt x="491530" y="1225846"/>
                    <a:pt x="495999" y="1231803"/>
                    <a:pt x="495999" y="1237761"/>
                  </a:cubicBezTo>
                  <a:cubicBezTo>
                    <a:pt x="495999" y="1243719"/>
                    <a:pt x="491530" y="1248187"/>
                    <a:pt x="484083" y="1249677"/>
                  </a:cubicBezTo>
                  <a:cubicBezTo>
                    <a:pt x="476635" y="1249677"/>
                    <a:pt x="472167" y="1243719"/>
                    <a:pt x="472167" y="1237761"/>
                  </a:cubicBezTo>
                  <a:cubicBezTo>
                    <a:pt x="472167" y="1230313"/>
                    <a:pt x="478125" y="1225846"/>
                    <a:pt x="484083" y="1225846"/>
                  </a:cubicBezTo>
                  <a:close/>
                  <a:moveTo>
                    <a:pt x="1024765" y="1142435"/>
                  </a:moveTo>
                  <a:cubicBezTo>
                    <a:pt x="1029232" y="1142435"/>
                    <a:pt x="1033702" y="1146902"/>
                    <a:pt x="1033702" y="1151372"/>
                  </a:cubicBezTo>
                  <a:cubicBezTo>
                    <a:pt x="1033702" y="1155839"/>
                    <a:pt x="1029232" y="1160309"/>
                    <a:pt x="1024765" y="1160309"/>
                  </a:cubicBezTo>
                  <a:cubicBezTo>
                    <a:pt x="1020295" y="1160309"/>
                    <a:pt x="1015828" y="1155839"/>
                    <a:pt x="1015828" y="1151372"/>
                  </a:cubicBezTo>
                  <a:cubicBezTo>
                    <a:pt x="1015828" y="1146902"/>
                    <a:pt x="1020295" y="1142435"/>
                    <a:pt x="1024765" y="1142435"/>
                  </a:cubicBezTo>
                  <a:close/>
                  <a:moveTo>
                    <a:pt x="355988" y="1132007"/>
                  </a:moveTo>
                  <a:cubicBezTo>
                    <a:pt x="378330" y="1132007"/>
                    <a:pt x="396203" y="1149880"/>
                    <a:pt x="397694" y="1173712"/>
                  </a:cubicBezTo>
                  <a:cubicBezTo>
                    <a:pt x="397694" y="1197544"/>
                    <a:pt x="378330" y="1215418"/>
                    <a:pt x="355988" y="1215418"/>
                  </a:cubicBezTo>
                  <a:cubicBezTo>
                    <a:pt x="332156" y="1215418"/>
                    <a:pt x="314283" y="1196054"/>
                    <a:pt x="314283" y="1173712"/>
                  </a:cubicBezTo>
                  <a:cubicBezTo>
                    <a:pt x="314283" y="1149880"/>
                    <a:pt x="333645" y="1132007"/>
                    <a:pt x="355988" y="1132007"/>
                  </a:cubicBezTo>
                  <a:close/>
                  <a:moveTo>
                    <a:pt x="181718" y="1117113"/>
                  </a:moveTo>
                  <a:cubicBezTo>
                    <a:pt x="195124" y="1117113"/>
                    <a:pt x="207040" y="1127538"/>
                    <a:pt x="207040" y="1142433"/>
                  </a:cubicBezTo>
                  <a:cubicBezTo>
                    <a:pt x="207040" y="1157328"/>
                    <a:pt x="195124" y="1169243"/>
                    <a:pt x="181718" y="1167755"/>
                  </a:cubicBezTo>
                  <a:cubicBezTo>
                    <a:pt x="168313" y="1167755"/>
                    <a:pt x="156397" y="1157328"/>
                    <a:pt x="156397" y="1142433"/>
                  </a:cubicBezTo>
                  <a:cubicBezTo>
                    <a:pt x="156397" y="1129028"/>
                    <a:pt x="166823" y="1117113"/>
                    <a:pt x="181718" y="1117113"/>
                  </a:cubicBezTo>
                  <a:close/>
                  <a:moveTo>
                    <a:pt x="786447" y="1114134"/>
                  </a:moveTo>
                  <a:cubicBezTo>
                    <a:pt x="807300" y="1114134"/>
                    <a:pt x="823685" y="1130517"/>
                    <a:pt x="823685" y="1151370"/>
                  </a:cubicBezTo>
                  <a:cubicBezTo>
                    <a:pt x="823685" y="1172223"/>
                    <a:pt x="807300" y="1188608"/>
                    <a:pt x="786447" y="1188608"/>
                  </a:cubicBezTo>
                  <a:cubicBezTo>
                    <a:pt x="765594" y="1188608"/>
                    <a:pt x="749211" y="1172223"/>
                    <a:pt x="749211" y="1151370"/>
                  </a:cubicBezTo>
                  <a:cubicBezTo>
                    <a:pt x="749211" y="1130517"/>
                    <a:pt x="765594" y="1114134"/>
                    <a:pt x="786447" y="1114134"/>
                  </a:cubicBezTo>
                  <a:close/>
                  <a:moveTo>
                    <a:pt x="485572" y="1100729"/>
                  </a:moveTo>
                  <a:cubicBezTo>
                    <a:pt x="507914" y="1100729"/>
                    <a:pt x="524299" y="1118602"/>
                    <a:pt x="524299" y="1139455"/>
                  </a:cubicBezTo>
                  <a:cubicBezTo>
                    <a:pt x="524299" y="1161797"/>
                    <a:pt x="506425" y="1178182"/>
                    <a:pt x="485572" y="1178182"/>
                  </a:cubicBezTo>
                  <a:cubicBezTo>
                    <a:pt x="464719" y="1178182"/>
                    <a:pt x="446846" y="1161797"/>
                    <a:pt x="446846" y="1139455"/>
                  </a:cubicBezTo>
                  <a:cubicBezTo>
                    <a:pt x="446846" y="1117112"/>
                    <a:pt x="464719" y="1100729"/>
                    <a:pt x="485572" y="1100729"/>
                  </a:cubicBezTo>
                  <a:close/>
                  <a:moveTo>
                    <a:pt x="1038169" y="1085834"/>
                  </a:moveTo>
                  <a:cubicBezTo>
                    <a:pt x="1047106" y="1085834"/>
                    <a:pt x="1054554" y="1093280"/>
                    <a:pt x="1054554" y="1102217"/>
                  </a:cubicBezTo>
                  <a:cubicBezTo>
                    <a:pt x="1054554" y="1111154"/>
                    <a:pt x="1047106" y="1118602"/>
                    <a:pt x="1038169" y="1118602"/>
                  </a:cubicBezTo>
                  <a:cubicBezTo>
                    <a:pt x="1029232" y="1118602"/>
                    <a:pt x="1021785" y="1111154"/>
                    <a:pt x="1021785" y="1102217"/>
                  </a:cubicBezTo>
                  <a:cubicBezTo>
                    <a:pt x="1021785" y="1093280"/>
                    <a:pt x="1029232" y="1085834"/>
                    <a:pt x="1038169" y="1085834"/>
                  </a:cubicBezTo>
                  <a:close/>
                  <a:moveTo>
                    <a:pt x="445355" y="1060512"/>
                  </a:moveTo>
                  <a:cubicBezTo>
                    <a:pt x="457271" y="1060512"/>
                    <a:pt x="467698" y="1070937"/>
                    <a:pt x="467698" y="1082853"/>
                  </a:cubicBezTo>
                  <a:cubicBezTo>
                    <a:pt x="467698" y="1094769"/>
                    <a:pt x="457271" y="1105196"/>
                    <a:pt x="445355" y="1105196"/>
                  </a:cubicBezTo>
                  <a:cubicBezTo>
                    <a:pt x="433439" y="1105196"/>
                    <a:pt x="423013" y="1094769"/>
                    <a:pt x="423013" y="1082853"/>
                  </a:cubicBezTo>
                  <a:cubicBezTo>
                    <a:pt x="423013" y="1070937"/>
                    <a:pt x="433439" y="1060512"/>
                    <a:pt x="445355" y="1060512"/>
                  </a:cubicBezTo>
                  <a:close/>
                  <a:moveTo>
                    <a:pt x="278535" y="1009870"/>
                  </a:moveTo>
                  <a:cubicBezTo>
                    <a:pt x="283002" y="1009870"/>
                    <a:pt x="287472" y="1014337"/>
                    <a:pt x="287472" y="1018807"/>
                  </a:cubicBezTo>
                  <a:cubicBezTo>
                    <a:pt x="287472" y="1023274"/>
                    <a:pt x="283002" y="1027744"/>
                    <a:pt x="278535" y="1027744"/>
                  </a:cubicBezTo>
                  <a:cubicBezTo>
                    <a:pt x="274065" y="1027744"/>
                    <a:pt x="269598" y="1023274"/>
                    <a:pt x="269598" y="1018807"/>
                  </a:cubicBezTo>
                  <a:cubicBezTo>
                    <a:pt x="269598" y="1014337"/>
                    <a:pt x="274065" y="1009870"/>
                    <a:pt x="278535" y="1009870"/>
                  </a:cubicBezTo>
                  <a:close/>
                  <a:moveTo>
                    <a:pt x="241297" y="994975"/>
                  </a:moveTo>
                  <a:cubicBezTo>
                    <a:pt x="255281" y="994975"/>
                    <a:pt x="266619" y="1006310"/>
                    <a:pt x="266619" y="1020295"/>
                  </a:cubicBezTo>
                  <a:cubicBezTo>
                    <a:pt x="266619" y="1034280"/>
                    <a:pt x="255281" y="1045617"/>
                    <a:pt x="241297" y="1045617"/>
                  </a:cubicBezTo>
                  <a:cubicBezTo>
                    <a:pt x="227312" y="1045617"/>
                    <a:pt x="215976" y="1034280"/>
                    <a:pt x="215976" y="1020295"/>
                  </a:cubicBezTo>
                  <a:cubicBezTo>
                    <a:pt x="215976" y="1006310"/>
                    <a:pt x="227312" y="994975"/>
                    <a:pt x="241297" y="994975"/>
                  </a:cubicBezTo>
                  <a:close/>
                  <a:moveTo>
                    <a:pt x="719420" y="929438"/>
                  </a:moveTo>
                  <a:cubicBezTo>
                    <a:pt x="731336" y="929438"/>
                    <a:pt x="741763" y="936884"/>
                    <a:pt x="743252" y="948800"/>
                  </a:cubicBezTo>
                  <a:cubicBezTo>
                    <a:pt x="746231" y="947311"/>
                    <a:pt x="750700" y="947311"/>
                    <a:pt x="753679" y="947311"/>
                  </a:cubicBezTo>
                  <a:cubicBezTo>
                    <a:pt x="776021" y="947311"/>
                    <a:pt x="795385" y="966674"/>
                    <a:pt x="795385" y="989017"/>
                  </a:cubicBezTo>
                  <a:cubicBezTo>
                    <a:pt x="795385" y="1011358"/>
                    <a:pt x="777511" y="1030722"/>
                    <a:pt x="753679" y="1030722"/>
                  </a:cubicBezTo>
                  <a:cubicBezTo>
                    <a:pt x="749210" y="1030722"/>
                    <a:pt x="744742" y="1029232"/>
                    <a:pt x="740273" y="1027743"/>
                  </a:cubicBezTo>
                  <a:cubicBezTo>
                    <a:pt x="735805" y="1050085"/>
                    <a:pt x="716441" y="1066470"/>
                    <a:pt x="692609" y="1066470"/>
                  </a:cubicBezTo>
                  <a:cubicBezTo>
                    <a:pt x="691121" y="1066470"/>
                    <a:pt x="688142" y="1066470"/>
                    <a:pt x="686652" y="1066470"/>
                  </a:cubicBezTo>
                  <a:cubicBezTo>
                    <a:pt x="688142" y="1070937"/>
                    <a:pt x="688142" y="1073916"/>
                    <a:pt x="688142" y="1078386"/>
                  </a:cubicBezTo>
                  <a:cubicBezTo>
                    <a:pt x="688142" y="1082853"/>
                    <a:pt x="688142" y="1087323"/>
                    <a:pt x="686652" y="1091790"/>
                  </a:cubicBezTo>
                  <a:cubicBezTo>
                    <a:pt x="694100" y="1100727"/>
                    <a:pt x="698567" y="1112643"/>
                    <a:pt x="698567" y="1124559"/>
                  </a:cubicBezTo>
                  <a:cubicBezTo>
                    <a:pt x="698567" y="1148390"/>
                    <a:pt x="683673" y="1167754"/>
                    <a:pt x="662820" y="1175201"/>
                  </a:cubicBezTo>
                  <a:cubicBezTo>
                    <a:pt x="665799" y="1178180"/>
                    <a:pt x="667289" y="1182649"/>
                    <a:pt x="667289" y="1188607"/>
                  </a:cubicBezTo>
                  <a:cubicBezTo>
                    <a:pt x="667289" y="1202012"/>
                    <a:pt x="656862" y="1212439"/>
                    <a:pt x="643457" y="1212439"/>
                  </a:cubicBezTo>
                  <a:cubicBezTo>
                    <a:pt x="630051" y="1212439"/>
                    <a:pt x="619626" y="1202012"/>
                    <a:pt x="619626" y="1188607"/>
                  </a:cubicBezTo>
                  <a:cubicBezTo>
                    <a:pt x="619626" y="1182649"/>
                    <a:pt x="621114" y="1178180"/>
                    <a:pt x="622605" y="1175201"/>
                  </a:cubicBezTo>
                  <a:cubicBezTo>
                    <a:pt x="606219" y="1169243"/>
                    <a:pt x="594304" y="1155839"/>
                    <a:pt x="589836" y="1137965"/>
                  </a:cubicBezTo>
                  <a:cubicBezTo>
                    <a:pt x="577920" y="1133496"/>
                    <a:pt x="568983" y="1123070"/>
                    <a:pt x="566004" y="1111154"/>
                  </a:cubicBezTo>
                  <a:cubicBezTo>
                    <a:pt x="563025" y="1114133"/>
                    <a:pt x="558556" y="1115622"/>
                    <a:pt x="554088" y="1115622"/>
                  </a:cubicBezTo>
                  <a:cubicBezTo>
                    <a:pt x="543661" y="1115622"/>
                    <a:pt x="536215" y="1106685"/>
                    <a:pt x="536215" y="1097748"/>
                  </a:cubicBezTo>
                  <a:cubicBezTo>
                    <a:pt x="536215" y="1087323"/>
                    <a:pt x="545151" y="1079874"/>
                    <a:pt x="554088" y="1079874"/>
                  </a:cubicBezTo>
                  <a:cubicBezTo>
                    <a:pt x="557067" y="1079874"/>
                    <a:pt x="560046" y="1081365"/>
                    <a:pt x="563025" y="1082853"/>
                  </a:cubicBezTo>
                  <a:cubicBezTo>
                    <a:pt x="563025" y="1081365"/>
                    <a:pt x="563025" y="1079874"/>
                    <a:pt x="563025" y="1076895"/>
                  </a:cubicBezTo>
                  <a:cubicBezTo>
                    <a:pt x="563025" y="1057533"/>
                    <a:pt x="571962" y="1041148"/>
                    <a:pt x="586857" y="1029232"/>
                  </a:cubicBezTo>
                  <a:cubicBezTo>
                    <a:pt x="579409" y="1020295"/>
                    <a:pt x="574941" y="1009870"/>
                    <a:pt x="574941" y="997954"/>
                  </a:cubicBezTo>
                  <a:cubicBezTo>
                    <a:pt x="574941" y="971143"/>
                    <a:pt x="597283" y="948800"/>
                    <a:pt x="624093" y="948800"/>
                  </a:cubicBezTo>
                  <a:cubicBezTo>
                    <a:pt x="643457" y="948800"/>
                    <a:pt x="658352" y="960716"/>
                    <a:pt x="667289" y="975611"/>
                  </a:cubicBezTo>
                  <a:cubicBezTo>
                    <a:pt x="674736" y="972632"/>
                    <a:pt x="682184" y="969653"/>
                    <a:pt x="691121" y="969653"/>
                  </a:cubicBezTo>
                  <a:cubicBezTo>
                    <a:pt x="694100" y="969653"/>
                    <a:pt x="697079" y="971143"/>
                    <a:pt x="700058" y="971143"/>
                  </a:cubicBezTo>
                  <a:cubicBezTo>
                    <a:pt x="697079" y="966674"/>
                    <a:pt x="694100" y="960716"/>
                    <a:pt x="694100" y="954758"/>
                  </a:cubicBezTo>
                  <a:cubicBezTo>
                    <a:pt x="694100" y="939863"/>
                    <a:pt x="706016" y="929438"/>
                    <a:pt x="719420" y="929438"/>
                  </a:cubicBezTo>
                  <a:close/>
                  <a:moveTo>
                    <a:pt x="458761" y="926459"/>
                  </a:moveTo>
                  <a:cubicBezTo>
                    <a:pt x="467698" y="926459"/>
                    <a:pt x="473656" y="929438"/>
                    <a:pt x="479613" y="935395"/>
                  </a:cubicBezTo>
                  <a:cubicBezTo>
                    <a:pt x="479613" y="935395"/>
                    <a:pt x="481104" y="935395"/>
                    <a:pt x="481104" y="935395"/>
                  </a:cubicBezTo>
                  <a:cubicBezTo>
                    <a:pt x="497487" y="935395"/>
                    <a:pt x="512382" y="948800"/>
                    <a:pt x="512382" y="966674"/>
                  </a:cubicBezTo>
                  <a:cubicBezTo>
                    <a:pt x="512382" y="971143"/>
                    <a:pt x="512382" y="974122"/>
                    <a:pt x="510893" y="977101"/>
                  </a:cubicBezTo>
                  <a:cubicBezTo>
                    <a:pt x="536214" y="977101"/>
                    <a:pt x="557066" y="997954"/>
                    <a:pt x="555578" y="1021785"/>
                  </a:cubicBezTo>
                  <a:cubicBezTo>
                    <a:pt x="555578" y="1045617"/>
                    <a:pt x="536214" y="1066470"/>
                    <a:pt x="510893" y="1066470"/>
                  </a:cubicBezTo>
                  <a:cubicBezTo>
                    <a:pt x="487062" y="1066470"/>
                    <a:pt x="466209" y="1047106"/>
                    <a:pt x="466209" y="1021785"/>
                  </a:cubicBezTo>
                  <a:cubicBezTo>
                    <a:pt x="466209" y="1012848"/>
                    <a:pt x="469188" y="1005400"/>
                    <a:pt x="473656" y="997954"/>
                  </a:cubicBezTo>
                  <a:cubicBezTo>
                    <a:pt x="466209" y="994975"/>
                    <a:pt x="458761" y="990505"/>
                    <a:pt x="454293" y="983059"/>
                  </a:cubicBezTo>
                  <a:cubicBezTo>
                    <a:pt x="440887" y="980080"/>
                    <a:pt x="430461" y="968164"/>
                    <a:pt x="430461" y="954758"/>
                  </a:cubicBezTo>
                  <a:cubicBezTo>
                    <a:pt x="430461" y="939863"/>
                    <a:pt x="442377" y="926459"/>
                    <a:pt x="458761" y="926459"/>
                  </a:cubicBezTo>
                  <a:close/>
                  <a:moveTo>
                    <a:pt x="591326" y="911564"/>
                  </a:moveTo>
                  <a:cubicBezTo>
                    <a:pt x="601751" y="911564"/>
                    <a:pt x="609200" y="919010"/>
                    <a:pt x="609200" y="929437"/>
                  </a:cubicBezTo>
                  <a:cubicBezTo>
                    <a:pt x="609200" y="939863"/>
                    <a:pt x="601751" y="947311"/>
                    <a:pt x="591326" y="947311"/>
                  </a:cubicBezTo>
                  <a:cubicBezTo>
                    <a:pt x="580899" y="947311"/>
                    <a:pt x="573452" y="939863"/>
                    <a:pt x="573452" y="929437"/>
                  </a:cubicBezTo>
                  <a:cubicBezTo>
                    <a:pt x="573452" y="919010"/>
                    <a:pt x="580899" y="911564"/>
                    <a:pt x="591326" y="911564"/>
                  </a:cubicBezTo>
                  <a:close/>
                  <a:moveTo>
                    <a:pt x="924968" y="886244"/>
                  </a:moveTo>
                  <a:cubicBezTo>
                    <a:pt x="934017" y="886244"/>
                    <a:pt x="941353" y="893579"/>
                    <a:pt x="941353" y="902627"/>
                  </a:cubicBezTo>
                  <a:cubicBezTo>
                    <a:pt x="941353" y="911676"/>
                    <a:pt x="934017" y="919012"/>
                    <a:pt x="924968" y="919012"/>
                  </a:cubicBezTo>
                  <a:cubicBezTo>
                    <a:pt x="915920" y="919012"/>
                    <a:pt x="908584" y="911676"/>
                    <a:pt x="908584" y="902627"/>
                  </a:cubicBezTo>
                  <a:cubicBezTo>
                    <a:pt x="908584" y="893579"/>
                    <a:pt x="915920" y="886244"/>
                    <a:pt x="924968" y="886244"/>
                  </a:cubicBezTo>
                  <a:close/>
                  <a:moveTo>
                    <a:pt x="232360" y="875817"/>
                  </a:moveTo>
                  <a:cubicBezTo>
                    <a:pt x="245522" y="875817"/>
                    <a:pt x="256192" y="886486"/>
                    <a:pt x="256192" y="899648"/>
                  </a:cubicBezTo>
                  <a:cubicBezTo>
                    <a:pt x="256192" y="912810"/>
                    <a:pt x="245522" y="923480"/>
                    <a:pt x="232360" y="923480"/>
                  </a:cubicBezTo>
                  <a:cubicBezTo>
                    <a:pt x="219198" y="923480"/>
                    <a:pt x="208528" y="912810"/>
                    <a:pt x="208528" y="899648"/>
                  </a:cubicBezTo>
                  <a:cubicBezTo>
                    <a:pt x="208528" y="886486"/>
                    <a:pt x="219198" y="875817"/>
                    <a:pt x="232360" y="875817"/>
                  </a:cubicBezTo>
                  <a:close/>
                  <a:moveTo>
                    <a:pt x="22342" y="859433"/>
                  </a:moveTo>
                  <a:cubicBezTo>
                    <a:pt x="34258" y="859433"/>
                    <a:pt x="44685" y="869858"/>
                    <a:pt x="44685" y="881774"/>
                  </a:cubicBezTo>
                  <a:cubicBezTo>
                    <a:pt x="44685" y="893690"/>
                    <a:pt x="34258" y="904117"/>
                    <a:pt x="22342" y="904117"/>
                  </a:cubicBezTo>
                  <a:cubicBezTo>
                    <a:pt x="10426" y="904117"/>
                    <a:pt x="0" y="893690"/>
                    <a:pt x="0" y="881774"/>
                  </a:cubicBezTo>
                  <a:cubicBezTo>
                    <a:pt x="0" y="869858"/>
                    <a:pt x="10426" y="859433"/>
                    <a:pt x="22342" y="859433"/>
                  </a:cubicBezTo>
                  <a:close/>
                  <a:moveTo>
                    <a:pt x="817726" y="846027"/>
                  </a:moveTo>
                  <a:cubicBezTo>
                    <a:pt x="832621" y="846027"/>
                    <a:pt x="846027" y="859431"/>
                    <a:pt x="844537" y="874326"/>
                  </a:cubicBezTo>
                  <a:cubicBezTo>
                    <a:pt x="844537" y="878795"/>
                    <a:pt x="843048" y="883263"/>
                    <a:pt x="841558" y="887732"/>
                  </a:cubicBezTo>
                  <a:cubicBezTo>
                    <a:pt x="851985" y="889221"/>
                    <a:pt x="859432" y="896669"/>
                    <a:pt x="863901" y="907095"/>
                  </a:cubicBezTo>
                  <a:cubicBezTo>
                    <a:pt x="866880" y="904116"/>
                    <a:pt x="869859" y="902627"/>
                    <a:pt x="874327" y="902627"/>
                  </a:cubicBezTo>
                  <a:cubicBezTo>
                    <a:pt x="883263" y="902627"/>
                    <a:pt x="890712" y="910073"/>
                    <a:pt x="890712" y="919010"/>
                  </a:cubicBezTo>
                  <a:cubicBezTo>
                    <a:pt x="890712" y="927947"/>
                    <a:pt x="883263" y="935395"/>
                    <a:pt x="874327" y="935395"/>
                  </a:cubicBezTo>
                  <a:cubicBezTo>
                    <a:pt x="871348" y="935395"/>
                    <a:pt x="866880" y="933905"/>
                    <a:pt x="863901" y="930926"/>
                  </a:cubicBezTo>
                  <a:cubicBezTo>
                    <a:pt x="862411" y="935395"/>
                    <a:pt x="860922" y="938374"/>
                    <a:pt x="857943" y="941353"/>
                  </a:cubicBezTo>
                  <a:cubicBezTo>
                    <a:pt x="857943" y="944332"/>
                    <a:pt x="857943" y="945821"/>
                    <a:pt x="857943" y="947311"/>
                  </a:cubicBezTo>
                  <a:cubicBezTo>
                    <a:pt x="857943" y="966674"/>
                    <a:pt x="843048" y="981569"/>
                    <a:pt x="823684" y="981569"/>
                  </a:cubicBezTo>
                  <a:cubicBezTo>
                    <a:pt x="804321" y="981569"/>
                    <a:pt x="789427" y="966674"/>
                    <a:pt x="789427" y="947311"/>
                  </a:cubicBezTo>
                  <a:cubicBezTo>
                    <a:pt x="789427" y="936884"/>
                    <a:pt x="793894" y="927947"/>
                    <a:pt x="801342" y="921989"/>
                  </a:cubicBezTo>
                  <a:cubicBezTo>
                    <a:pt x="801342" y="921989"/>
                    <a:pt x="801342" y="921989"/>
                    <a:pt x="801342" y="920501"/>
                  </a:cubicBezTo>
                  <a:cubicBezTo>
                    <a:pt x="801342" y="913052"/>
                    <a:pt x="802831" y="907095"/>
                    <a:pt x="807300" y="901137"/>
                  </a:cubicBezTo>
                  <a:cubicBezTo>
                    <a:pt x="796873" y="896669"/>
                    <a:pt x="789427" y="886242"/>
                    <a:pt x="789427" y="874326"/>
                  </a:cubicBezTo>
                  <a:cubicBezTo>
                    <a:pt x="789427" y="859431"/>
                    <a:pt x="801342" y="846027"/>
                    <a:pt x="817726" y="846027"/>
                  </a:cubicBezTo>
                  <a:close/>
                  <a:moveTo>
                    <a:pt x="658352" y="843048"/>
                  </a:moveTo>
                  <a:cubicBezTo>
                    <a:pt x="673247" y="843048"/>
                    <a:pt x="686653" y="854963"/>
                    <a:pt x="686653" y="871347"/>
                  </a:cubicBezTo>
                  <a:cubicBezTo>
                    <a:pt x="686653" y="886242"/>
                    <a:pt x="673247" y="899648"/>
                    <a:pt x="658352" y="899648"/>
                  </a:cubicBezTo>
                  <a:cubicBezTo>
                    <a:pt x="643457" y="899648"/>
                    <a:pt x="630052" y="887732"/>
                    <a:pt x="630052" y="871347"/>
                  </a:cubicBezTo>
                  <a:cubicBezTo>
                    <a:pt x="630052" y="854963"/>
                    <a:pt x="643457" y="843048"/>
                    <a:pt x="658352" y="843048"/>
                  </a:cubicBezTo>
                  <a:close/>
                  <a:moveTo>
                    <a:pt x="160865" y="841559"/>
                  </a:moveTo>
                  <a:cubicBezTo>
                    <a:pt x="165335" y="841559"/>
                    <a:pt x="168314" y="844538"/>
                    <a:pt x="168314" y="849005"/>
                  </a:cubicBezTo>
                  <a:cubicBezTo>
                    <a:pt x="168314" y="853475"/>
                    <a:pt x="165335" y="856454"/>
                    <a:pt x="160865" y="856454"/>
                  </a:cubicBezTo>
                  <a:cubicBezTo>
                    <a:pt x="157886" y="856454"/>
                    <a:pt x="153419" y="853475"/>
                    <a:pt x="153419" y="849005"/>
                  </a:cubicBezTo>
                  <a:cubicBezTo>
                    <a:pt x="153419" y="844538"/>
                    <a:pt x="156398" y="841559"/>
                    <a:pt x="160865" y="841559"/>
                  </a:cubicBezTo>
                  <a:close/>
                  <a:moveTo>
                    <a:pt x="658351" y="795384"/>
                  </a:moveTo>
                  <a:cubicBezTo>
                    <a:pt x="668776" y="795384"/>
                    <a:pt x="676225" y="804320"/>
                    <a:pt x="676225" y="813257"/>
                  </a:cubicBezTo>
                  <a:cubicBezTo>
                    <a:pt x="676225" y="823683"/>
                    <a:pt x="668776" y="831131"/>
                    <a:pt x="658351" y="831131"/>
                  </a:cubicBezTo>
                  <a:cubicBezTo>
                    <a:pt x="647924" y="831131"/>
                    <a:pt x="640477" y="822194"/>
                    <a:pt x="640477" y="813257"/>
                  </a:cubicBezTo>
                  <a:cubicBezTo>
                    <a:pt x="640477" y="802830"/>
                    <a:pt x="649414" y="795384"/>
                    <a:pt x="658351" y="795384"/>
                  </a:cubicBezTo>
                  <a:close/>
                  <a:moveTo>
                    <a:pt x="577920" y="758148"/>
                  </a:moveTo>
                  <a:cubicBezTo>
                    <a:pt x="591326" y="758148"/>
                    <a:pt x="603242" y="770063"/>
                    <a:pt x="603242" y="783468"/>
                  </a:cubicBezTo>
                  <a:cubicBezTo>
                    <a:pt x="603242" y="796874"/>
                    <a:pt x="591326" y="808790"/>
                    <a:pt x="577920" y="808790"/>
                  </a:cubicBezTo>
                  <a:cubicBezTo>
                    <a:pt x="564515" y="808790"/>
                    <a:pt x="554088" y="796874"/>
                    <a:pt x="552599" y="783468"/>
                  </a:cubicBezTo>
                  <a:cubicBezTo>
                    <a:pt x="552599" y="770063"/>
                    <a:pt x="564515" y="758148"/>
                    <a:pt x="577920" y="758148"/>
                  </a:cubicBezTo>
                  <a:close/>
                  <a:moveTo>
                    <a:pt x="458762" y="755169"/>
                  </a:moveTo>
                  <a:cubicBezTo>
                    <a:pt x="482619" y="755169"/>
                    <a:pt x="501958" y="774508"/>
                    <a:pt x="501958" y="798363"/>
                  </a:cubicBezTo>
                  <a:cubicBezTo>
                    <a:pt x="501958" y="822220"/>
                    <a:pt x="482619" y="841559"/>
                    <a:pt x="458762" y="841559"/>
                  </a:cubicBezTo>
                  <a:cubicBezTo>
                    <a:pt x="434907" y="841559"/>
                    <a:pt x="415568" y="822220"/>
                    <a:pt x="415568" y="798363"/>
                  </a:cubicBezTo>
                  <a:cubicBezTo>
                    <a:pt x="415568" y="774508"/>
                    <a:pt x="434907" y="755169"/>
                    <a:pt x="458762" y="755169"/>
                  </a:cubicBezTo>
                  <a:close/>
                  <a:moveTo>
                    <a:pt x="309813" y="717931"/>
                  </a:moveTo>
                  <a:cubicBezTo>
                    <a:pt x="317260" y="717931"/>
                    <a:pt x="324708" y="725377"/>
                    <a:pt x="324708" y="732825"/>
                  </a:cubicBezTo>
                  <a:cubicBezTo>
                    <a:pt x="324708" y="740272"/>
                    <a:pt x="318750" y="747720"/>
                    <a:pt x="309813" y="747720"/>
                  </a:cubicBezTo>
                  <a:cubicBezTo>
                    <a:pt x="300876" y="747720"/>
                    <a:pt x="294918" y="740272"/>
                    <a:pt x="294918" y="732825"/>
                  </a:cubicBezTo>
                  <a:cubicBezTo>
                    <a:pt x="294918" y="725377"/>
                    <a:pt x="302365" y="717931"/>
                    <a:pt x="309813" y="717931"/>
                  </a:cubicBezTo>
                  <a:close/>
                  <a:moveTo>
                    <a:pt x="1082853" y="713463"/>
                  </a:moveTo>
                  <a:cubicBezTo>
                    <a:pt x="1087322" y="713463"/>
                    <a:pt x="1091790" y="714952"/>
                    <a:pt x="1094769" y="716442"/>
                  </a:cubicBezTo>
                  <a:cubicBezTo>
                    <a:pt x="1097748" y="714952"/>
                    <a:pt x="1100727" y="713463"/>
                    <a:pt x="1103706" y="713463"/>
                  </a:cubicBezTo>
                  <a:cubicBezTo>
                    <a:pt x="1112642" y="713463"/>
                    <a:pt x="1120091" y="720910"/>
                    <a:pt x="1120091" y="729847"/>
                  </a:cubicBezTo>
                  <a:cubicBezTo>
                    <a:pt x="1120091" y="738784"/>
                    <a:pt x="1114133" y="744742"/>
                    <a:pt x="1105196" y="746232"/>
                  </a:cubicBezTo>
                  <a:cubicBezTo>
                    <a:pt x="1102217" y="755169"/>
                    <a:pt x="1093280" y="761127"/>
                    <a:pt x="1082853" y="761127"/>
                  </a:cubicBezTo>
                  <a:cubicBezTo>
                    <a:pt x="1067958" y="761127"/>
                    <a:pt x="1057532" y="749211"/>
                    <a:pt x="1057532" y="735805"/>
                  </a:cubicBezTo>
                  <a:cubicBezTo>
                    <a:pt x="1057532" y="720910"/>
                    <a:pt x="1069448" y="710484"/>
                    <a:pt x="1082853" y="713463"/>
                  </a:cubicBezTo>
                  <a:close/>
                  <a:moveTo>
                    <a:pt x="725379" y="677716"/>
                  </a:moveTo>
                  <a:cubicBezTo>
                    <a:pt x="741763" y="677716"/>
                    <a:pt x="753679" y="691120"/>
                    <a:pt x="755169" y="706015"/>
                  </a:cubicBezTo>
                  <a:cubicBezTo>
                    <a:pt x="758148" y="704526"/>
                    <a:pt x="759637" y="704526"/>
                    <a:pt x="761127" y="704526"/>
                  </a:cubicBezTo>
                  <a:cubicBezTo>
                    <a:pt x="768574" y="704526"/>
                    <a:pt x="776022" y="711973"/>
                    <a:pt x="776022" y="719421"/>
                  </a:cubicBezTo>
                  <a:cubicBezTo>
                    <a:pt x="776022" y="726868"/>
                    <a:pt x="770064" y="734316"/>
                    <a:pt x="761127" y="734316"/>
                  </a:cubicBezTo>
                  <a:cubicBezTo>
                    <a:pt x="755169" y="734316"/>
                    <a:pt x="750700" y="731337"/>
                    <a:pt x="746232" y="732826"/>
                  </a:cubicBezTo>
                  <a:cubicBezTo>
                    <a:pt x="746232" y="732826"/>
                    <a:pt x="744742" y="734316"/>
                    <a:pt x="744742" y="734316"/>
                  </a:cubicBezTo>
                  <a:cubicBezTo>
                    <a:pt x="747721" y="738784"/>
                    <a:pt x="749211" y="744742"/>
                    <a:pt x="749211" y="750700"/>
                  </a:cubicBezTo>
                  <a:cubicBezTo>
                    <a:pt x="749211" y="758148"/>
                    <a:pt x="746232" y="765594"/>
                    <a:pt x="741763" y="771552"/>
                  </a:cubicBezTo>
                  <a:cubicBezTo>
                    <a:pt x="750700" y="773043"/>
                    <a:pt x="758148" y="780489"/>
                    <a:pt x="758148" y="789426"/>
                  </a:cubicBezTo>
                  <a:cubicBezTo>
                    <a:pt x="758148" y="790916"/>
                    <a:pt x="758148" y="790916"/>
                    <a:pt x="758148" y="792405"/>
                  </a:cubicBezTo>
                  <a:cubicBezTo>
                    <a:pt x="759637" y="790916"/>
                    <a:pt x="761127" y="790916"/>
                    <a:pt x="762616" y="790916"/>
                  </a:cubicBezTo>
                  <a:cubicBezTo>
                    <a:pt x="773043" y="790916"/>
                    <a:pt x="781980" y="799853"/>
                    <a:pt x="781980" y="810279"/>
                  </a:cubicBezTo>
                  <a:cubicBezTo>
                    <a:pt x="781980" y="819216"/>
                    <a:pt x="774531" y="828153"/>
                    <a:pt x="764106" y="828153"/>
                  </a:cubicBezTo>
                  <a:cubicBezTo>
                    <a:pt x="765595" y="829643"/>
                    <a:pt x="765595" y="831132"/>
                    <a:pt x="765595" y="832622"/>
                  </a:cubicBezTo>
                  <a:cubicBezTo>
                    <a:pt x="765595" y="838580"/>
                    <a:pt x="759637" y="844538"/>
                    <a:pt x="753679" y="844538"/>
                  </a:cubicBezTo>
                  <a:cubicBezTo>
                    <a:pt x="747721" y="844538"/>
                    <a:pt x="741763" y="838580"/>
                    <a:pt x="741763" y="832622"/>
                  </a:cubicBezTo>
                  <a:cubicBezTo>
                    <a:pt x="741763" y="828153"/>
                    <a:pt x="744742" y="823685"/>
                    <a:pt x="749211" y="822195"/>
                  </a:cubicBezTo>
                  <a:cubicBezTo>
                    <a:pt x="746232" y="817727"/>
                    <a:pt x="744742" y="813258"/>
                    <a:pt x="744742" y="808790"/>
                  </a:cubicBezTo>
                  <a:cubicBezTo>
                    <a:pt x="744742" y="807300"/>
                    <a:pt x="744742" y="807300"/>
                    <a:pt x="744742" y="805811"/>
                  </a:cubicBezTo>
                  <a:cubicBezTo>
                    <a:pt x="743253" y="807300"/>
                    <a:pt x="741763" y="807300"/>
                    <a:pt x="740274" y="807300"/>
                  </a:cubicBezTo>
                  <a:cubicBezTo>
                    <a:pt x="729847" y="807300"/>
                    <a:pt x="720910" y="798363"/>
                    <a:pt x="720910" y="787937"/>
                  </a:cubicBezTo>
                  <a:cubicBezTo>
                    <a:pt x="720910" y="786447"/>
                    <a:pt x="722400" y="784958"/>
                    <a:pt x="722400" y="783468"/>
                  </a:cubicBezTo>
                  <a:cubicBezTo>
                    <a:pt x="720910" y="784958"/>
                    <a:pt x="717931" y="784958"/>
                    <a:pt x="714952" y="784958"/>
                  </a:cubicBezTo>
                  <a:cubicBezTo>
                    <a:pt x="697078" y="784958"/>
                    <a:pt x="682184" y="773043"/>
                    <a:pt x="679205" y="755169"/>
                  </a:cubicBezTo>
                  <a:cubicBezTo>
                    <a:pt x="674737" y="767085"/>
                    <a:pt x="664310" y="777510"/>
                    <a:pt x="649415" y="777510"/>
                  </a:cubicBezTo>
                  <a:cubicBezTo>
                    <a:pt x="631541" y="777510"/>
                    <a:pt x="618137" y="764106"/>
                    <a:pt x="618137" y="746232"/>
                  </a:cubicBezTo>
                  <a:cubicBezTo>
                    <a:pt x="618137" y="728358"/>
                    <a:pt x="633031" y="714952"/>
                    <a:pt x="649415" y="714952"/>
                  </a:cubicBezTo>
                  <a:cubicBezTo>
                    <a:pt x="664310" y="714952"/>
                    <a:pt x="676226" y="725379"/>
                    <a:pt x="679205" y="738784"/>
                  </a:cubicBezTo>
                  <a:cubicBezTo>
                    <a:pt x="682184" y="728358"/>
                    <a:pt x="688141" y="719421"/>
                    <a:pt x="697078" y="714952"/>
                  </a:cubicBezTo>
                  <a:cubicBezTo>
                    <a:pt x="695590" y="711973"/>
                    <a:pt x="695590" y="710484"/>
                    <a:pt x="695590" y="707505"/>
                  </a:cubicBezTo>
                  <a:cubicBezTo>
                    <a:pt x="695590" y="691120"/>
                    <a:pt x="708994" y="677716"/>
                    <a:pt x="725379" y="677716"/>
                  </a:cubicBezTo>
                  <a:close/>
                  <a:moveTo>
                    <a:pt x="1084343" y="673247"/>
                  </a:moveTo>
                  <a:cubicBezTo>
                    <a:pt x="1094768" y="673247"/>
                    <a:pt x="1102217" y="682183"/>
                    <a:pt x="1102217" y="691120"/>
                  </a:cubicBezTo>
                  <a:cubicBezTo>
                    <a:pt x="1102217" y="701546"/>
                    <a:pt x="1094768" y="708994"/>
                    <a:pt x="1084343" y="708994"/>
                  </a:cubicBezTo>
                  <a:cubicBezTo>
                    <a:pt x="1073916" y="708994"/>
                    <a:pt x="1066469" y="700057"/>
                    <a:pt x="1066469" y="691120"/>
                  </a:cubicBezTo>
                  <a:cubicBezTo>
                    <a:pt x="1066469" y="680693"/>
                    <a:pt x="1075406" y="673247"/>
                    <a:pt x="1084343" y="673247"/>
                  </a:cubicBezTo>
                  <a:close/>
                  <a:moveTo>
                    <a:pt x="999443" y="655373"/>
                  </a:moveTo>
                  <a:cubicBezTo>
                    <a:pt x="1008380" y="655373"/>
                    <a:pt x="1014338" y="661330"/>
                    <a:pt x="1014338" y="670267"/>
                  </a:cubicBezTo>
                  <a:cubicBezTo>
                    <a:pt x="1014338" y="679204"/>
                    <a:pt x="1008380" y="685162"/>
                    <a:pt x="999443" y="685162"/>
                  </a:cubicBezTo>
                  <a:cubicBezTo>
                    <a:pt x="990506" y="685162"/>
                    <a:pt x="984548" y="679204"/>
                    <a:pt x="984548" y="670267"/>
                  </a:cubicBezTo>
                  <a:cubicBezTo>
                    <a:pt x="984548" y="661330"/>
                    <a:pt x="990506" y="655373"/>
                    <a:pt x="999443" y="655373"/>
                  </a:cubicBezTo>
                  <a:close/>
                  <a:moveTo>
                    <a:pt x="500466" y="653884"/>
                  </a:moveTo>
                  <a:cubicBezTo>
                    <a:pt x="510891" y="653884"/>
                    <a:pt x="518340" y="661330"/>
                    <a:pt x="518340" y="671757"/>
                  </a:cubicBezTo>
                  <a:cubicBezTo>
                    <a:pt x="518340" y="682183"/>
                    <a:pt x="510891" y="689631"/>
                    <a:pt x="500466" y="689631"/>
                  </a:cubicBezTo>
                  <a:cubicBezTo>
                    <a:pt x="490039" y="689631"/>
                    <a:pt x="482592" y="682183"/>
                    <a:pt x="482592" y="671757"/>
                  </a:cubicBezTo>
                  <a:cubicBezTo>
                    <a:pt x="482592" y="661330"/>
                    <a:pt x="490039" y="653884"/>
                    <a:pt x="500466" y="653884"/>
                  </a:cubicBezTo>
                  <a:close/>
                  <a:moveTo>
                    <a:pt x="652394" y="641969"/>
                  </a:moveTo>
                  <a:cubicBezTo>
                    <a:pt x="662819" y="641969"/>
                    <a:pt x="670268" y="649415"/>
                    <a:pt x="670268" y="659842"/>
                  </a:cubicBezTo>
                  <a:cubicBezTo>
                    <a:pt x="670268" y="670268"/>
                    <a:pt x="662819" y="677716"/>
                    <a:pt x="652394" y="677716"/>
                  </a:cubicBezTo>
                  <a:cubicBezTo>
                    <a:pt x="641967" y="677716"/>
                    <a:pt x="634520" y="670268"/>
                    <a:pt x="634520" y="659842"/>
                  </a:cubicBezTo>
                  <a:cubicBezTo>
                    <a:pt x="634520" y="650905"/>
                    <a:pt x="643457" y="641969"/>
                    <a:pt x="652394" y="641969"/>
                  </a:cubicBezTo>
                  <a:close/>
                  <a:moveTo>
                    <a:pt x="1035191" y="631541"/>
                  </a:moveTo>
                  <a:cubicBezTo>
                    <a:pt x="1045616" y="631541"/>
                    <a:pt x="1053064" y="638987"/>
                    <a:pt x="1053064" y="649414"/>
                  </a:cubicBezTo>
                  <a:cubicBezTo>
                    <a:pt x="1053064" y="659840"/>
                    <a:pt x="1045616" y="667288"/>
                    <a:pt x="1035191" y="667288"/>
                  </a:cubicBezTo>
                  <a:cubicBezTo>
                    <a:pt x="1024764" y="667288"/>
                    <a:pt x="1015827" y="658351"/>
                    <a:pt x="1017317" y="649414"/>
                  </a:cubicBezTo>
                  <a:cubicBezTo>
                    <a:pt x="1017317" y="638987"/>
                    <a:pt x="1024764" y="631541"/>
                    <a:pt x="1035191" y="631541"/>
                  </a:cubicBezTo>
                  <a:close/>
                  <a:moveTo>
                    <a:pt x="716442" y="627074"/>
                  </a:moveTo>
                  <a:cubicBezTo>
                    <a:pt x="723889" y="627074"/>
                    <a:pt x="731337" y="633031"/>
                    <a:pt x="731337" y="641968"/>
                  </a:cubicBezTo>
                  <a:cubicBezTo>
                    <a:pt x="731337" y="649415"/>
                    <a:pt x="725379" y="656863"/>
                    <a:pt x="716442" y="656863"/>
                  </a:cubicBezTo>
                  <a:cubicBezTo>
                    <a:pt x="708994" y="656863"/>
                    <a:pt x="701547" y="649415"/>
                    <a:pt x="701547" y="641968"/>
                  </a:cubicBezTo>
                  <a:cubicBezTo>
                    <a:pt x="701547" y="634520"/>
                    <a:pt x="707505" y="627074"/>
                    <a:pt x="716442" y="627074"/>
                  </a:cubicBezTo>
                  <a:close/>
                  <a:moveTo>
                    <a:pt x="487061" y="607710"/>
                  </a:moveTo>
                  <a:cubicBezTo>
                    <a:pt x="495998" y="607710"/>
                    <a:pt x="503446" y="615156"/>
                    <a:pt x="503446" y="624093"/>
                  </a:cubicBezTo>
                  <a:cubicBezTo>
                    <a:pt x="503446" y="633030"/>
                    <a:pt x="495998" y="640478"/>
                    <a:pt x="487061" y="640478"/>
                  </a:cubicBezTo>
                  <a:cubicBezTo>
                    <a:pt x="478124" y="640478"/>
                    <a:pt x="470677" y="633030"/>
                    <a:pt x="470677" y="624093"/>
                  </a:cubicBezTo>
                  <a:cubicBezTo>
                    <a:pt x="470677" y="615156"/>
                    <a:pt x="478124" y="607710"/>
                    <a:pt x="487061" y="607710"/>
                  </a:cubicBezTo>
                  <a:close/>
                  <a:moveTo>
                    <a:pt x="765595" y="601752"/>
                  </a:moveTo>
                  <a:cubicBezTo>
                    <a:pt x="770062" y="601752"/>
                    <a:pt x="774532" y="606219"/>
                    <a:pt x="774532" y="610689"/>
                  </a:cubicBezTo>
                  <a:cubicBezTo>
                    <a:pt x="774532" y="616647"/>
                    <a:pt x="770062" y="619626"/>
                    <a:pt x="765595" y="619626"/>
                  </a:cubicBezTo>
                  <a:cubicBezTo>
                    <a:pt x="761125" y="619626"/>
                    <a:pt x="756658" y="615156"/>
                    <a:pt x="756658" y="610689"/>
                  </a:cubicBezTo>
                  <a:cubicBezTo>
                    <a:pt x="756658" y="606219"/>
                    <a:pt x="761125" y="601752"/>
                    <a:pt x="765595" y="601752"/>
                  </a:cubicBezTo>
                  <a:close/>
                  <a:moveTo>
                    <a:pt x="394714" y="588347"/>
                  </a:moveTo>
                  <a:cubicBezTo>
                    <a:pt x="421525" y="588347"/>
                    <a:pt x="442378" y="609199"/>
                    <a:pt x="442378" y="636010"/>
                  </a:cubicBezTo>
                  <a:cubicBezTo>
                    <a:pt x="442378" y="662821"/>
                    <a:pt x="421525" y="683674"/>
                    <a:pt x="394714" y="683674"/>
                  </a:cubicBezTo>
                  <a:cubicBezTo>
                    <a:pt x="367903" y="683674"/>
                    <a:pt x="347051" y="662821"/>
                    <a:pt x="347051" y="636010"/>
                  </a:cubicBezTo>
                  <a:cubicBezTo>
                    <a:pt x="347051" y="609199"/>
                    <a:pt x="367903" y="588347"/>
                    <a:pt x="394714" y="588347"/>
                  </a:cubicBezTo>
                  <a:close/>
                  <a:moveTo>
                    <a:pt x="205550" y="586857"/>
                  </a:moveTo>
                  <a:cubicBezTo>
                    <a:pt x="241297" y="586857"/>
                    <a:pt x="271087" y="616646"/>
                    <a:pt x="271087" y="652394"/>
                  </a:cubicBezTo>
                  <a:cubicBezTo>
                    <a:pt x="271087" y="688141"/>
                    <a:pt x="241297" y="717931"/>
                    <a:pt x="205550" y="717931"/>
                  </a:cubicBezTo>
                  <a:cubicBezTo>
                    <a:pt x="168312" y="717931"/>
                    <a:pt x="140012" y="689630"/>
                    <a:pt x="140012" y="652394"/>
                  </a:cubicBezTo>
                  <a:cubicBezTo>
                    <a:pt x="140012" y="616646"/>
                    <a:pt x="169802" y="586857"/>
                    <a:pt x="205550" y="586857"/>
                  </a:cubicBezTo>
                  <a:close/>
                  <a:moveTo>
                    <a:pt x="324708" y="577920"/>
                  </a:moveTo>
                  <a:cubicBezTo>
                    <a:pt x="330666" y="577920"/>
                    <a:pt x="335136" y="582387"/>
                    <a:pt x="335136" y="588345"/>
                  </a:cubicBezTo>
                  <a:cubicBezTo>
                    <a:pt x="335136" y="594303"/>
                    <a:pt x="330666" y="598773"/>
                    <a:pt x="324708" y="598773"/>
                  </a:cubicBezTo>
                  <a:cubicBezTo>
                    <a:pt x="318750" y="598773"/>
                    <a:pt x="314283" y="594303"/>
                    <a:pt x="314283" y="588345"/>
                  </a:cubicBezTo>
                  <a:cubicBezTo>
                    <a:pt x="314283" y="582387"/>
                    <a:pt x="318750" y="577920"/>
                    <a:pt x="324708" y="577920"/>
                  </a:cubicBezTo>
                  <a:close/>
                  <a:moveTo>
                    <a:pt x="668779" y="574940"/>
                  </a:moveTo>
                  <a:cubicBezTo>
                    <a:pt x="674737" y="574940"/>
                    <a:pt x="680695" y="580898"/>
                    <a:pt x="680695" y="586856"/>
                  </a:cubicBezTo>
                  <a:cubicBezTo>
                    <a:pt x="680695" y="592814"/>
                    <a:pt x="676226" y="598772"/>
                    <a:pt x="668779" y="598772"/>
                  </a:cubicBezTo>
                  <a:cubicBezTo>
                    <a:pt x="662821" y="598772"/>
                    <a:pt x="656863" y="594303"/>
                    <a:pt x="656863" y="586856"/>
                  </a:cubicBezTo>
                  <a:cubicBezTo>
                    <a:pt x="656863" y="579408"/>
                    <a:pt x="662821" y="573450"/>
                    <a:pt x="668779" y="574940"/>
                  </a:cubicBezTo>
                  <a:close/>
                  <a:moveTo>
                    <a:pt x="1099238" y="568983"/>
                  </a:moveTo>
                  <a:cubicBezTo>
                    <a:pt x="1105196" y="568983"/>
                    <a:pt x="1109666" y="573450"/>
                    <a:pt x="1109666" y="579408"/>
                  </a:cubicBezTo>
                  <a:cubicBezTo>
                    <a:pt x="1109666" y="583878"/>
                    <a:pt x="1105196" y="588345"/>
                    <a:pt x="1099238" y="589836"/>
                  </a:cubicBezTo>
                  <a:cubicBezTo>
                    <a:pt x="1093280" y="589836"/>
                    <a:pt x="1088813" y="585366"/>
                    <a:pt x="1088813" y="579408"/>
                  </a:cubicBezTo>
                  <a:cubicBezTo>
                    <a:pt x="1088813" y="573450"/>
                    <a:pt x="1093280" y="568983"/>
                    <a:pt x="1099238" y="568983"/>
                  </a:cubicBezTo>
                  <a:close/>
                  <a:moveTo>
                    <a:pt x="981568" y="531747"/>
                  </a:moveTo>
                  <a:cubicBezTo>
                    <a:pt x="991995" y="531747"/>
                    <a:pt x="1000932" y="540683"/>
                    <a:pt x="1000932" y="551109"/>
                  </a:cubicBezTo>
                  <a:cubicBezTo>
                    <a:pt x="1000932" y="561536"/>
                    <a:pt x="991995" y="570473"/>
                    <a:pt x="981568" y="570473"/>
                  </a:cubicBezTo>
                  <a:cubicBezTo>
                    <a:pt x="971142" y="570473"/>
                    <a:pt x="962205" y="561536"/>
                    <a:pt x="962205" y="551109"/>
                  </a:cubicBezTo>
                  <a:cubicBezTo>
                    <a:pt x="962205" y="540683"/>
                    <a:pt x="971142" y="531747"/>
                    <a:pt x="981568" y="531747"/>
                  </a:cubicBezTo>
                  <a:close/>
                  <a:moveTo>
                    <a:pt x="680694" y="497488"/>
                  </a:moveTo>
                  <a:cubicBezTo>
                    <a:pt x="688141" y="497488"/>
                    <a:pt x="695589" y="503445"/>
                    <a:pt x="695589" y="512382"/>
                  </a:cubicBezTo>
                  <a:cubicBezTo>
                    <a:pt x="695589" y="519829"/>
                    <a:pt x="689631" y="527277"/>
                    <a:pt x="680694" y="527277"/>
                  </a:cubicBezTo>
                  <a:cubicBezTo>
                    <a:pt x="673246" y="527277"/>
                    <a:pt x="665799" y="521319"/>
                    <a:pt x="665799" y="512382"/>
                  </a:cubicBezTo>
                  <a:cubicBezTo>
                    <a:pt x="665799" y="504934"/>
                    <a:pt x="671757" y="497488"/>
                    <a:pt x="680694" y="497488"/>
                  </a:cubicBezTo>
                  <a:close/>
                  <a:moveTo>
                    <a:pt x="494509" y="497488"/>
                  </a:moveTo>
                  <a:cubicBezTo>
                    <a:pt x="507914" y="497488"/>
                    <a:pt x="518341" y="507913"/>
                    <a:pt x="518341" y="521319"/>
                  </a:cubicBezTo>
                  <a:cubicBezTo>
                    <a:pt x="518341" y="534724"/>
                    <a:pt x="507914" y="545151"/>
                    <a:pt x="494509" y="545151"/>
                  </a:cubicBezTo>
                  <a:cubicBezTo>
                    <a:pt x="481103" y="545151"/>
                    <a:pt x="470677" y="534724"/>
                    <a:pt x="470677" y="521319"/>
                  </a:cubicBezTo>
                  <a:cubicBezTo>
                    <a:pt x="470677" y="507913"/>
                    <a:pt x="481103" y="497488"/>
                    <a:pt x="494509" y="497488"/>
                  </a:cubicBezTo>
                  <a:close/>
                  <a:moveTo>
                    <a:pt x="1023274" y="495999"/>
                  </a:moveTo>
                  <a:cubicBezTo>
                    <a:pt x="1035190" y="495999"/>
                    <a:pt x="1045617" y="506424"/>
                    <a:pt x="1045617" y="518340"/>
                  </a:cubicBezTo>
                  <a:cubicBezTo>
                    <a:pt x="1045617" y="530256"/>
                    <a:pt x="1035190" y="540683"/>
                    <a:pt x="1023274" y="540683"/>
                  </a:cubicBezTo>
                  <a:cubicBezTo>
                    <a:pt x="1011358" y="540683"/>
                    <a:pt x="1000932" y="530256"/>
                    <a:pt x="1000932" y="518340"/>
                  </a:cubicBezTo>
                  <a:cubicBezTo>
                    <a:pt x="1000932" y="506424"/>
                    <a:pt x="1011358" y="495999"/>
                    <a:pt x="1023274" y="495999"/>
                  </a:cubicBezTo>
                  <a:close/>
                  <a:moveTo>
                    <a:pt x="933907" y="440888"/>
                  </a:moveTo>
                  <a:cubicBezTo>
                    <a:pt x="945823" y="440888"/>
                    <a:pt x="957739" y="445355"/>
                    <a:pt x="965186" y="454292"/>
                  </a:cubicBezTo>
                  <a:cubicBezTo>
                    <a:pt x="981571" y="458761"/>
                    <a:pt x="993487" y="473656"/>
                    <a:pt x="993487" y="491530"/>
                  </a:cubicBezTo>
                  <a:cubicBezTo>
                    <a:pt x="993487" y="513871"/>
                    <a:pt x="975613" y="530256"/>
                    <a:pt x="954760" y="530256"/>
                  </a:cubicBezTo>
                  <a:cubicBezTo>
                    <a:pt x="950291" y="530256"/>
                    <a:pt x="945823" y="528766"/>
                    <a:pt x="941354" y="527277"/>
                  </a:cubicBezTo>
                  <a:cubicBezTo>
                    <a:pt x="938375" y="527277"/>
                    <a:pt x="936886" y="527277"/>
                    <a:pt x="935396" y="527277"/>
                  </a:cubicBezTo>
                  <a:cubicBezTo>
                    <a:pt x="936886" y="528766"/>
                    <a:pt x="936886" y="531745"/>
                    <a:pt x="936886" y="534724"/>
                  </a:cubicBezTo>
                  <a:cubicBezTo>
                    <a:pt x="936886" y="548130"/>
                    <a:pt x="926459" y="558556"/>
                    <a:pt x="913054" y="558556"/>
                  </a:cubicBezTo>
                  <a:cubicBezTo>
                    <a:pt x="899648" y="558556"/>
                    <a:pt x="889223" y="548130"/>
                    <a:pt x="889223" y="534724"/>
                  </a:cubicBezTo>
                  <a:cubicBezTo>
                    <a:pt x="889223" y="525787"/>
                    <a:pt x="895180" y="518340"/>
                    <a:pt x="902627" y="513871"/>
                  </a:cubicBezTo>
                  <a:cubicBezTo>
                    <a:pt x="895180" y="506425"/>
                    <a:pt x="890711" y="495997"/>
                    <a:pt x="890711" y="484082"/>
                  </a:cubicBezTo>
                  <a:cubicBezTo>
                    <a:pt x="890711" y="460250"/>
                    <a:pt x="910075" y="440888"/>
                    <a:pt x="933907" y="440888"/>
                  </a:cubicBezTo>
                  <a:close/>
                  <a:moveTo>
                    <a:pt x="783469" y="437909"/>
                  </a:moveTo>
                  <a:cubicBezTo>
                    <a:pt x="807301" y="437909"/>
                    <a:pt x="826665" y="457271"/>
                    <a:pt x="826665" y="481103"/>
                  </a:cubicBezTo>
                  <a:cubicBezTo>
                    <a:pt x="826665" y="504935"/>
                    <a:pt x="807301" y="524299"/>
                    <a:pt x="783469" y="524299"/>
                  </a:cubicBezTo>
                  <a:cubicBezTo>
                    <a:pt x="781980" y="524299"/>
                    <a:pt x="779001" y="524299"/>
                    <a:pt x="777511" y="524299"/>
                  </a:cubicBezTo>
                  <a:cubicBezTo>
                    <a:pt x="777511" y="525788"/>
                    <a:pt x="779001" y="528767"/>
                    <a:pt x="779001" y="531746"/>
                  </a:cubicBezTo>
                  <a:cubicBezTo>
                    <a:pt x="779001" y="540683"/>
                    <a:pt x="771553" y="548131"/>
                    <a:pt x="762616" y="548131"/>
                  </a:cubicBezTo>
                  <a:cubicBezTo>
                    <a:pt x="753679" y="548131"/>
                    <a:pt x="746232" y="540683"/>
                    <a:pt x="746232" y="531746"/>
                  </a:cubicBezTo>
                  <a:cubicBezTo>
                    <a:pt x="746232" y="524299"/>
                    <a:pt x="750700" y="516851"/>
                    <a:pt x="758148" y="515362"/>
                  </a:cubicBezTo>
                  <a:cubicBezTo>
                    <a:pt x="747721" y="507914"/>
                    <a:pt x="740275" y="495998"/>
                    <a:pt x="740275" y="481103"/>
                  </a:cubicBezTo>
                  <a:cubicBezTo>
                    <a:pt x="740275" y="457271"/>
                    <a:pt x="759637" y="437909"/>
                    <a:pt x="783469" y="437909"/>
                  </a:cubicBezTo>
                  <a:close/>
                  <a:moveTo>
                    <a:pt x="277044" y="434930"/>
                  </a:moveTo>
                  <a:cubicBezTo>
                    <a:pt x="287469" y="434930"/>
                    <a:pt x="294918" y="443866"/>
                    <a:pt x="294918" y="452803"/>
                  </a:cubicBezTo>
                  <a:cubicBezTo>
                    <a:pt x="294918" y="463229"/>
                    <a:pt x="285981" y="470677"/>
                    <a:pt x="277044" y="470677"/>
                  </a:cubicBezTo>
                  <a:cubicBezTo>
                    <a:pt x="268107" y="470677"/>
                    <a:pt x="260659" y="463229"/>
                    <a:pt x="259170" y="452803"/>
                  </a:cubicBezTo>
                  <a:cubicBezTo>
                    <a:pt x="259170" y="442376"/>
                    <a:pt x="268107" y="434930"/>
                    <a:pt x="277044" y="434930"/>
                  </a:cubicBezTo>
                  <a:close/>
                  <a:moveTo>
                    <a:pt x="1045617" y="385778"/>
                  </a:moveTo>
                  <a:cubicBezTo>
                    <a:pt x="1050087" y="385778"/>
                    <a:pt x="1054554" y="390245"/>
                    <a:pt x="1056045" y="396203"/>
                  </a:cubicBezTo>
                  <a:cubicBezTo>
                    <a:pt x="1056045" y="402161"/>
                    <a:pt x="1051575" y="406631"/>
                    <a:pt x="1045617" y="406631"/>
                  </a:cubicBezTo>
                  <a:cubicBezTo>
                    <a:pt x="1039659" y="406631"/>
                    <a:pt x="1035192" y="402161"/>
                    <a:pt x="1035192" y="396203"/>
                  </a:cubicBezTo>
                  <a:cubicBezTo>
                    <a:pt x="1035192" y="390245"/>
                    <a:pt x="1039659" y="385778"/>
                    <a:pt x="1045617" y="385778"/>
                  </a:cubicBezTo>
                  <a:close/>
                  <a:moveTo>
                    <a:pt x="805810" y="342582"/>
                  </a:moveTo>
                  <a:cubicBezTo>
                    <a:pt x="814859" y="342582"/>
                    <a:pt x="822195" y="349917"/>
                    <a:pt x="822195" y="358965"/>
                  </a:cubicBezTo>
                  <a:cubicBezTo>
                    <a:pt x="822195" y="368014"/>
                    <a:pt x="814859" y="375350"/>
                    <a:pt x="805810" y="375350"/>
                  </a:cubicBezTo>
                  <a:cubicBezTo>
                    <a:pt x="796762" y="375350"/>
                    <a:pt x="789426" y="368014"/>
                    <a:pt x="789426" y="358965"/>
                  </a:cubicBezTo>
                  <a:cubicBezTo>
                    <a:pt x="789426" y="349917"/>
                    <a:pt x="796762" y="342582"/>
                    <a:pt x="805810" y="342582"/>
                  </a:cubicBezTo>
                  <a:close/>
                  <a:moveTo>
                    <a:pt x="652394" y="323220"/>
                  </a:moveTo>
                  <a:cubicBezTo>
                    <a:pt x="674737" y="323220"/>
                    <a:pt x="694100" y="341093"/>
                    <a:pt x="694100" y="364925"/>
                  </a:cubicBezTo>
                  <a:cubicBezTo>
                    <a:pt x="694100" y="369393"/>
                    <a:pt x="694100" y="372372"/>
                    <a:pt x="692611" y="375351"/>
                  </a:cubicBezTo>
                  <a:cubicBezTo>
                    <a:pt x="717931" y="379820"/>
                    <a:pt x="737295" y="400673"/>
                    <a:pt x="737295" y="427483"/>
                  </a:cubicBezTo>
                  <a:cubicBezTo>
                    <a:pt x="737295" y="457273"/>
                    <a:pt x="713464" y="481105"/>
                    <a:pt x="683674" y="481105"/>
                  </a:cubicBezTo>
                  <a:cubicBezTo>
                    <a:pt x="662821" y="481105"/>
                    <a:pt x="644948" y="469189"/>
                    <a:pt x="636011" y="451315"/>
                  </a:cubicBezTo>
                  <a:cubicBezTo>
                    <a:pt x="633032" y="452804"/>
                    <a:pt x="628563" y="454294"/>
                    <a:pt x="625584" y="454294"/>
                  </a:cubicBezTo>
                  <a:cubicBezTo>
                    <a:pt x="612179" y="454294"/>
                    <a:pt x="601752" y="443867"/>
                    <a:pt x="604731" y="430462"/>
                  </a:cubicBezTo>
                  <a:cubicBezTo>
                    <a:pt x="604731" y="417056"/>
                    <a:pt x="615158" y="406631"/>
                    <a:pt x="628563" y="406631"/>
                  </a:cubicBezTo>
                  <a:cubicBezTo>
                    <a:pt x="631541" y="406631"/>
                    <a:pt x="633032" y="406631"/>
                    <a:pt x="636011" y="408119"/>
                  </a:cubicBezTo>
                  <a:cubicBezTo>
                    <a:pt x="636011" y="406631"/>
                    <a:pt x="637499" y="405140"/>
                    <a:pt x="637499" y="403652"/>
                  </a:cubicBezTo>
                  <a:cubicBezTo>
                    <a:pt x="621116" y="397694"/>
                    <a:pt x="610689" y="382799"/>
                    <a:pt x="610689" y="364925"/>
                  </a:cubicBezTo>
                  <a:cubicBezTo>
                    <a:pt x="610689" y="342582"/>
                    <a:pt x="628563" y="323220"/>
                    <a:pt x="652394" y="323220"/>
                  </a:cubicBezTo>
                  <a:close/>
                  <a:moveTo>
                    <a:pt x="1015827" y="269598"/>
                  </a:moveTo>
                  <a:cubicBezTo>
                    <a:pt x="1035190" y="269598"/>
                    <a:pt x="1051575" y="284492"/>
                    <a:pt x="1051575" y="305345"/>
                  </a:cubicBezTo>
                  <a:cubicBezTo>
                    <a:pt x="1051575" y="324708"/>
                    <a:pt x="1036680" y="341093"/>
                    <a:pt x="1015827" y="341093"/>
                  </a:cubicBezTo>
                  <a:cubicBezTo>
                    <a:pt x="996463" y="341093"/>
                    <a:pt x="980080" y="326198"/>
                    <a:pt x="980080" y="305345"/>
                  </a:cubicBezTo>
                  <a:cubicBezTo>
                    <a:pt x="980080" y="285981"/>
                    <a:pt x="996463" y="269598"/>
                    <a:pt x="1015827" y="269598"/>
                  </a:cubicBezTo>
                  <a:close/>
                  <a:moveTo>
                    <a:pt x="926458" y="257682"/>
                  </a:moveTo>
                  <a:cubicBezTo>
                    <a:pt x="939862" y="257682"/>
                    <a:pt x="950290" y="268107"/>
                    <a:pt x="950290" y="281513"/>
                  </a:cubicBezTo>
                  <a:cubicBezTo>
                    <a:pt x="950290" y="294918"/>
                    <a:pt x="939862" y="305345"/>
                    <a:pt x="926458" y="305345"/>
                  </a:cubicBezTo>
                  <a:cubicBezTo>
                    <a:pt x="919010" y="305345"/>
                    <a:pt x="911563" y="300876"/>
                    <a:pt x="907094" y="294918"/>
                  </a:cubicBezTo>
                  <a:cubicBezTo>
                    <a:pt x="904115" y="296408"/>
                    <a:pt x="901136" y="297897"/>
                    <a:pt x="898157" y="297897"/>
                  </a:cubicBezTo>
                  <a:cubicBezTo>
                    <a:pt x="890710" y="297897"/>
                    <a:pt x="884752" y="291939"/>
                    <a:pt x="884752" y="284492"/>
                  </a:cubicBezTo>
                  <a:cubicBezTo>
                    <a:pt x="884752" y="277044"/>
                    <a:pt x="890710" y="271086"/>
                    <a:pt x="898157" y="271086"/>
                  </a:cubicBezTo>
                  <a:cubicBezTo>
                    <a:pt x="899647" y="271086"/>
                    <a:pt x="901136" y="271086"/>
                    <a:pt x="902626" y="274065"/>
                  </a:cubicBezTo>
                  <a:cubicBezTo>
                    <a:pt x="907094" y="265128"/>
                    <a:pt x="916031" y="257682"/>
                    <a:pt x="926458" y="257682"/>
                  </a:cubicBezTo>
                  <a:close/>
                  <a:moveTo>
                    <a:pt x="844536" y="253213"/>
                  </a:moveTo>
                  <a:cubicBezTo>
                    <a:pt x="851940" y="253213"/>
                    <a:pt x="857942" y="259214"/>
                    <a:pt x="857942" y="266617"/>
                  </a:cubicBezTo>
                  <a:cubicBezTo>
                    <a:pt x="857942" y="274021"/>
                    <a:pt x="851940" y="280023"/>
                    <a:pt x="844536" y="280023"/>
                  </a:cubicBezTo>
                  <a:cubicBezTo>
                    <a:pt x="837133" y="280023"/>
                    <a:pt x="831131" y="274021"/>
                    <a:pt x="831131" y="266617"/>
                  </a:cubicBezTo>
                  <a:cubicBezTo>
                    <a:pt x="831131" y="259214"/>
                    <a:pt x="837133" y="253213"/>
                    <a:pt x="844536" y="253213"/>
                  </a:cubicBezTo>
                  <a:close/>
                  <a:moveTo>
                    <a:pt x="1075407" y="220444"/>
                  </a:moveTo>
                  <a:cubicBezTo>
                    <a:pt x="1082855" y="220444"/>
                    <a:pt x="1088813" y="226401"/>
                    <a:pt x="1088813" y="233848"/>
                  </a:cubicBezTo>
                  <a:cubicBezTo>
                    <a:pt x="1088813" y="241296"/>
                    <a:pt x="1082855" y="247254"/>
                    <a:pt x="1075407" y="247254"/>
                  </a:cubicBezTo>
                  <a:cubicBezTo>
                    <a:pt x="1069449" y="247254"/>
                    <a:pt x="1063491" y="241296"/>
                    <a:pt x="1062002" y="233848"/>
                  </a:cubicBezTo>
                  <a:cubicBezTo>
                    <a:pt x="1062002" y="226401"/>
                    <a:pt x="1067960" y="220444"/>
                    <a:pt x="1075407" y="220444"/>
                  </a:cubicBezTo>
                  <a:close/>
                  <a:moveTo>
                    <a:pt x="688141" y="134055"/>
                  </a:moveTo>
                  <a:cubicBezTo>
                    <a:pt x="713462" y="134055"/>
                    <a:pt x="732826" y="153417"/>
                    <a:pt x="732826" y="178739"/>
                  </a:cubicBezTo>
                  <a:cubicBezTo>
                    <a:pt x="732826" y="204060"/>
                    <a:pt x="711973" y="223424"/>
                    <a:pt x="688141" y="223424"/>
                  </a:cubicBezTo>
                  <a:cubicBezTo>
                    <a:pt x="662819" y="223424"/>
                    <a:pt x="643457" y="204060"/>
                    <a:pt x="643457" y="178739"/>
                  </a:cubicBezTo>
                  <a:cubicBezTo>
                    <a:pt x="643457" y="153417"/>
                    <a:pt x="664309" y="134055"/>
                    <a:pt x="688141" y="134055"/>
                  </a:cubicBezTo>
                  <a:close/>
                  <a:moveTo>
                    <a:pt x="889223" y="105755"/>
                  </a:moveTo>
                  <a:cubicBezTo>
                    <a:pt x="893690" y="105755"/>
                    <a:pt x="898160" y="110222"/>
                    <a:pt x="898160" y="114692"/>
                  </a:cubicBezTo>
                  <a:cubicBezTo>
                    <a:pt x="898160" y="119159"/>
                    <a:pt x="893690" y="123629"/>
                    <a:pt x="889223" y="123629"/>
                  </a:cubicBezTo>
                  <a:cubicBezTo>
                    <a:pt x="883265" y="123629"/>
                    <a:pt x="880286" y="120650"/>
                    <a:pt x="880286" y="114692"/>
                  </a:cubicBezTo>
                  <a:cubicBezTo>
                    <a:pt x="880286" y="110222"/>
                    <a:pt x="884753" y="105755"/>
                    <a:pt x="889223" y="105755"/>
                  </a:cubicBezTo>
                  <a:close/>
                  <a:moveTo>
                    <a:pt x="425993" y="74475"/>
                  </a:moveTo>
                  <a:cubicBezTo>
                    <a:pt x="434930" y="74475"/>
                    <a:pt x="442378" y="81921"/>
                    <a:pt x="442378" y="90858"/>
                  </a:cubicBezTo>
                  <a:cubicBezTo>
                    <a:pt x="442378" y="99795"/>
                    <a:pt x="434930" y="107243"/>
                    <a:pt x="425993" y="107243"/>
                  </a:cubicBezTo>
                  <a:cubicBezTo>
                    <a:pt x="417056" y="107243"/>
                    <a:pt x="409609" y="99795"/>
                    <a:pt x="409609" y="90858"/>
                  </a:cubicBezTo>
                  <a:cubicBezTo>
                    <a:pt x="409609" y="81921"/>
                    <a:pt x="417056" y="74475"/>
                    <a:pt x="425993" y="74475"/>
                  </a:cubicBezTo>
                  <a:close/>
                  <a:moveTo>
                    <a:pt x="1085832" y="65538"/>
                  </a:moveTo>
                  <a:cubicBezTo>
                    <a:pt x="1096259" y="65538"/>
                    <a:pt x="1105196" y="74474"/>
                    <a:pt x="1105196" y="84900"/>
                  </a:cubicBezTo>
                  <a:cubicBezTo>
                    <a:pt x="1105196" y="95327"/>
                    <a:pt x="1096259" y="104264"/>
                    <a:pt x="1085832" y="104264"/>
                  </a:cubicBezTo>
                  <a:cubicBezTo>
                    <a:pt x="1073916" y="104264"/>
                    <a:pt x="1066469" y="95327"/>
                    <a:pt x="1066469" y="84900"/>
                  </a:cubicBezTo>
                  <a:cubicBezTo>
                    <a:pt x="1066469" y="74474"/>
                    <a:pt x="1075406" y="65538"/>
                    <a:pt x="1085832" y="65538"/>
                  </a:cubicBezTo>
                  <a:close/>
                  <a:moveTo>
                    <a:pt x="971143" y="0"/>
                  </a:moveTo>
                  <a:cubicBezTo>
                    <a:pt x="990507" y="0"/>
                    <a:pt x="1005402" y="14895"/>
                    <a:pt x="1005402" y="34258"/>
                  </a:cubicBezTo>
                  <a:cubicBezTo>
                    <a:pt x="1005402" y="53622"/>
                    <a:pt x="990507" y="68517"/>
                    <a:pt x="971143" y="68517"/>
                  </a:cubicBezTo>
                  <a:cubicBezTo>
                    <a:pt x="951780" y="68517"/>
                    <a:pt x="936886" y="53622"/>
                    <a:pt x="936886" y="34258"/>
                  </a:cubicBezTo>
                  <a:cubicBezTo>
                    <a:pt x="936886" y="14895"/>
                    <a:pt x="951780" y="0"/>
                    <a:pt x="9711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 rot="7056479">
              <a:off x="9348567" y="4135124"/>
              <a:ext cx="1455645" cy="977651"/>
            </a:xfrm>
            <a:custGeom>
              <a:avLst/>
              <a:gdLst>
                <a:gd name="connsiteX0" fmla="*/ 1366642 w 1455645"/>
                <a:gd name="connsiteY0" fmla="*/ 419387 h 977651"/>
                <a:gd name="connsiteX1" fmla="*/ 1363564 w 1455645"/>
                <a:gd name="connsiteY1" fmla="*/ 410310 h 977651"/>
                <a:gd name="connsiteX2" fmla="*/ 1368845 w 1455645"/>
                <a:gd name="connsiteY2" fmla="*/ 401828 h 977651"/>
                <a:gd name="connsiteX3" fmla="*/ 1358090 w 1455645"/>
                <a:gd name="connsiteY3" fmla="*/ 388855 h 977651"/>
                <a:gd name="connsiteX4" fmla="*/ 1372545 w 1455645"/>
                <a:gd name="connsiteY4" fmla="*/ 378237 h 977651"/>
                <a:gd name="connsiteX5" fmla="*/ 1383300 w 1455645"/>
                <a:gd name="connsiteY5" fmla="*/ 391210 h 977651"/>
                <a:gd name="connsiteX6" fmla="*/ 1378020 w 1455645"/>
                <a:gd name="connsiteY6" fmla="*/ 399693 h 977651"/>
                <a:gd name="connsiteX7" fmla="*/ 1388775 w 1455645"/>
                <a:gd name="connsiteY7" fmla="*/ 412666 h 977651"/>
                <a:gd name="connsiteX8" fmla="*/ 1375803 w 1455645"/>
                <a:gd name="connsiteY8" fmla="*/ 423421 h 977651"/>
                <a:gd name="connsiteX9" fmla="*/ 1366642 w 1455645"/>
                <a:gd name="connsiteY9" fmla="*/ 419387 h 977651"/>
                <a:gd name="connsiteX10" fmla="*/ 1335622 w 1455645"/>
                <a:gd name="connsiteY10" fmla="*/ 375159 h 977651"/>
                <a:gd name="connsiteX11" fmla="*/ 1331993 w 1455645"/>
                <a:gd name="connsiteY11" fmla="*/ 363975 h 977651"/>
                <a:gd name="connsiteX12" fmla="*/ 1348209 w 1455645"/>
                <a:gd name="connsiteY12" fmla="*/ 350530 h 977651"/>
                <a:gd name="connsiteX13" fmla="*/ 1361653 w 1455645"/>
                <a:gd name="connsiteY13" fmla="*/ 366746 h 977651"/>
                <a:gd name="connsiteX14" fmla="*/ 1345437 w 1455645"/>
                <a:gd name="connsiteY14" fmla="*/ 380190 h 977651"/>
                <a:gd name="connsiteX15" fmla="*/ 1335622 w 1455645"/>
                <a:gd name="connsiteY15" fmla="*/ 375159 h 977651"/>
                <a:gd name="connsiteX16" fmla="*/ 1303620 w 1455645"/>
                <a:gd name="connsiteY16" fmla="*/ 331405 h 977651"/>
                <a:gd name="connsiteX17" fmla="*/ 1311728 w 1455645"/>
                <a:gd name="connsiteY17" fmla="*/ 324682 h 977651"/>
                <a:gd name="connsiteX18" fmla="*/ 1318451 w 1455645"/>
                <a:gd name="connsiteY18" fmla="*/ 332791 h 977651"/>
                <a:gd name="connsiteX19" fmla="*/ 1310342 w 1455645"/>
                <a:gd name="connsiteY19" fmla="*/ 339513 h 977651"/>
                <a:gd name="connsiteX20" fmla="*/ 1303620 w 1455645"/>
                <a:gd name="connsiteY20" fmla="*/ 331405 h 977651"/>
                <a:gd name="connsiteX21" fmla="*/ 1274764 w 1455645"/>
                <a:gd name="connsiteY21" fmla="*/ 384059 h 977651"/>
                <a:gd name="connsiteX22" fmla="*/ 1284494 w 1455645"/>
                <a:gd name="connsiteY22" fmla="*/ 375992 h 977651"/>
                <a:gd name="connsiteX23" fmla="*/ 1292560 w 1455645"/>
                <a:gd name="connsiteY23" fmla="*/ 385722 h 977651"/>
                <a:gd name="connsiteX24" fmla="*/ 1282830 w 1455645"/>
                <a:gd name="connsiteY24" fmla="*/ 393788 h 977651"/>
                <a:gd name="connsiteX25" fmla="*/ 1274764 w 1455645"/>
                <a:gd name="connsiteY25" fmla="*/ 384059 h 977651"/>
                <a:gd name="connsiteX26" fmla="*/ 1353934 w 1455645"/>
                <a:gd name="connsiteY26" fmla="*/ 593415 h 977651"/>
                <a:gd name="connsiteX27" fmla="*/ 1368528 w 1455645"/>
                <a:gd name="connsiteY27" fmla="*/ 581315 h 977651"/>
                <a:gd name="connsiteX28" fmla="*/ 1380628 w 1455645"/>
                <a:gd name="connsiteY28" fmla="*/ 595910 h 977651"/>
                <a:gd name="connsiteX29" fmla="*/ 1366033 w 1455645"/>
                <a:gd name="connsiteY29" fmla="*/ 608009 h 977651"/>
                <a:gd name="connsiteX30" fmla="*/ 1353934 w 1455645"/>
                <a:gd name="connsiteY30" fmla="*/ 593415 h 977651"/>
                <a:gd name="connsiteX31" fmla="*/ 1387334 w 1455645"/>
                <a:gd name="connsiteY31" fmla="*/ 664228 h 977651"/>
                <a:gd name="connsiteX32" fmla="*/ 1378370 w 1455645"/>
                <a:gd name="connsiteY32" fmla="*/ 636089 h 977651"/>
                <a:gd name="connsiteX33" fmla="*/ 1420532 w 1455645"/>
                <a:gd name="connsiteY33" fmla="*/ 601133 h 977651"/>
                <a:gd name="connsiteX34" fmla="*/ 1455487 w 1455645"/>
                <a:gd name="connsiteY34" fmla="*/ 643296 h 977651"/>
                <a:gd name="connsiteX35" fmla="*/ 1413325 w 1455645"/>
                <a:gd name="connsiteY35" fmla="*/ 678251 h 977651"/>
                <a:gd name="connsiteX36" fmla="*/ 1387334 w 1455645"/>
                <a:gd name="connsiteY36" fmla="*/ 664228 h 977651"/>
                <a:gd name="connsiteX37" fmla="*/ 1289734 w 1455645"/>
                <a:gd name="connsiteY37" fmla="*/ 524022 h 977651"/>
                <a:gd name="connsiteX38" fmla="*/ 1283096 w 1455645"/>
                <a:gd name="connsiteY38" fmla="*/ 503018 h 977651"/>
                <a:gd name="connsiteX39" fmla="*/ 1309457 w 1455645"/>
                <a:gd name="connsiteY39" fmla="*/ 477059 h 977651"/>
                <a:gd name="connsiteX40" fmla="*/ 1327155 w 1455645"/>
                <a:gd name="connsiteY40" fmla="*/ 463754 h 977651"/>
                <a:gd name="connsiteX41" fmla="*/ 1341945 w 1455645"/>
                <a:gd name="connsiteY41" fmla="*/ 481591 h 977651"/>
                <a:gd name="connsiteX42" fmla="*/ 1333420 w 1455645"/>
                <a:gd name="connsiteY42" fmla="*/ 492762 h 977651"/>
                <a:gd name="connsiteX43" fmla="*/ 1337828 w 1455645"/>
                <a:gd name="connsiteY43" fmla="*/ 509630 h 977651"/>
                <a:gd name="connsiteX44" fmla="*/ 1328612 w 1455645"/>
                <a:gd name="connsiteY44" fmla="*/ 528216 h 977651"/>
                <a:gd name="connsiteX45" fmla="*/ 1331024 w 1455645"/>
                <a:gd name="connsiteY45" fmla="*/ 534425 h 977651"/>
                <a:gd name="connsiteX46" fmla="*/ 1321294 w 1455645"/>
                <a:gd name="connsiteY46" fmla="*/ 542492 h 977651"/>
                <a:gd name="connsiteX47" fmla="*/ 1313089 w 1455645"/>
                <a:gd name="connsiteY47" fmla="*/ 534246 h 977651"/>
                <a:gd name="connsiteX48" fmla="*/ 1308639 w 1455645"/>
                <a:gd name="connsiteY48" fmla="*/ 533830 h 977651"/>
                <a:gd name="connsiteX49" fmla="*/ 1289734 w 1455645"/>
                <a:gd name="connsiteY49" fmla="*/ 524022 h 977651"/>
                <a:gd name="connsiteX50" fmla="*/ 1237637 w 1455645"/>
                <a:gd name="connsiteY50" fmla="*/ 669312 h 977651"/>
                <a:gd name="connsiteX51" fmla="*/ 1233090 w 1455645"/>
                <a:gd name="connsiteY51" fmla="*/ 653928 h 977651"/>
                <a:gd name="connsiteX52" fmla="*/ 1243651 w 1455645"/>
                <a:gd name="connsiteY52" fmla="*/ 636963 h 977651"/>
                <a:gd name="connsiteX53" fmla="*/ 1229875 w 1455645"/>
                <a:gd name="connsiteY53" fmla="*/ 592293 h 977651"/>
                <a:gd name="connsiteX54" fmla="*/ 1238301 w 1455645"/>
                <a:gd name="connsiteY54" fmla="*/ 566153 h 977651"/>
                <a:gd name="connsiteX55" fmla="*/ 1233851 w 1455645"/>
                <a:gd name="connsiteY55" fmla="*/ 565737 h 977651"/>
                <a:gd name="connsiteX56" fmla="*/ 1210996 w 1455645"/>
                <a:gd name="connsiteY56" fmla="*/ 538169 h 977651"/>
                <a:gd name="connsiteX57" fmla="*/ 1213033 w 1455645"/>
                <a:gd name="connsiteY57" fmla="*/ 532375 h 977651"/>
                <a:gd name="connsiteX58" fmla="*/ 1204039 w 1455645"/>
                <a:gd name="connsiteY58" fmla="*/ 516576 h 977651"/>
                <a:gd name="connsiteX59" fmla="*/ 1221875 w 1455645"/>
                <a:gd name="connsiteY59" fmla="*/ 501787 h 977651"/>
                <a:gd name="connsiteX60" fmla="*/ 1235597 w 1455645"/>
                <a:gd name="connsiteY60" fmla="*/ 515037 h 977651"/>
                <a:gd name="connsiteX61" fmla="*/ 1240047 w 1455645"/>
                <a:gd name="connsiteY61" fmla="*/ 515453 h 977651"/>
                <a:gd name="connsiteX62" fmla="*/ 1262902 w 1455645"/>
                <a:gd name="connsiteY62" fmla="*/ 543019 h 977651"/>
                <a:gd name="connsiteX63" fmla="*/ 1262763 w 1455645"/>
                <a:gd name="connsiteY63" fmla="*/ 544503 h 977651"/>
                <a:gd name="connsiteX64" fmla="*/ 1297843 w 1455645"/>
                <a:gd name="connsiteY64" fmla="*/ 537308 h 977651"/>
                <a:gd name="connsiteX65" fmla="*/ 1352964 w 1455645"/>
                <a:gd name="connsiteY65" fmla="*/ 603796 h 977651"/>
                <a:gd name="connsiteX66" fmla="*/ 1286480 w 1455645"/>
                <a:gd name="connsiteY66" fmla="*/ 658917 h 977651"/>
                <a:gd name="connsiteX67" fmla="*/ 1276235 w 1455645"/>
                <a:gd name="connsiteY67" fmla="*/ 656464 h 977651"/>
                <a:gd name="connsiteX68" fmla="*/ 1251912 w 1455645"/>
                <a:gd name="connsiteY68" fmla="*/ 676630 h 977651"/>
                <a:gd name="connsiteX69" fmla="*/ 1237637 w 1455645"/>
                <a:gd name="connsiteY69" fmla="*/ 669312 h 977651"/>
                <a:gd name="connsiteX70" fmla="*/ 1155635 w 1455645"/>
                <a:gd name="connsiteY70" fmla="*/ 700357 h 977651"/>
                <a:gd name="connsiteX71" fmla="*/ 1149681 w 1455645"/>
                <a:gd name="connsiteY71" fmla="*/ 682038 h 977651"/>
                <a:gd name="connsiteX72" fmla="*/ 1177247 w 1455645"/>
                <a:gd name="connsiteY72" fmla="*/ 659182 h 977651"/>
                <a:gd name="connsiteX73" fmla="*/ 1200103 w 1455645"/>
                <a:gd name="connsiteY73" fmla="*/ 686750 h 977651"/>
                <a:gd name="connsiteX74" fmla="*/ 1172535 w 1455645"/>
                <a:gd name="connsiteY74" fmla="*/ 709603 h 977651"/>
                <a:gd name="connsiteX75" fmla="*/ 1155635 w 1455645"/>
                <a:gd name="connsiteY75" fmla="*/ 700357 h 977651"/>
                <a:gd name="connsiteX76" fmla="*/ 824229 w 1455645"/>
                <a:gd name="connsiteY76" fmla="*/ 98491 h 977651"/>
                <a:gd name="connsiteX77" fmla="*/ 819016 w 1455645"/>
                <a:gd name="connsiteY77" fmla="*/ 84899 h 977651"/>
                <a:gd name="connsiteX78" fmla="*/ 838378 w 1455645"/>
                <a:gd name="connsiteY78" fmla="*/ 65537 h 977651"/>
                <a:gd name="connsiteX79" fmla="*/ 857743 w 1455645"/>
                <a:gd name="connsiteY79" fmla="*/ 84900 h 977651"/>
                <a:gd name="connsiteX80" fmla="*/ 838378 w 1455645"/>
                <a:gd name="connsiteY80" fmla="*/ 104263 h 977651"/>
                <a:gd name="connsiteX81" fmla="*/ 824229 w 1455645"/>
                <a:gd name="connsiteY81" fmla="*/ 98491 h 977651"/>
                <a:gd name="connsiteX82" fmla="*/ 1116735 w 1455645"/>
                <a:gd name="connsiteY82" fmla="*/ 698405 h 977651"/>
                <a:gd name="connsiteX83" fmla="*/ 1131328 w 1455645"/>
                <a:gd name="connsiteY83" fmla="*/ 686305 h 977651"/>
                <a:gd name="connsiteX84" fmla="*/ 1143429 w 1455645"/>
                <a:gd name="connsiteY84" fmla="*/ 700900 h 977651"/>
                <a:gd name="connsiteX85" fmla="*/ 1128834 w 1455645"/>
                <a:gd name="connsiteY85" fmla="*/ 712999 h 977651"/>
                <a:gd name="connsiteX86" fmla="*/ 1116735 w 1455645"/>
                <a:gd name="connsiteY86" fmla="*/ 698405 h 977651"/>
                <a:gd name="connsiteX87" fmla="*/ 814549 w 1455645"/>
                <a:gd name="connsiteY87" fmla="*/ 233848 h 977651"/>
                <a:gd name="connsiteX88" fmla="*/ 827953 w 1455645"/>
                <a:gd name="connsiteY88" fmla="*/ 220443 h 977651"/>
                <a:gd name="connsiteX89" fmla="*/ 841359 w 1455645"/>
                <a:gd name="connsiteY89" fmla="*/ 233848 h 977651"/>
                <a:gd name="connsiteX90" fmla="*/ 827953 w 1455645"/>
                <a:gd name="connsiteY90" fmla="*/ 247254 h 977651"/>
                <a:gd name="connsiteX91" fmla="*/ 814549 w 1455645"/>
                <a:gd name="connsiteY91" fmla="*/ 233848 h 977651"/>
                <a:gd name="connsiteX92" fmla="*/ 882354 w 1455645"/>
                <a:gd name="connsiteY92" fmla="*/ 407040 h 977651"/>
                <a:gd name="connsiteX93" fmla="*/ 876399 w 1455645"/>
                <a:gd name="connsiteY93" fmla="*/ 388719 h 977651"/>
                <a:gd name="connsiteX94" fmla="*/ 880335 w 1455645"/>
                <a:gd name="connsiteY94" fmla="*/ 378615 h 977651"/>
                <a:gd name="connsiteX95" fmla="*/ 863274 w 1455645"/>
                <a:gd name="connsiteY95" fmla="*/ 353084 h 977651"/>
                <a:gd name="connsiteX96" fmla="*/ 890841 w 1455645"/>
                <a:gd name="connsiteY96" fmla="*/ 330229 h 977651"/>
                <a:gd name="connsiteX97" fmla="*/ 913697 w 1455645"/>
                <a:gd name="connsiteY97" fmla="*/ 357796 h 977651"/>
                <a:gd name="connsiteX98" fmla="*/ 911243 w 1455645"/>
                <a:gd name="connsiteY98" fmla="*/ 368039 h 977651"/>
                <a:gd name="connsiteX99" fmla="*/ 926822 w 1455645"/>
                <a:gd name="connsiteY99" fmla="*/ 393431 h 977651"/>
                <a:gd name="connsiteX100" fmla="*/ 899256 w 1455645"/>
                <a:gd name="connsiteY100" fmla="*/ 416286 h 977651"/>
                <a:gd name="connsiteX101" fmla="*/ 882354 w 1455645"/>
                <a:gd name="connsiteY101" fmla="*/ 407040 h 977651"/>
                <a:gd name="connsiteX102" fmla="*/ 699300 w 1455645"/>
                <a:gd name="connsiteY102" fmla="*/ 58648 h 977651"/>
                <a:gd name="connsiteX103" fmla="*/ 689432 w 1455645"/>
                <a:gd name="connsiteY103" fmla="*/ 34258 h 977651"/>
                <a:gd name="connsiteX104" fmla="*/ 723689 w 1455645"/>
                <a:gd name="connsiteY104" fmla="*/ 0 h 977651"/>
                <a:gd name="connsiteX105" fmla="*/ 757948 w 1455645"/>
                <a:gd name="connsiteY105" fmla="*/ 34257 h 977651"/>
                <a:gd name="connsiteX106" fmla="*/ 723689 w 1455645"/>
                <a:gd name="connsiteY106" fmla="*/ 68516 h 977651"/>
                <a:gd name="connsiteX107" fmla="*/ 699300 w 1455645"/>
                <a:gd name="connsiteY107" fmla="*/ 58648 h 977651"/>
                <a:gd name="connsiteX108" fmla="*/ 1041019 w 1455645"/>
                <a:gd name="connsiteY108" fmla="*/ 724241 h 977651"/>
                <a:gd name="connsiteX109" fmla="*/ 1050748 w 1455645"/>
                <a:gd name="connsiteY109" fmla="*/ 716175 h 977651"/>
                <a:gd name="connsiteX110" fmla="*/ 1058815 w 1455645"/>
                <a:gd name="connsiteY110" fmla="*/ 725904 h 977651"/>
                <a:gd name="connsiteX111" fmla="*/ 1049085 w 1455645"/>
                <a:gd name="connsiteY111" fmla="*/ 733971 h 977651"/>
                <a:gd name="connsiteX112" fmla="*/ 1041019 w 1455645"/>
                <a:gd name="connsiteY112" fmla="*/ 724241 h 977651"/>
                <a:gd name="connsiteX113" fmla="*/ 889998 w 1455645"/>
                <a:gd name="connsiteY113" fmla="*/ 451326 h 977651"/>
                <a:gd name="connsiteX114" fmla="*/ 901349 w 1455645"/>
                <a:gd name="connsiteY114" fmla="*/ 441913 h 977651"/>
                <a:gd name="connsiteX115" fmla="*/ 910761 w 1455645"/>
                <a:gd name="connsiteY115" fmla="*/ 453266 h 977651"/>
                <a:gd name="connsiteX116" fmla="*/ 899409 w 1455645"/>
                <a:gd name="connsiteY116" fmla="*/ 462676 h 977651"/>
                <a:gd name="connsiteX117" fmla="*/ 889998 w 1455645"/>
                <a:gd name="connsiteY117" fmla="*/ 451326 h 977651"/>
                <a:gd name="connsiteX118" fmla="*/ 913534 w 1455645"/>
                <a:gd name="connsiteY118" fmla="*/ 603683 h 977651"/>
                <a:gd name="connsiteX119" fmla="*/ 902917 w 1455645"/>
                <a:gd name="connsiteY119" fmla="*/ 569219 h 977651"/>
                <a:gd name="connsiteX120" fmla="*/ 933492 w 1455645"/>
                <a:gd name="connsiteY120" fmla="*/ 530190 h 977651"/>
                <a:gd name="connsiteX121" fmla="*/ 920879 w 1455645"/>
                <a:gd name="connsiteY121" fmla="*/ 505075 h 977651"/>
                <a:gd name="connsiteX122" fmla="*/ 934822 w 1455645"/>
                <a:gd name="connsiteY122" fmla="*/ 483938 h 977651"/>
                <a:gd name="connsiteX123" fmla="*/ 947419 w 1455645"/>
                <a:gd name="connsiteY123" fmla="*/ 461180 h 977651"/>
                <a:gd name="connsiteX124" fmla="*/ 946215 w 1455645"/>
                <a:gd name="connsiteY124" fmla="*/ 458075 h 977651"/>
                <a:gd name="connsiteX125" fmla="*/ 940144 w 1455645"/>
                <a:gd name="connsiteY125" fmla="*/ 459004 h 977651"/>
                <a:gd name="connsiteX126" fmla="*/ 930732 w 1455645"/>
                <a:gd name="connsiteY126" fmla="*/ 447653 h 977651"/>
                <a:gd name="connsiteX127" fmla="*/ 942084 w 1455645"/>
                <a:gd name="connsiteY127" fmla="*/ 438242 h 977651"/>
                <a:gd name="connsiteX128" fmla="*/ 946394 w 1455645"/>
                <a:gd name="connsiteY128" fmla="*/ 440140 h 977651"/>
                <a:gd name="connsiteX129" fmla="*/ 963441 w 1455645"/>
                <a:gd name="connsiteY129" fmla="*/ 417798 h 977651"/>
                <a:gd name="connsiteX130" fmla="*/ 982762 w 1455645"/>
                <a:gd name="connsiteY130" fmla="*/ 403148 h 977651"/>
                <a:gd name="connsiteX131" fmla="*/ 998106 w 1455645"/>
                <a:gd name="connsiteY131" fmla="*/ 415053 h 977651"/>
                <a:gd name="connsiteX132" fmla="*/ 1012284 w 1455645"/>
                <a:gd name="connsiteY132" fmla="*/ 407403 h 977651"/>
                <a:gd name="connsiteX133" fmla="*/ 1027074 w 1455645"/>
                <a:gd name="connsiteY133" fmla="*/ 425241 h 977651"/>
                <a:gd name="connsiteX134" fmla="*/ 1018410 w 1455645"/>
                <a:gd name="connsiteY134" fmla="*/ 437895 h 977651"/>
                <a:gd name="connsiteX135" fmla="*/ 1019340 w 1455645"/>
                <a:gd name="connsiteY135" fmla="*/ 443965 h 977651"/>
                <a:gd name="connsiteX136" fmla="*/ 1052632 w 1455645"/>
                <a:gd name="connsiteY136" fmla="*/ 503923 h 977651"/>
                <a:gd name="connsiteX137" fmla="*/ 995182 w 1455645"/>
                <a:gd name="connsiteY137" fmla="*/ 558393 h 977651"/>
                <a:gd name="connsiteX138" fmla="*/ 996111 w 1455645"/>
                <a:gd name="connsiteY138" fmla="*/ 564464 h 977651"/>
                <a:gd name="connsiteX139" fmla="*/ 1022015 w 1455645"/>
                <a:gd name="connsiteY139" fmla="*/ 559405 h 977651"/>
                <a:gd name="connsiteX140" fmla="*/ 1069071 w 1455645"/>
                <a:gd name="connsiteY140" fmla="*/ 616161 h 977651"/>
                <a:gd name="connsiteX141" fmla="*/ 1055779 w 1455645"/>
                <a:gd name="connsiteY141" fmla="*/ 646335 h 977651"/>
                <a:gd name="connsiteX142" fmla="*/ 1056431 w 1455645"/>
                <a:gd name="connsiteY142" fmla="*/ 655371 h 977651"/>
                <a:gd name="connsiteX143" fmla="*/ 1028863 w 1455645"/>
                <a:gd name="connsiteY143" fmla="*/ 678226 h 977651"/>
                <a:gd name="connsiteX144" fmla="*/ 1007866 w 1455645"/>
                <a:gd name="connsiteY144" fmla="*/ 662801 h 977651"/>
                <a:gd name="connsiteX145" fmla="*/ 967117 w 1455645"/>
                <a:gd name="connsiteY145" fmla="*/ 618601 h 977651"/>
                <a:gd name="connsiteX146" fmla="*/ 945938 w 1455645"/>
                <a:gd name="connsiteY146" fmla="*/ 621111 h 977651"/>
                <a:gd name="connsiteX147" fmla="*/ 913534 w 1455645"/>
                <a:gd name="connsiteY147" fmla="*/ 603683 h 977651"/>
                <a:gd name="connsiteX148" fmla="*/ 787738 w 1455645"/>
                <a:gd name="connsiteY148" fmla="*/ 396204 h 977651"/>
                <a:gd name="connsiteX149" fmla="*/ 798164 w 1455645"/>
                <a:gd name="connsiteY149" fmla="*/ 385778 h 977651"/>
                <a:gd name="connsiteX150" fmla="*/ 808591 w 1455645"/>
                <a:gd name="connsiteY150" fmla="*/ 396203 h 977651"/>
                <a:gd name="connsiteX151" fmla="*/ 798164 w 1455645"/>
                <a:gd name="connsiteY151" fmla="*/ 406630 h 977651"/>
                <a:gd name="connsiteX152" fmla="*/ 787738 w 1455645"/>
                <a:gd name="connsiteY152" fmla="*/ 396204 h 977651"/>
                <a:gd name="connsiteX153" fmla="*/ 632833 w 1455645"/>
                <a:gd name="connsiteY153" fmla="*/ 114692 h 977651"/>
                <a:gd name="connsiteX154" fmla="*/ 641769 w 1455645"/>
                <a:gd name="connsiteY154" fmla="*/ 105755 h 977651"/>
                <a:gd name="connsiteX155" fmla="*/ 650707 w 1455645"/>
                <a:gd name="connsiteY155" fmla="*/ 114692 h 977651"/>
                <a:gd name="connsiteX156" fmla="*/ 641770 w 1455645"/>
                <a:gd name="connsiteY156" fmla="*/ 123629 h 977651"/>
                <a:gd name="connsiteX157" fmla="*/ 632833 w 1455645"/>
                <a:gd name="connsiteY157" fmla="*/ 114692 h 977651"/>
                <a:gd name="connsiteX158" fmla="*/ 980658 w 1455645"/>
                <a:gd name="connsiteY158" fmla="*/ 809853 h 977651"/>
                <a:gd name="connsiteX159" fmla="*/ 990388 w 1455645"/>
                <a:gd name="connsiteY159" fmla="*/ 801787 h 977651"/>
                <a:gd name="connsiteX160" fmla="*/ 998455 w 1455645"/>
                <a:gd name="connsiteY160" fmla="*/ 811516 h 977651"/>
                <a:gd name="connsiteX161" fmla="*/ 988725 w 1455645"/>
                <a:gd name="connsiteY161" fmla="*/ 819583 h 977651"/>
                <a:gd name="connsiteX162" fmla="*/ 980658 w 1455645"/>
                <a:gd name="connsiteY162" fmla="*/ 809853 h 977651"/>
                <a:gd name="connsiteX163" fmla="*/ 841359 w 1455645"/>
                <a:gd name="connsiteY163" fmla="*/ 579408 h 977651"/>
                <a:gd name="connsiteX164" fmla="*/ 851785 w 1455645"/>
                <a:gd name="connsiteY164" fmla="*/ 568983 h 977651"/>
                <a:gd name="connsiteX165" fmla="*/ 862212 w 1455645"/>
                <a:gd name="connsiteY165" fmla="*/ 579408 h 977651"/>
                <a:gd name="connsiteX166" fmla="*/ 851785 w 1455645"/>
                <a:gd name="connsiteY166" fmla="*/ 589835 h 977651"/>
                <a:gd name="connsiteX167" fmla="*/ 841359 w 1455645"/>
                <a:gd name="connsiteY167" fmla="*/ 579408 h 977651"/>
                <a:gd name="connsiteX168" fmla="*/ 637299 w 1455645"/>
                <a:gd name="connsiteY168" fmla="*/ 284492 h 977651"/>
                <a:gd name="connsiteX169" fmla="*/ 650703 w 1455645"/>
                <a:gd name="connsiteY169" fmla="*/ 271086 h 977651"/>
                <a:gd name="connsiteX170" fmla="*/ 655173 w 1455645"/>
                <a:gd name="connsiteY170" fmla="*/ 274065 h 977651"/>
                <a:gd name="connsiteX171" fmla="*/ 679004 w 1455645"/>
                <a:gd name="connsiteY171" fmla="*/ 257682 h 977651"/>
                <a:gd name="connsiteX172" fmla="*/ 702836 w 1455645"/>
                <a:gd name="connsiteY172" fmla="*/ 281513 h 977651"/>
                <a:gd name="connsiteX173" fmla="*/ 679004 w 1455645"/>
                <a:gd name="connsiteY173" fmla="*/ 305345 h 977651"/>
                <a:gd name="connsiteX174" fmla="*/ 659640 w 1455645"/>
                <a:gd name="connsiteY174" fmla="*/ 294917 h 977651"/>
                <a:gd name="connsiteX175" fmla="*/ 650703 w 1455645"/>
                <a:gd name="connsiteY175" fmla="*/ 297897 h 977651"/>
                <a:gd name="connsiteX176" fmla="*/ 637299 w 1455645"/>
                <a:gd name="connsiteY176" fmla="*/ 284492 h 977651"/>
                <a:gd name="connsiteX177" fmla="*/ 760181 w 1455645"/>
                <a:gd name="connsiteY177" fmla="*/ 533979 h 977651"/>
                <a:gd name="connsiteX178" fmla="*/ 753479 w 1455645"/>
                <a:gd name="connsiteY178" fmla="*/ 518340 h 977651"/>
                <a:gd name="connsiteX179" fmla="*/ 775821 w 1455645"/>
                <a:gd name="connsiteY179" fmla="*/ 495998 h 977651"/>
                <a:gd name="connsiteX180" fmla="*/ 798163 w 1455645"/>
                <a:gd name="connsiteY180" fmla="*/ 518339 h 977651"/>
                <a:gd name="connsiteX181" fmla="*/ 775820 w 1455645"/>
                <a:gd name="connsiteY181" fmla="*/ 540682 h 977651"/>
                <a:gd name="connsiteX182" fmla="*/ 760181 w 1455645"/>
                <a:gd name="connsiteY182" fmla="*/ 533979 h 977651"/>
                <a:gd name="connsiteX183" fmla="*/ 678285 w 1455645"/>
                <a:gd name="connsiteY183" fmla="*/ 395637 h 977651"/>
                <a:gd name="connsiteX184" fmla="*/ 686392 w 1455645"/>
                <a:gd name="connsiteY184" fmla="*/ 388915 h 977651"/>
                <a:gd name="connsiteX185" fmla="*/ 693115 w 1455645"/>
                <a:gd name="connsiteY185" fmla="*/ 397022 h 977651"/>
                <a:gd name="connsiteX186" fmla="*/ 692977 w 1455645"/>
                <a:gd name="connsiteY186" fmla="*/ 398506 h 977651"/>
                <a:gd name="connsiteX187" fmla="*/ 709470 w 1455645"/>
                <a:gd name="connsiteY187" fmla="*/ 382096 h 977651"/>
                <a:gd name="connsiteX188" fmla="*/ 707613 w 1455645"/>
                <a:gd name="connsiteY188" fmla="*/ 369955 h 977651"/>
                <a:gd name="connsiteX189" fmla="*/ 738423 w 1455645"/>
                <a:gd name="connsiteY189" fmla="*/ 344409 h 977651"/>
                <a:gd name="connsiteX190" fmla="*/ 758353 w 1455645"/>
                <a:gd name="connsiteY190" fmla="*/ 355248 h 977651"/>
                <a:gd name="connsiteX191" fmla="*/ 757287 w 1455645"/>
                <a:gd name="connsiteY191" fmla="*/ 350661 h 977651"/>
                <a:gd name="connsiteX192" fmla="*/ 763180 w 1455645"/>
                <a:gd name="connsiteY192" fmla="*/ 339617 h 977651"/>
                <a:gd name="connsiteX193" fmla="*/ 764022 w 1455645"/>
                <a:gd name="connsiteY193" fmla="*/ 339353 h 977651"/>
                <a:gd name="connsiteX194" fmla="*/ 749891 w 1455645"/>
                <a:gd name="connsiteY194" fmla="*/ 333700 h 977651"/>
                <a:gd name="connsiteX195" fmla="*/ 749456 w 1455645"/>
                <a:gd name="connsiteY195" fmla="*/ 334408 h 977651"/>
                <a:gd name="connsiteX196" fmla="*/ 736012 w 1455645"/>
                <a:gd name="connsiteY196" fmla="*/ 338200 h 977651"/>
                <a:gd name="connsiteX197" fmla="*/ 724245 w 1455645"/>
                <a:gd name="connsiteY197" fmla="*/ 332052 h 977651"/>
                <a:gd name="connsiteX198" fmla="*/ 719879 w 1455645"/>
                <a:gd name="connsiteY198" fmla="*/ 318741 h 977651"/>
                <a:gd name="connsiteX199" fmla="*/ 726027 w 1455645"/>
                <a:gd name="connsiteY199" fmla="*/ 306974 h 977651"/>
                <a:gd name="connsiteX200" fmla="*/ 732889 w 1455645"/>
                <a:gd name="connsiteY200" fmla="*/ 304724 h 977651"/>
                <a:gd name="connsiteX201" fmla="*/ 743239 w 1455645"/>
                <a:gd name="connsiteY201" fmla="*/ 280211 h 977651"/>
                <a:gd name="connsiteX202" fmla="*/ 768374 w 1455645"/>
                <a:gd name="connsiteY202" fmla="*/ 269598 h 977651"/>
                <a:gd name="connsiteX203" fmla="*/ 804121 w 1455645"/>
                <a:gd name="connsiteY203" fmla="*/ 305345 h 977651"/>
                <a:gd name="connsiteX204" fmla="*/ 794067 w 1455645"/>
                <a:gd name="connsiteY204" fmla="*/ 330480 h 977651"/>
                <a:gd name="connsiteX205" fmla="*/ 777695 w 1455645"/>
                <a:gd name="connsiteY205" fmla="*/ 337244 h 977651"/>
                <a:gd name="connsiteX206" fmla="*/ 786167 w 1455645"/>
                <a:gd name="connsiteY206" fmla="*/ 341765 h 977651"/>
                <a:gd name="connsiteX207" fmla="*/ 789914 w 1455645"/>
                <a:gd name="connsiteY207" fmla="*/ 353710 h 977651"/>
                <a:gd name="connsiteX208" fmla="*/ 772075 w 1455645"/>
                <a:gd name="connsiteY208" fmla="*/ 368498 h 977651"/>
                <a:gd name="connsiteX209" fmla="*/ 762110 w 1455645"/>
                <a:gd name="connsiteY209" fmla="*/ 363080 h 977651"/>
                <a:gd name="connsiteX210" fmla="*/ 762622 w 1455645"/>
                <a:gd name="connsiteY210" fmla="*/ 373598 h 977651"/>
                <a:gd name="connsiteX211" fmla="*/ 747058 w 1455645"/>
                <a:gd name="connsiteY211" fmla="*/ 396079 h 977651"/>
                <a:gd name="connsiteX212" fmla="*/ 750121 w 1455645"/>
                <a:gd name="connsiteY212" fmla="*/ 411325 h 977651"/>
                <a:gd name="connsiteX213" fmla="*/ 717689 w 1455645"/>
                <a:gd name="connsiteY213" fmla="*/ 438214 h 977651"/>
                <a:gd name="connsiteX214" fmla="*/ 690800 w 1455645"/>
                <a:gd name="connsiteY214" fmla="*/ 405782 h 977651"/>
                <a:gd name="connsiteX215" fmla="*/ 692838 w 1455645"/>
                <a:gd name="connsiteY215" fmla="*/ 399988 h 977651"/>
                <a:gd name="connsiteX216" fmla="*/ 685006 w 1455645"/>
                <a:gd name="connsiteY216" fmla="*/ 403745 h 977651"/>
                <a:gd name="connsiteX217" fmla="*/ 678285 w 1455645"/>
                <a:gd name="connsiteY217" fmla="*/ 395637 h 977651"/>
                <a:gd name="connsiteX218" fmla="*/ 824042 w 1455645"/>
                <a:gd name="connsiteY218" fmla="*/ 703407 h 977651"/>
                <a:gd name="connsiteX219" fmla="*/ 819016 w 1455645"/>
                <a:gd name="connsiteY219" fmla="*/ 691119 h 977651"/>
                <a:gd name="connsiteX220" fmla="*/ 836890 w 1455645"/>
                <a:gd name="connsiteY220" fmla="*/ 673246 h 977651"/>
                <a:gd name="connsiteX221" fmla="*/ 854763 w 1455645"/>
                <a:gd name="connsiteY221" fmla="*/ 691119 h 977651"/>
                <a:gd name="connsiteX222" fmla="*/ 836890 w 1455645"/>
                <a:gd name="connsiteY222" fmla="*/ 708994 h 977651"/>
                <a:gd name="connsiteX223" fmla="*/ 824042 w 1455645"/>
                <a:gd name="connsiteY223" fmla="*/ 703407 h 977651"/>
                <a:gd name="connsiteX224" fmla="*/ 583678 w 1455645"/>
                <a:gd name="connsiteY224" fmla="*/ 266617 h 977651"/>
                <a:gd name="connsiteX225" fmla="*/ 597083 w 1455645"/>
                <a:gd name="connsiteY225" fmla="*/ 253212 h 977651"/>
                <a:gd name="connsiteX226" fmla="*/ 610489 w 1455645"/>
                <a:gd name="connsiteY226" fmla="*/ 266617 h 977651"/>
                <a:gd name="connsiteX227" fmla="*/ 597083 w 1455645"/>
                <a:gd name="connsiteY227" fmla="*/ 280023 h 977651"/>
                <a:gd name="connsiteX228" fmla="*/ 583678 w 1455645"/>
                <a:gd name="connsiteY228" fmla="*/ 266617 h 977651"/>
                <a:gd name="connsiteX229" fmla="*/ 774331 w 1455645"/>
                <a:gd name="connsiteY229" fmla="*/ 661703 h 977651"/>
                <a:gd name="connsiteX230" fmla="*/ 769863 w 1455645"/>
                <a:gd name="connsiteY230" fmla="*/ 649414 h 977651"/>
                <a:gd name="connsiteX231" fmla="*/ 787737 w 1455645"/>
                <a:gd name="connsiteY231" fmla="*/ 631541 h 977651"/>
                <a:gd name="connsiteX232" fmla="*/ 805610 w 1455645"/>
                <a:gd name="connsiteY232" fmla="*/ 649414 h 977651"/>
                <a:gd name="connsiteX233" fmla="*/ 787737 w 1455645"/>
                <a:gd name="connsiteY233" fmla="*/ 667288 h 977651"/>
                <a:gd name="connsiteX234" fmla="*/ 774331 w 1455645"/>
                <a:gd name="connsiteY234" fmla="*/ 661703 h 977651"/>
                <a:gd name="connsiteX235" fmla="*/ 720523 w 1455645"/>
                <a:gd name="connsiteY235" fmla="*/ 564701 h 977651"/>
                <a:gd name="connsiteX236" fmla="*/ 714752 w 1455645"/>
                <a:gd name="connsiteY236" fmla="*/ 551109 h 977651"/>
                <a:gd name="connsiteX237" fmla="*/ 734114 w 1455645"/>
                <a:gd name="connsiteY237" fmla="*/ 531746 h 977651"/>
                <a:gd name="connsiteX238" fmla="*/ 753479 w 1455645"/>
                <a:gd name="connsiteY238" fmla="*/ 551109 h 977651"/>
                <a:gd name="connsiteX239" fmla="*/ 734114 w 1455645"/>
                <a:gd name="connsiteY239" fmla="*/ 570473 h 977651"/>
                <a:gd name="connsiteX240" fmla="*/ 720523 w 1455645"/>
                <a:gd name="connsiteY240" fmla="*/ 564701 h 977651"/>
                <a:gd name="connsiteX241" fmla="*/ 817154 w 1455645"/>
                <a:gd name="connsiteY241" fmla="*/ 753492 h 977651"/>
                <a:gd name="connsiteX242" fmla="*/ 810079 w 1455645"/>
                <a:gd name="connsiteY242" fmla="*/ 735805 h 977651"/>
                <a:gd name="connsiteX243" fmla="*/ 835400 w 1455645"/>
                <a:gd name="connsiteY243" fmla="*/ 713463 h 977651"/>
                <a:gd name="connsiteX244" fmla="*/ 847316 w 1455645"/>
                <a:gd name="connsiteY244" fmla="*/ 716442 h 977651"/>
                <a:gd name="connsiteX245" fmla="*/ 856253 w 1455645"/>
                <a:gd name="connsiteY245" fmla="*/ 713463 h 977651"/>
                <a:gd name="connsiteX246" fmla="*/ 872638 w 1455645"/>
                <a:gd name="connsiteY246" fmla="*/ 729847 h 977651"/>
                <a:gd name="connsiteX247" fmla="*/ 857743 w 1455645"/>
                <a:gd name="connsiteY247" fmla="*/ 746232 h 977651"/>
                <a:gd name="connsiteX248" fmla="*/ 835400 w 1455645"/>
                <a:gd name="connsiteY248" fmla="*/ 761126 h 977651"/>
                <a:gd name="connsiteX249" fmla="*/ 817154 w 1455645"/>
                <a:gd name="connsiteY249" fmla="*/ 753492 h 977651"/>
                <a:gd name="connsiteX250" fmla="*/ 768517 w 1455645"/>
                <a:gd name="connsiteY250" fmla="*/ 710743 h 977651"/>
                <a:gd name="connsiteX251" fmla="*/ 783110 w 1455645"/>
                <a:gd name="connsiteY251" fmla="*/ 698642 h 977651"/>
                <a:gd name="connsiteX252" fmla="*/ 795211 w 1455645"/>
                <a:gd name="connsiteY252" fmla="*/ 713238 h 977651"/>
                <a:gd name="connsiteX253" fmla="*/ 780616 w 1455645"/>
                <a:gd name="connsiteY253" fmla="*/ 725337 h 977651"/>
                <a:gd name="connsiteX254" fmla="*/ 768517 w 1455645"/>
                <a:gd name="connsiteY254" fmla="*/ 710743 h 977651"/>
                <a:gd name="connsiteX255" fmla="*/ 741192 w 1455645"/>
                <a:gd name="connsiteY255" fmla="*/ 681066 h 977651"/>
                <a:gd name="connsiteX256" fmla="*/ 737095 w 1455645"/>
                <a:gd name="connsiteY256" fmla="*/ 670267 h 977651"/>
                <a:gd name="connsiteX257" fmla="*/ 751990 w 1455645"/>
                <a:gd name="connsiteY257" fmla="*/ 655372 h 977651"/>
                <a:gd name="connsiteX258" fmla="*/ 766885 w 1455645"/>
                <a:gd name="connsiteY258" fmla="*/ 670267 h 977651"/>
                <a:gd name="connsiteX259" fmla="*/ 751990 w 1455645"/>
                <a:gd name="connsiteY259" fmla="*/ 685162 h 977651"/>
                <a:gd name="connsiteX260" fmla="*/ 741192 w 1455645"/>
                <a:gd name="connsiteY260" fmla="*/ 681066 h 977651"/>
                <a:gd name="connsiteX261" fmla="*/ 648657 w 1455645"/>
                <a:gd name="connsiteY261" fmla="*/ 551667 h 977651"/>
                <a:gd name="connsiteX262" fmla="*/ 641769 w 1455645"/>
                <a:gd name="connsiteY262" fmla="*/ 534724 h 977651"/>
                <a:gd name="connsiteX263" fmla="*/ 655173 w 1455645"/>
                <a:gd name="connsiteY263" fmla="*/ 513872 h 977651"/>
                <a:gd name="connsiteX264" fmla="*/ 643258 w 1455645"/>
                <a:gd name="connsiteY264" fmla="*/ 484082 h 977651"/>
                <a:gd name="connsiteX265" fmla="*/ 686453 w 1455645"/>
                <a:gd name="connsiteY265" fmla="*/ 440888 h 977651"/>
                <a:gd name="connsiteX266" fmla="*/ 717732 w 1455645"/>
                <a:gd name="connsiteY266" fmla="*/ 454292 h 977651"/>
                <a:gd name="connsiteX267" fmla="*/ 746033 w 1455645"/>
                <a:gd name="connsiteY267" fmla="*/ 491530 h 977651"/>
                <a:gd name="connsiteX268" fmla="*/ 707306 w 1455645"/>
                <a:gd name="connsiteY268" fmla="*/ 530256 h 977651"/>
                <a:gd name="connsiteX269" fmla="*/ 693900 w 1455645"/>
                <a:gd name="connsiteY269" fmla="*/ 527277 h 977651"/>
                <a:gd name="connsiteX270" fmla="*/ 687942 w 1455645"/>
                <a:gd name="connsiteY270" fmla="*/ 527277 h 977651"/>
                <a:gd name="connsiteX271" fmla="*/ 689432 w 1455645"/>
                <a:gd name="connsiteY271" fmla="*/ 534724 h 977651"/>
                <a:gd name="connsiteX272" fmla="*/ 665600 w 1455645"/>
                <a:gd name="connsiteY272" fmla="*/ 558555 h 977651"/>
                <a:gd name="connsiteX273" fmla="*/ 648657 w 1455645"/>
                <a:gd name="connsiteY273" fmla="*/ 551667 h 977651"/>
                <a:gd name="connsiteX274" fmla="*/ 546772 w 1455645"/>
                <a:gd name="connsiteY274" fmla="*/ 370550 h 977651"/>
                <a:gd name="connsiteX275" fmla="*/ 541973 w 1455645"/>
                <a:gd name="connsiteY275" fmla="*/ 358965 h 977651"/>
                <a:gd name="connsiteX276" fmla="*/ 558356 w 1455645"/>
                <a:gd name="connsiteY276" fmla="*/ 342581 h 977651"/>
                <a:gd name="connsiteX277" fmla="*/ 574741 w 1455645"/>
                <a:gd name="connsiteY277" fmla="*/ 358964 h 977651"/>
                <a:gd name="connsiteX278" fmla="*/ 558356 w 1455645"/>
                <a:gd name="connsiteY278" fmla="*/ 375349 h 977651"/>
                <a:gd name="connsiteX279" fmla="*/ 546772 w 1455645"/>
                <a:gd name="connsiteY279" fmla="*/ 370550 h 977651"/>
                <a:gd name="connsiteX280" fmla="*/ 766438 w 1455645"/>
                <a:gd name="connsiteY280" fmla="*/ 867066 h 977651"/>
                <a:gd name="connsiteX281" fmla="*/ 762628 w 1455645"/>
                <a:gd name="connsiteY281" fmla="*/ 853806 h 977651"/>
                <a:gd name="connsiteX282" fmla="*/ 782087 w 1455645"/>
                <a:gd name="connsiteY282" fmla="*/ 837673 h 977651"/>
                <a:gd name="connsiteX283" fmla="*/ 794879 w 1455645"/>
                <a:gd name="connsiteY283" fmla="*/ 844852 h 977651"/>
                <a:gd name="connsiteX284" fmla="*/ 833619 w 1455645"/>
                <a:gd name="connsiteY284" fmla="*/ 830521 h 977651"/>
                <a:gd name="connsiteX285" fmla="*/ 877984 w 1455645"/>
                <a:gd name="connsiteY285" fmla="*/ 884034 h 977651"/>
                <a:gd name="connsiteX286" fmla="*/ 824472 w 1455645"/>
                <a:gd name="connsiteY286" fmla="*/ 928400 h 977651"/>
                <a:gd name="connsiteX287" fmla="*/ 791342 w 1455645"/>
                <a:gd name="connsiteY287" fmla="*/ 910719 h 977651"/>
                <a:gd name="connsiteX288" fmla="*/ 780105 w 1455645"/>
                <a:gd name="connsiteY288" fmla="*/ 874888 h 977651"/>
                <a:gd name="connsiteX289" fmla="*/ 780243 w 1455645"/>
                <a:gd name="connsiteY289" fmla="*/ 873404 h 977651"/>
                <a:gd name="connsiteX290" fmla="*/ 778761 w 1455645"/>
                <a:gd name="connsiteY290" fmla="*/ 873265 h 977651"/>
                <a:gd name="connsiteX291" fmla="*/ 766438 w 1455645"/>
                <a:gd name="connsiteY291" fmla="*/ 867066 h 977651"/>
                <a:gd name="connsiteX292" fmla="*/ 408849 w 1455645"/>
                <a:gd name="connsiteY292" fmla="*/ 210577 h 977651"/>
                <a:gd name="connsiteX293" fmla="*/ 396003 w 1455645"/>
                <a:gd name="connsiteY293" fmla="*/ 178739 h 977651"/>
                <a:gd name="connsiteX294" fmla="*/ 440687 w 1455645"/>
                <a:gd name="connsiteY294" fmla="*/ 134054 h 977651"/>
                <a:gd name="connsiteX295" fmla="*/ 485372 w 1455645"/>
                <a:gd name="connsiteY295" fmla="*/ 178739 h 977651"/>
                <a:gd name="connsiteX296" fmla="*/ 440687 w 1455645"/>
                <a:gd name="connsiteY296" fmla="*/ 223424 h 977651"/>
                <a:gd name="connsiteX297" fmla="*/ 408849 w 1455645"/>
                <a:gd name="connsiteY297" fmla="*/ 210577 h 977651"/>
                <a:gd name="connsiteX298" fmla="*/ 715448 w 1455645"/>
                <a:gd name="connsiteY298" fmla="*/ 846406 h 977651"/>
                <a:gd name="connsiteX299" fmla="*/ 728422 w 1455645"/>
                <a:gd name="connsiteY299" fmla="*/ 835651 h 977651"/>
                <a:gd name="connsiteX300" fmla="*/ 739177 w 1455645"/>
                <a:gd name="connsiteY300" fmla="*/ 848623 h 977651"/>
                <a:gd name="connsiteX301" fmla="*/ 726204 w 1455645"/>
                <a:gd name="connsiteY301" fmla="*/ 859379 h 977651"/>
                <a:gd name="connsiteX302" fmla="*/ 715448 w 1455645"/>
                <a:gd name="connsiteY302" fmla="*/ 846406 h 977651"/>
                <a:gd name="connsiteX303" fmla="*/ 438439 w 1455645"/>
                <a:gd name="connsiteY303" fmla="*/ 320865 h 977651"/>
                <a:gd name="connsiteX304" fmla="*/ 448168 w 1455645"/>
                <a:gd name="connsiteY304" fmla="*/ 312798 h 977651"/>
                <a:gd name="connsiteX305" fmla="*/ 456235 w 1455645"/>
                <a:gd name="connsiteY305" fmla="*/ 322528 h 977651"/>
                <a:gd name="connsiteX306" fmla="*/ 446505 w 1455645"/>
                <a:gd name="connsiteY306" fmla="*/ 330594 h 977651"/>
                <a:gd name="connsiteX307" fmla="*/ 438439 w 1455645"/>
                <a:gd name="connsiteY307" fmla="*/ 320865 h 977651"/>
                <a:gd name="connsiteX308" fmla="*/ 596513 w 1455645"/>
                <a:gd name="connsiteY308" fmla="*/ 630342 h 977651"/>
                <a:gd name="connsiteX309" fmla="*/ 609486 w 1455645"/>
                <a:gd name="connsiteY309" fmla="*/ 619588 h 977651"/>
                <a:gd name="connsiteX310" fmla="*/ 620241 w 1455645"/>
                <a:gd name="connsiteY310" fmla="*/ 632560 h 977651"/>
                <a:gd name="connsiteX311" fmla="*/ 607269 w 1455645"/>
                <a:gd name="connsiteY311" fmla="*/ 643315 h 977651"/>
                <a:gd name="connsiteX312" fmla="*/ 596513 w 1455645"/>
                <a:gd name="connsiteY312" fmla="*/ 630342 h 977651"/>
                <a:gd name="connsiteX313" fmla="*/ 674905 w 1455645"/>
                <a:gd name="connsiteY313" fmla="*/ 834014 h 977651"/>
                <a:gd name="connsiteX314" fmla="*/ 669003 w 1455645"/>
                <a:gd name="connsiteY314" fmla="*/ 815138 h 977651"/>
                <a:gd name="connsiteX315" fmla="*/ 696569 w 1455645"/>
                <a:gd name="connsiteY315" fmla="*/ 792282 h 977651"/>
                <a:gd name="connsiteX316" fmla="*/ 719425 w 1455645"/>
                <a:gd name="connsiteY316" fmla="*/ 819850 h 977651"/>
                <a:gd name="connsiteX317" fmla="*/ 691857 w 1455645"/>
                <a:gd name="connsiteY317" fmla="*/ 842704 h 977651"/>
                <a:gd name="connsiteX318" fmla="*/ 674905 w 1455645"/>
                <a:gd name="connsiteY318" fmla="*/ 834014 h 977651"/>
                <a:gd name="connsiteX319" fmla="*/ 387076 w 1455645"/>
                <a:gd name="connsiteY319" fmla="*/ 314195 h 977651"/>
                <a:gd name="connsiteX320" fmla="*/ 383330 w 1455645"/>
                <a:gd name="connsiteY320" fmla="*/ 302252 h 977651"/>
                <a:gd name="connsiteX321" fmla="*/ 401167 w 1455645"/>
                <a:gd name="connsiteY321" fmla="*/ 287463 h 977651"/>
                <a:gd name="connsiteX322" fmla="*/ 415956 w 1455645"/>
                <a:gd name="connsiteY322" fmla="*/ 305301 h 977651"/>
                <a:gd name="connsiteX323" fmla="*/ 398118 w 1455645"/>
                <a:gd name="connsiteY323" fmla="*/ 320089 h 977651"/>
                <a:gd name="connsiteX324" fmla="*/ 387076 w 1455645"/>
                <a:gd name="connsiteY324" fmla="*/ 314195 h 977651"/>
                <a:gd name="connsiteX325" fmla="*/ 503620 w 1455645"/>
                <a:gd name="connsiteY325" fmla="*/ 543289 h 977651"/>
                <a:gd name="connsiteX326" fmla="*/ 498779 w 1455645"/>
                <a:gd name="connsiteY326" fmla="*/ 531746 h 977651"/>
                <a:gd name="connsiteX327" fmla="*/ 510695 w 1455645"/>
                <a:gd name="connsiteY327" fmla="*/ 515361 h 977651"/>
                <a:gd name="connsiteX328" fmla="*/ 492821 w 1455645"/>
                <a:gd name="connsiteY328" fmla="*/ 481103 h 977651"/>
                <a:gd name="connsiteX329" fmla="*/ 536015 w 1455645"/>
                <a:gd name="connsiteY329" fmla="*/ 437909 h 977651"/>
                <a:gd name="connsiteX330" fmla="*/ 579211 w 1455645"/>
                <a:gd name="connsiteY330" fmla="*/ 481103 h 977651"/>
                <a:gd name="connsiteX331" fmla="*/ 536015 w 1455645"/>
                <a:gd name="connsiteY331" fmla="*/ 524299 h 977651"/>
                <a:gd name="connsiteX332" fmla="*/ 530057 w 1455645"/>
                <a:gd name="connsiteY332" fmla="*/ 524299 h 977651"/>
                <a:gd name="connsiteX333" fmla="*/ 531548 w 1455645"/>
                <a:gd name="connsiteY333" fmla="*/ 531745 h 977651"/>
                <a:gd name="connsiteX334" fmla="*/ 515163 w 1455645"/>
                <a:gd name="connsiteY334" fmla="*/ 548131 h 977651"/>
                <a:gd name="connsiteX335" fmla="*/ 503620 w 1455645"/>
                <a:gd name="connsiteY335" fmla="*/ 543289 h 977651"/>
                <a:gd name="connsiteX336" fmla="*/ 543894 w 1455645"/>
                <a:gd name="connsiteY336" fmla="*/ 641134 h 977651"/>
                <a:gd name="connsiteX337" fmla="*/ 538676 w 1455645"/>
                <a:gd name="connsiteY337" fmla="*/ 624938 h 977651"/>
                <a:gd name="connsiteX338" fmla="*/ 562999 w 1455645"/>
                <a:gd name="connsiteY338" fmla="*/ 604771 h 977651"/>
                <a:gd name="connsiteX339" fmla="*/ 583166 w 1455645"/>
                <a:gd name="connsiteY339" fmla="*/ 629096 h 977651"/>
                <a:gd name="connsiteX340" fmla="*/ 558842 w 1455645"/>
                <a:gd name="connsiteY340" fmla="*/ 649261 h 977651"/>
                <a:gd name="connsiteX341" fmla="*/ 543894 w 1455645"/>
                <a:gd name="connsiteY341" fmla="*/ 641134 h 977651"/>
                <a:gd name="connsiteX342" fmla="*/ 509205 w 1455645"/>
                <a:gd name="connsiteY342" fmla="*/ 610689 h 977651"/>
                <a:gd name="connsiteX343" fmla="*/ 518142 w 1455645"/>
                <a:gd name="connsiteY343" fmla="*/ 601752 h 977651"/>
                <a:gd name="connsiteX344" fmla="*/ 527079 w 1455645"/>
                <a:gd name="connsiteY344" fmla="*/ 610689 h 977651"/>
                <a:gd name="connsiteX345" fmla="*/ 518142 w 1455645"/>
                <a:gd name="connsiteY345" fmla="*/ 619626 h 977651"/>
                <a:gd name="connsiteX346" fmla="*/ 509205 w 1455645"/>
                <a:gd name="connsiteY346" fmla="*/ 610689 h 977651"/>
                <a:gd name="connsiteX347" fmla="*/ 536411 w 1455645"/>
                <a:gd name="connsiteY347" fmla="*/ 741225 h 977651"/>
                <a:gd name="connsiteX348" fmla="*/ 533285 w 1455645"/>
                <a:gd name="connsiteY348" fmla="*/ 730648 h 977651"/>
                <a:gd name="connsiteX349" fmla="*/ 547879 w 1455645"/>
                <a:gd name="connsiteY349" fmla="*/ 718548 h 977651"/>
                <a:gd name="connsiteX350" fmla="*/ 552190 w 1455645"/>
                <a:gd name="connsiteY350" fmla="*/ 720447 h 977651"/>
                <a:gd name="connsiteX351" fmla="*/ 542405 w 1455645"/>
                <a:gd name="connsiteY351" fmla="*/ 697093 h 977651"/>
                <a:gd name="connsiteX352" fmla="*/ 571593 w 1455645"/>
                <a:gd name="connsiteY352" fmla="*/ 672893 h 977651"/>
                <a:gd name="connsiteX353" fmla="*/ 595002 w 1455645"/>
                <a:gd name="connsiteY353" fmla="*/ 694529 h 977651"/>
                <a:gd name="connsiteX354" fmla="*/ 622806 w 1455645"/>
                <a:gd name="connsiteY354" fmla="*/ 685159 h 977651"/>
                <a:gd name="connsiteX355" fmla="*/ 654933 w 1455645"/>
                <a:gd name="connsiteY355" fmla="*/ 725560 h 977651"/>
                <a:gd name="connsiteX356" fmla="*/ 616015 w 1455645"/>
                <a:gd name="connsiteY356" fmla="*/ 757826 h 977651"/>
                <a:gd name="connsiteX357" fmla="*/ 583471 w 1455645"/>
                <a:gd name="connsiteY357" fmla="*/ 721874 h 977651"/>
                <a:gd name="connsiteX358" fmla="*/ 566604 w 1455645"/>
                <a:gd name="connsiteY358" fmla="*/ 726281 h 977651"/>
                <a:gd name="connsiteX359" fmla="*/ 556361 w 1455645"/>
                <a:gd name="connsiteY359" fmla="*/ 723829 h 977651"/>
                <a:gd name="connsiteX360" fmla="*/ 561323 w 1455645"/>
                <a:gd name="connsiteY360" fmla="*/ 734764 h 977651"/>
                <a:gd name="connsiteX361" fmla="*/ 546729 w 1455645"/>
                <a:gd name="connsiteY361" fmla="*/ 746864 h 977651"/>
                <a:gd name="connsiteX362" fmla="*/ 536411 w 1455645"/>
                <a:gd name="connsiteY362" fmla="*/ 741225 h 977651"/>
                <a:gd name="connsiteX363" fmla="*/ 361559 w 1455645"/>
                <a:gd name="connsiteY363" fmla="*/ 447404 h 977651"/>
                <a:gd name="connsiteX364" fmla="*/ 357277 w 1455645"/>
                <a:gd name="connsiteY364" fmla="*/ 430462 h 977651"/>
                <a:gd name="connsiteX365" fmla="*/ 381109 w 1455645"/>
                <a:gd name="connsiteY365" fmla="*/ 406630 h 977651"/>
                <a:gd name="connsiteX366" fmla="*/ 388557 w 1455645"/>
                <a:gd name="connsiteY366" fmla="*/ 408119 h 977651"/>
                <a:gd name="connsiteX367" fmla="*/ 390045 w 1455645"/>
                <a:gd name="connsiteY367" fmla="*/ 403651 h 977651"/>
                <a:gd name="connsiteX368" fmla="*/ 363235 w 1455645"/>
                <a:gd name="connsiteY368" fmla="*/ 364924 h 977651"/>
                <a:gd name="connsiteX369" fmla="*/ 404941 w 1455645"/>
                <a:gd name="connsiteY369" fmla="*/ 323219 h 977651"/>
                <a:gd name="connsiteX370" fmla="*/ 446646 w 1455645"/>
                <a:gd name="connsiteY370" fmla="*/ 364925 h 977651"/>
                <a:gd name="connsiteX371" fmla="*/ 445157 w 1455645"/>
                <a:gd name="connsiteY371" fmla="*/ 375350 h 977651"/>
                <a:gd name="connsiteX372" fmla="*/ 489842 w 1455645"/>
                <a:gd name="connsiteY372" fmla="*/ 427483 h 977651"/>
                <a:gd name="connsiteX373" fmla="*/ 436221 w 1455645"/>
                <a:gd name="connsiteY373" fmla="*/ 481105 h 977651"/>
                <a:gd name="connsiteX374" fmla="*/ 388557 w 1455645"/>
                <a:gd name="connsiteY374" fmla="*/ 451315 h 977651"/>
                <a:gd name="connsiteX375" fmla="*/ 378130 w 1455645"/>
                <a:gd name="connsiteY375" fmla="*/ 454293 h 977651"/>
                <a:gd name="connsiteX376" fmla="*/ 361559 w 1455645"/>
                <a:gd name="connsiteY376" fmla="*/ 447404 h 977651"/>
                <a:gd name="connsiteX377" fmla="*/ 458749 w 1455645"/>
                <a:gd name="connsiteY377" fmla="*/ 652208 h 977651"/>
                <a:gd name="connsiteX378" fmla="*/ 454094 w 1455645"/>
                <a:gd name="connsiteY378" fmla="*/ 641968 h 977651"/>
                <a:gd name="connsiteX379" fmla="*/ 468989 w 1455645"/>
                <a:gd name="connsiteY379" fmla="*/ 627073 h 977651"/>
                <a:gd name="connsiteX380" fmla="*/ 483884 w 1455645"/>
                <a:gd name="connsiteY380" fmla="*/ 641968 h 977651"/>
                <a:gd name="connsiteX381" fmla="*/ 468989 w 1455645"/>
                <a:gd name="connsiteY381" fmla="*/ 656863 h 977651"/>
                <a:gd name="connsiteX382" fmla="*/ 458749 w 1455645"/>
                <a:gd name="connsiteY382" fmla="*/ 652208 h 977651"/>
                <a:gd name="connsiteX383" fmla="*/ 166996 w 1455645"/>
                <a:gd name="connsiteY383" fmla="*/ 102401 h 977651"/>
                <a:gd name="connsiteX384" fmla="*/ 162156 w 1455645"/>
                <a:gd name="connsiteY384" fmla="*/ 90858 h 977651"/>
                <a:gd name="connsiteX385" fmla="*/ 178539 w 1455645"/>
                <a:gd name="connsiteY385" fmla="*/ 74474 h 977651"/>
                <a:gd name="connsiteX386" fmla="*/ 194924 w 1455645"/>
                <a:gd name="connsiteY386" fmla="*/ 90857 h 977651"/>
                <a:gd name="connsiteX387" fmla="*/ 178539 w 1455645"/>
                <a:gd name="connsiteY387" fmla="*/ 107242 h 977651"/>
                <a:gd name="connsiteX388" fmla="*/ 166996 w 1455645"/>
                <a:gd name="connsiteY388" fmla="*/ 102401 h 977651"/>
                <a:gd name="connsiteX389" fmla="*/ 547869 w 1455645"/>
                <a:gd name="connsiteY389" fmla="*/ 856739 h 977651"/>
                <a:gd name="connsiteX390" fmla="*/ 542587 w 1455645"/>
                <a:gd name="connsiteY390" fmla="*/ 839228 h 977651"/>
                <a:gd name="connsiteX391" fmla="*/ 568532 w 1455645"/>
                <a:gd name="connsiteY391" fmla="*/ 817717 h 977651"/>
                <a:gd name="connsiteX392" fmla="*/ 590043 w 1455645"/>
                <a:gd name="connsiteY392" fmla="*/ 843663 h 977651"/>
                <a:gd name="connsiteX393" fmla="*/ 564098 w 1455645"/>
                <a:gd name="connsiteY393" fmla="*/ 865173 h 977651"/>
                <a:gd name="connsiteX394" fmla="*/ 547869 w 1455645"/>
                <a:gd name="connsiteY394" fmla="*/ 856739 h 977651"/>
                <a:gd name="connsiteX395" fmla="*/ 396378 w 1455645"/>
                <a:gd name="connsiteY395" fmla="*/ 582844 h 977651"/>
                <a:gd name="connsiteX396" fmla="*/ 388086 w 1455645"/>
                <a:gd name="connsiteY396" fmla="*/ 555516 h 977651"/>
                <a:gd name="connsiteX397" fmla="*/ 401298 w 1455645"/>
                <a:gd name="connsiteY397" fmla="*/ 530196 h 977651"/>
                <a:gd name="connsiteX398" fmla="*/ 423612 w 1455645"/>
                <a:gd name="connsiteY398" fmla="*/ 523425 h 977651"/>
                <a:gd name="connsiteX399" fmla="*/ 423000 w 1455645"/>
                <a:gd name="connsiteY399" fmla="*/ 523180 h 977651"/>
                <a:gd name="connsiteX400" fmla="*/ 418346 w 1455645"/>
                <a:gd name="connsiteY400" fmla="*/ 512381 h 977651"/>
                <a:gd name="connsiteX401" fmla="*/ 433241 w 1455645"/>
                <a:gd name="connsiteY401" fmla="*/ 497487 h 977651"/>
                <a:gd name="connsiteX402" fmla="*/ 448135 w 1455645"/>
                <a:gd name="connsiteY402" fmla="*/ 512381 h 977651"/>
                <a:gd name="connsiteX403" fmla="*/ 444039 w 1455645"/>
                <a:gd name="connsiteY403" fmla="*/ 522621 h 977651"/>
                <a:gd name="connsiteX404" fmla="*/ 436352 w 1455645"/>
                <a:gd name="connsiteY404" fmla="*/ 525935 h 977651"/>
                <a:gd name="connsiteX405" fmla="*/ 453945 w 1455645"/>
                <a:gd name="connsiteY405" fmla="*/ 535116 h 977651"/>
                <a:gd name="connsiteX406" fmla="*/ 462237 w 1455645"/>
                <a:gd name="connsiteY406" fmla="*/ 562445 h 977651"/>
                <a:gd name="connsiteX407" fmla="*/ 449025 w 1455645"/>
                <a:gd name="connsiteY407" fmla="*/ 587763 h 977651"/>
                <a:gd name="connsiteX408" fmla="*/ 430747 w 1455645"/>
                <a:gd name="connsiteY408" fmla="*/ 593309 h 977651"/>
                <a:gd name="connsiteX409" fmla="*/ 430075 w 1455645"/>
                <a:gd name="connsiteY409" fmla="*/ 595048 h 977651"/>
                <a:gd name="connsiteX410" fmla="*/ 421325 w 1455645"/>
                <a:gd name="connsiteY410" fmla="*/ 598771 h 977651"/>
                <a:gd name="connsiteX411" fmla="*/ 413133 w 1455645"/>
                <a:gd name="connsiteY411" fmla="*/ 595606 h 977651"/>
                <a:gd name="connsiteX412" fmla="*/ 410934 w 1455645"/>
                <a:gd name="connsiteY412" fmla="*/ 590439 h 977651"/>
                <a:gd name="connsiteX413" fmla="*/ 586371 w 1455645"/>
                <a:gd name="connsiteY413" fmla="*/ 962997 h 977651"/>
                <a:gd name="connsiteX414" fmla="*/ 600964 w 1455645"/>
                <a:gd name="connsiteY414" fmla="*/ 950896 h 977651"/>
                <a:gd name="connsiteX415" fmla="*/ 613065 w 1455645"/>
                <a:gd name="connsiteY415" fmla="*/ 965491 h 977651"/>
                <a:gd name="connsiteX416" fmla="*/ 598470 w 1455645"/>
                <a:gd name="connsiteY416" fmla="*/ 977591 h 977651"/>
                <a:gd name="connsiteX417" fmla="*/ 586371 w 1455645"/>
                <a:gd name="connsiteY417" fmla="*/ 962997 h 977651"/>
                <a:gd name="connsiteX418" fmla="*/ 531653 w 1455645"/>
                <a:gd name="connsiteY418" fmla="*/ 896175 h 977651"/>
                <a:gd name="connsiteX419" fmla="*/ 527908 w 1455645"/>
                <a:gd name="connsiteY419" fmla="*/ 884231 h 977651"/>
                <a:gd name="connsiteX420" fmla="*/ 545745 w 1455645"/>
                <a:gd name="connsiteY420" fmla="*/ 869443 h 977651"/>
                <a:gd name="connsiteX421" fmla="*/ 560534 w 1455645"/>
                <a:gd name="connsiteY421" fmla="*/ 887281 h 977651"/>
                <a:gd name="connsiteX422" fmla="*/ 542696 w 1455645"/>
                <a:gd name="connsiteY422" fmla="*/ 902068 h 977651"/>
                <a:gd name="connsiteX423" fmla="*/ 531653 w 1455645"/>
                <a:gd name="connsiteY423" fmla="*/ 896175 h 977651"/>
                <a:gd name="connsiteX424" fmla="*/ 471180 w 1455645"/>
                <a:gd name="connsiteY424" fmla="*/ 866961 h 977651"/>
                <a:gd name="connsiteX425" fmla="*/ 484153 w 1455645"/>
                <a:gd name="connsiteY425" fmla="*/ 856206 h 977651"/>
                <a:gd name="connsiteX426" fmla="*/ 494908 w 1455645"/>
                <a:gd name="connsiteY426" fmla="*/ 869178 h 977651"/>
                <a:gd name="connsiteX427" fmla="*/ 481936 w 1455645"/>
                <a:gd name="connsiteY427" fmla="*/ 879934 h 977651"/>
                <a:gd name="connsiteX428" fmla="*/ 471180 w 1455645"/>
                <a:gd name="connsiteY428" fmla="*/ 866961 h 977651"/>
                <a:gd name="connsiteX429" fmla="*/ 177773 w 1455645"/>
                <a:gd name="connsiteY429" fmla="*/ 408372 h 977651"/>
                <a:gd name="connsiteX430" fmla="*/ 174073 w 1455645"/>
                <a:gd name="connsiteY430" fmla="*/ 396391 h 977651"/>
                <a:gd name="connsiteX431" fmla="*/ 191910 w 1455645"/>
                <a:gd name="connsiteY431" fmla="*/ 381602 h 977651"/>
                <a:gd name="connsiteX432" fmla="*/ 206699 w 1455645"/>
                <a:gd name="connsiteY432" fmla="*/ 399441 h 977651"/>
                <a:gd name="connsiteX433" fmla="*/ 188861 w 1455645"/>
                <a:gd name="connsiteY433" fmla="*/ 414228 h 977651"/>
                <a:gd name="connsiteX434" fmla="*/ 177773 w 1455645"/>
                <a:gd name="connsiteY434" fmla="*/ 408372 h 977651"/>
                <a:gd name="connsiteX435" fmla="*/ 355152 w 1455645"/>
                <a:gd name="connsiteY435" fmla="*/ 881924 h 977651"/>
                <a:gd name="connsiteX436" fmla="*/ 346745 w 1455645"/>
                <a:gd name="connsiteY436" fmla="*/ 853837 h 977651"/>
                <a:gd name="connsiteX437" fmla="*/ 388907 w 1455645"/>
                <a:gd name="connsiteY437" fmla="*/ 818882 h 977651"/>
                <a:gd name="connsiteX438" fmla="*/ 423862 w 1455645"/>
                <a:gd name="connsiteY438" fmla="*/ 861044 h 977651"/>
                <a:gd name="connsiteX439" fmla="*/ 381700 w 1455645"/>
                <a:gd name="connsiteY439" fmla="*/ 895999 h 977651"/>
                <a:gd name="connsiteX440" fmla="*/ 355152 w 1455645"/>
                <a:gd name="connsiteY440" fmla="*/ 881924 h 977651"/>
                <a:gd name="connsiteX441" fmla="*/ 19536 w 1455645"/>
                <a:gd name="connsiteY441" fmla="*/ 241140 h 977651"/>
                <a:gd name="connsiteX442" fmla="*/ 16733 w 1455645"/>
                <a:gd name="connsiteY442" fmla="*/ 223115 h 977651"/>
                <a:gd name="connsiteX443" fmla="*/ 20808 w 1455645"/>
                <a:gd name="connsiteY443" fmla="*/ 211528 h 977651"/>
                <a:gd name="connsiteX444" fmla="*/ 18673 w 1455645"/>
                <a:gd name="connsiteY444" fmla="*/ 202352 h 977651"/>
                <a:gd name="connsiteX445" fmla="*/ 36510 w 1455645"/>
                <a:gd name="connsiteY445" fmla="*/ 187563 h 977651"/>
                <a:gd name="connsiteX446" fmla="*/ 51438 w 1455645"/>
                <a:gd name="connsiteY446" fmla="*/ 203918 h 977651"/>
                <a:gd name="connsiteX447" fmla="*/ 64189 w 1455645"/>
                <a:gd name="connsiteY447" fmla="*/ 227549 h 977651"/>
                <a:gd name="connsiteX448" fmla="*/ 36621 w 1455645"/>
                <a:gd name="connsiteY448" fmla="*/ 250404 h 977651"/>
                <a:gd name="connsiteX449" fmla="*/ 19536 w 1455645"/>
                <a:gd name="connsiteY449" fmla="*/ 241140 h 977651"/>
                <a:gd name="connsiteX450" fmla="*/ 308178 w 1455645"/>
                <a:gd name="connsiteY450" fmla="*/ 906333 h 977651"/>
                <a:gd name="connsiteX451" fmla="*/ 302960 w 1455645"/>
                <a:gd name="connsiteY451" fmla="*/ 890138 h 977651"/>
                <a:gd name="connsiteX452" fmla="*/ 327283 w 1455645"/>
                <a:gd name="connsiteY452" fmla="*/ 869971 h 977651"/>
                <a:gd name="connsiteX453" fmla="*/ 347450 w 1455645"/>
                <a:gd name="connsiteY453" fmla="*/ 894296 h 977651"/>
                <a:gd name="connsiteX454" fmla="*/ 323126 w 1455645"/>
                <a:gd name="connsiteY454" fmla="*/ 914461 h 977651"/>
                <a:gd name="connsiteX455" fmla="*/ 308178 w 1455645"/>
                <a:gd name="connsiteY455" fmla="*/ 906333 h 977651"/>
                <a:gd name="connsiteX456" fmla="*/ 219602 w 1455645"/>
                <a:gd name="connsiteY456" fmla="*/ 737612 h 977651"/>
                <a:gd name="connsiteX457" fmla="*/ 208364 w 1455645"/>
                <a:gd name="connsiteY457" fmla="*/ 701781 h 977651"/>
                <a:gd name="connsiteX458" fmla="*/ 239078 w 1455645"/>
                <a:gd name="connsiteY458" fmla="*/ 661267 h 977651"/>
                <a:gd name="connsiteX459" fmla="*/ 235643 w 1455645"/>
                <a:gd name="connsiteY459" fmla="*/ 638815 h 977651"/>
                <a:gd name="connsiteX460" fmla="*/ 228064 w 1455645"/>
                <a:gd name="connsiteY460" fmla="*/ 635637 h 977651"/>
                <a:gd name="connsiteX461" fmla="*/ 226212 w 1455645"/>
                <a:gd name="connsiteY461" fmla="*/ 631221 h 977651"/>
                <a:gd name="connsiteX462" fmla="*/ 220810 w 1455645"/>
                <a:gd name="connsiteY462" fmla="*/ 632632 h 977651"/>
                <a:gd name="connsiteX463" fmla="*/ 197955 w 1455645"/>
                <a:gd name="connsiteY463" fmla="*/ 605066 h 977651"/>
                <a:gd name="connsiteX464" fmla="*/ 219451 w 1455645"/>
                <a:gd name="connsiteY464" fmla="*/ 583140 h 977651"/>
                <a:gd name="connsiteX465" fmla="*/ 218939 w 1455645"/>
                <a:gd name="connsiteY465" fmla="*/ 572619 h 977651"/>
                <a:gd name="connsiteX466" fmla="*/ 234079 w 1455645"/>
                <a:gd name="connsiteY466" fmla="*/ 544675 h 977651"/>
                <a:gd name="connsiteX467" fmla="*/ 240681 w 1455645"/>
                <a:gd name="connsiteY467" fmla="*/ 542559 h 977651"/>
                <a:gd name="connsiteX468" fmla="*/ 230112 w 1455645"/>
                <a:gd name="connsiteY468" fmla="*/ 538261 h 977651"/>
                <a:gd name="connsiteX469" fmla="*/ 228812 w 1455645"/>
                <a:gd name="connsiteY469" fmla="*/ 535064 h 977651"/>
                <a:gd name="connsiteX470" fmla="*/ 222265 w 1455645"/>
                <a:gd name="connsiteY470" fmla="*/ 537026 h 977651"/>
                <a:gd name="connsiteX471" fmla="*/ 198162 w 1455645"/>
                <a:gd name="connsiteY471" fmla="*/ 522806 h 977651"/>
                <a:gd name="connsiteX472" fmla="*/ 196679 w 1455645"/>
                <a:gd name="connsiteY472" fmla="*/ 522667 h 977651"/>
                <a:gd name="connsiteX473" fmla="*/ 177954 w 1455645"/>
                <a:gd name="connsiteY473" fmla="*/ 514933 h 977651"/>
                <a:gd name="connsiteX474" fmla="*/ 149597 w 1455645"/>
                <a:gd name="connsiteY474" fmla="*/ 530236 h 977651"/>
                <a:gd name="connsiteX475" fmla="*/ 130692 w 1455645"/>
                <a:gd name="connsiteY475" fmla="*/ 520428 h 977651"/>
                <a:gd name="connsiteX476" fmla="*/ 124053 w 1455645"/>
                <a:gd name="connsiteY476" fmla="*/ 499425 h 977651"/>
                <a:gd name="connsiteX477" fmla="*/ 154724 w 1455645"/>
                <a:gd name="connsiteY477" fmla="*/ 475364 h 977651"/>
                <a:gd name="connsiteX478" fmla="*/ 167795 w 1455645"/>
                <a:gd name="connsiteY478" fmla="*/ 479578 h 977651"/>
                <a:gd name="connsiteX479" fmla="*/ 189152 w 1455645"/>
                <a:gd name="connsiteY479" fmla="*/ 459133 h 977651"/>
                <a:gd name="connsiteX480" fmla="*/ 185674 w 1455645"/>
                <a:gd name="connsiteY480" fmla="*/ 448337 h 977651"/>
                <a:gd name="connsiteX481" fmla="*/ 203511 w 1455645"/>
                <a:gd name="connsiteY481" fmla="*/ 433547 h 977651"/>
                <a:gd name="connsiteX482" fmla="*/ 218301 w 1455645"/>
                <a:gd name="connsiteY482" fmla="*/ 451386 h 977651"/>
                <a:gd name="connsiteX483" fmla="*/ 212881 w 1455645"/>
                <a:gd name="connsiteY483" fmla="*/ 461351 h 977651"/>
                <a:gd name="connsiteX484" fmla="*/ 222708 w 1455645"/>
                <a:gd name="connsiteY484" fmla="*/ 468253 h 977651"/>
                <a:gd name="connsiteX485" fmla="*/ 228640 w 1455645"/>
                <a:gd name="connsiteY485" fmla="*/ 468807 h 977651"/>
                <a:gd name="connsiteX486" fmla="*/ 252006 w 1455645"/>
                <a:gd name="connsiteY486" fmla="*/ 480901 h 977651"/>
                <a:gd name="connsiteX487" fmla="*/ 258355 w 1455645"/>
                <a:gd name="connsiteY487" fmla="*/ 502082 h 977651"/>
                <a:gd name="connsiteX488" fmla="*/ 263998 w 1455645"/>
                <a:gd name="connsiteY488" fmla="*/ 504376 h 977651"/>
                <a:gd name="connsiteX489" fmla="*/ 270887 w 1455645"/>
                <a:gd name="connsiteY489" fmla="*/ 521319 h 977651"/>
                <a:gd name="connsiteX490" fmla="*/ 265161 w 1455645"/>
                <a:gd name="connsiteY490" fmla="*/ 535400 h 977651"/>
                <a:gd name="connsiteX491" fmla="*/ 292339 w 1455645"/>
                <a:gd name="connsiteY491" fmla="*/ 549558 h 977651"/>
                <a:gd name="connsiteX492" fmla="*/ 301988 w 1455645"/>
                <a:gd name="connsiteY492" fmla="*/ 580380 h 977651"/>
                <a:gd name="connsiteX493" fmla="*/ 297775 w 1455645"/>
                <a:gd name="connsiteY493" fmla="*/ 593451 h 977651"/>
                <a:gd name="connsiteX494" fmla="*/ 331898 w 1455645"/>
                <a:gd name="connsiteY494" fmla="*/ 644510 h 977651"/>
                <a:gd name="connsiteX495" fmla="*/ 331344 w 1455645"/>
                <a:gd name="connsiteY495" fmla="*/ 650443 h 977651"/>
                <a:gd name="connsiteX496" fmla="*/ 343347 w 1455645"/>
                <a:gd name="connsiteY496" fmla="*/ 650067 h 977651"/>
                <a:gd name="connsiteX497" fmla="*/ 356555 w 1455645"/>
                <a:gd name="connsiteY497" fmla="*/ 652799 h 977651"/>
                <a:gd name="connsiteX498" fmla="*/ 390290 w 1455645"/>
                <a:gd name="connsiteY498" fmla="*/ 643983 h 977651"/>
                <a:gd name="connsiteX499" fmla="*/ 395566 w 1455645"/>
                <a:gd name="connsiteY499" fmla="*/ 646229 h 977651"/>
                <a:gd name="connsiteX500" fmla="*/ 404941 w 1455645"/>
                <a:gd name="connsiteY500" fmla="*/ 641968 h 977651"/>
                <a:gd name="connsiteX501" fmla="*/ 422814 w 1455645"/>
                <a:gd name="connsiteY501" fmla="*/ 659842 h 977651"/>
                <a:gd name="connsiteX502" fmla="*/ 422678 w 1455645"/>
                <a:gd name="connsiteY502" fmla="*/ 660189 h 977651"/>
                <a:gd name="connsiteX503" fmla="*/ 437386 w 1455645"/>
                <a:gd name="connsiteY503" fmla="*/ 684288 h 977651"/>
                <a:gd name="connsiteX504" fmla="*/ 451150 w 1455645"/>
                <a:gd name="connsiteY504" fmla="*/ 681085 h 977651"/>
                <a:gd name="connsiteX505" fmla="*/ 472661 w 1455645"/>
                <a:gd name="connsiteY505" fmla="*/ 707031 h 977651"/>
                <a:gd name="connsiteX506" fmla="*/ 446715 w 1455645"/>
                <a:gd name="connsiteY506" fmla="*/ 728542 h 977651"/>
                <a:gd name="connsiteX507" fmla="*/ 433644 w 1455645"/>
                <a:gd name="connsiteY507" fmla="*/ 724328 h 977651"/>
                <a:gd name="connsiteX508" fmla="*/ 393521 w 1455645"/>
                <a:gd name="connsiteY508" fmla="*/ 753491 h 977651"/>
                <a:gd name="connsiteX509" fmla="*/ 364609 w 1455645"/>
                <a:gd name="connsiteY509" fmla="*/ 774725 h 977651"/>
                <a:gd name="connsiteX510" fmla="*/ 367949 w 1455645"/>
                <a:gd name="connsiteY510" fmla="*/ 787004 h 977651"/>
                <a:gd name="connsiteX511" fmla="*/ 348489 w 1455645"/>
                <a:gd name="connsiteY511" fmla="*/ 803137 h 977651"/>
                <a:gd name="connsiteX512" fmla="*/ 346325 w 1455645"/>
                <a:gd name="connsiteY512" fmla="*/ 801945 h 977651"/>
                <a:gd name="connsiteX513" fmla="*/ 330466 w 1455645"/>
                <a:gd name="connsiteY513" fmla="*/ 808789 h 977651"/>
                <a:gd name="connsiteX514" fmla="*/ 305146 w 1455645"/>
                <a:gd name="connsiteY514" fmla="*/ 783467 h 977651"/>
                <a:gd name="connsiteX515" fmla="*/ 311720 w 1455645"/>
                <a:gd name="connsiteY515" fmla="*/ 768235 h 977651"/>
                <a:gd name="connsiteX516" fmla="*/ 304302 w 1455645"/>
                <a:gd name="connsiteY516" fmla="*/ 765722 h 977651"/>
                <a:gd name="connsiteX517" fmla="*/ 284982 w 1455645"/>
                <a:gd name="connsiteY517" fmla="*/ 746339 h 977651"/>
                <a:gd name="connsiteX518" fmla="*/ 252731 w 1455645"/>
                <a:gd name="connsiteY518" fmla="*/ 755294 h 977651"/>
                <a:gd name="connsiteX519" fmla="*/ 219602 w 1455645"/>
                <a:gd name="connsiteY519" fmla="*/ 737612 h 977651"/>
                <a:gd name="connsiteX520" fmla="*/ 172050 w 1455645"/>
                <a:gd name="connsiteY520" fmla="*/ 744201 h 977651"/>
                <a:gd name="connsiteX521" fmla="*/ 168240 w 1455645"/>
                <a:gd name="connsiteY521" fmla="*/ 730942 h 977651"/>
                <a:gd name="connsiteX522" fmla="*/ 187699 w 1455645"/>
                <a:gd name="connsiteY522" fmla="*/ 714808 h 977651"/>
                <a:gd name="connsiteX523" fmla="*/ 203832 w 1455645"/>
                <a:gd name="connsiteY523" fmla="*/ 734268 h 977651"/>
                <a:gd name="connsiteX524" fmla="*/ 184373 w 1455645"/>
                <a:gd name="connsiteY524" fmla="*/ 750401 h 977651"/>
                <a:gd name="connsiteX525" fmla="*/ 172050 w 1455645"/>
                <a:gd name="connsiteY525" fmla="*/ 744201 h 977651"/>
                <a:gd name="connsiteX526" fmla="*/ 66829 w 1455645"/>
                <a:gd name="connsiteY526" fmla="*/ 588345 h 977651"/>
                <a:gd name="connsiteX527" fmla="*/ 77255 w 1455645"/>
                <a:gd name="connsiteY527" fmla="*/ 577920 h 977651"/>
                <a:gd name="connsiteX528" fmla="*/ 87682 w 1455645"/>
                <a:gd name="connsiteY528" fmla="*/ 588345 h 977651"/>
                <a:gd name="connsiteX529" fmla="*/ 77255 w 1455645"/>
                <a:gd name="connsiteY529" fmla="*/ 598772 h 977651"/>
                <a:gd name="connsiteX530" fmla="*/ 66829 w 1455645"/>
                <a:gd name="connsiteY530" fmla="*/ 588345 h 977651"/>
                <a:gd name="connsiteX531" fmla="*/ 112393 w 1455645"/>
                <a:gd name="connsiteY531" fmla="*/ 678226 h 977651"/>
                <a:gd name="connsiteX532" fmla="*/ 106257 w 1455645"/>
                <a:gd name="connsiteY532" fmla="*/ 657831 h 977651"/>
                <a:gd name="connsiteX533" fmla="*/ 107498 w 1455645"/>
                <a:gd name="connsiteY533" fmla="*/ 655440 h 977651"/>
                <a:gd name="connsiteX534" fmla="*/ 99597 w 1455645"/>
                <a:gd name="connsiteY534" fmla="*/ 636010 h 977651"/>
                <a:gd name="connsiteX535" fmla="*/ 147261 w 1455645"/>
                <a:gd name="connsiteY535" fmla="*/ 588347 h 977651"/>
                <a:gd name="connsiteX536" fmla="*/ 194924 w 1455645"/>
                <a:gd name="connsiteY536" fmla="*/ 636010 h 977651"/>
                <a:gd name="connsiteX537" fmla="*/ 166019 w 1455645"/>
                <a:gd name="connsiteY537" fmla="*/ 679996 h 977651"/>
                <a:gd name="connsiteX538" fmla="*/ 147935 w 1455645"/>
                <a:gd name="connsiteY538" fmla="*/ 683542 h 977651"/>
                <a:gd name="connsiteX539" fmla="*/ 131801 w 1455645"/>
                <a:gd name="connsiteY539" fmla="*/ 688641 h 977651"/>
                <a:gd name="connsiteX540" fmla="*/ 112393 w 1455645"/>
                <a:gd name="connsiteY540" fmla="*/ 678226 h 977651"/>
                <a:gd name="connsiteX541" fmla="*/ 177374 w 1455645"/>
                <a:gd name="connsiteY541" fmla="*/ 885319 h 977651"/>
                <a:gd name="connsiteX542" fmla="*/ 170736 w 1455645"/>
                <a:gd name="connsiteY542" fmla="*/ 864318 h 977651"/>
                <a:gd name="connsiteX543" fmla="*/ 181574 w 1455645"/>
                <a:gd name="connsiteY543" fmla="*/ 844386 h 977651"/>
                <a:gd name="connsiteX544" fmla="*/ 181713 w 1455645"/>
                <a:gd name="connsiteY544" fmla="*/ 842903 h 977651"/>
                <a:gd name="connsiteX545" fmla="*/ 215766 w 1455645"/>
                <a:gd name="connsiteY545" fmla="*/ 814671 h 977651"/>
                <a:gd name="connsiteX546" fmla="*/ 226009 w 1455645"/>
                <a:gd name="connsiteY546" fmla="*/ 817123 h 977651"/>
                <a:gd name="connsiteX547" fmla="*/ 274657 w 1455645"/>
                <a:gd name="connsiteY547" fmla="*/ 776790 h 977651"/>
                <a:gd name="connsiteX548" fmla="*/ 314990 w 1455645"/>
                <a:gd name="connsiteY548" fmla="*/ 825438 h 977651"/>
                <a:gd name="connsiteX549" fmla="*/ 266342 w 1455645"/>
                <a:gd name="connsiteY549" fmla="*/ 865771 h 977651"/>
                <a:gd name="connsiteX550" fmla="*/ 243307 w 1455645"/>
                <a:gd name="connsiteY550" fmla="*/ 856140 h 977651"/>
                <a:gd name="connsiteX551" fmla="*/ 226675 w 1455645"/>
                <a:gd name="connsiteY551" fmla="*/ 874032 h 977651"/>
                <a:gd name="connsiteX552" fmla="*/ 196280 w 1455645"/>
                <a:gd name="connsiteY552" fmla="*/ 895127 h 977651"/>
                <a:gd name="connsiteX553" fmla="*/ 177374 w 1455645"/>
                <a:gd name="connsiteY553" fmla="*/ 885319 h 977651"/>
                <a:gd name="connsiteX554" fmla="*/ 62662 w 1455645"/>
                <a:gd name="connsiteY554" fmla="*/ 666101 h 977651"/>
                <a:gd name="connsiteX555" fmla="*/ 58800 w 1455645"/>
                <a:gd name="connsiteY555" fmla="*/ 653398 h 977651"/>
                <a:gd name="connsiteX556" fmla="*/ 78259 w 1455645"/>
                <a:gd name="connsiteY556" fmla="*/ 637264 h 977651"/>
                <a:gd name="connsiteX557" fmla="*/ 94392 w 1455645"/>
                <a:gd name="connsiteY557" fmla="*/ 656724 h 977651"/>
                <a:gd name="connsiteX558" fmla="*/ 74934 w 1455645"/>
                <a:gd name="connsiteY558" fmla="*/ 672857 h 977651"/>
                <a:gd name="connsiteX559" fmla="*/ 62662 w 1455645"/>
                <a:gd name="connsiteY559" fmla="*/ 666101 h 977651"/>
                <a:gd name="connsiteX560" fmla="*/ 20197 w 1455645"/>
                <a:gd name="connsiteY560" fmla="*/ 748335 h 977651"/>
                <a:gd name="connsiteX561" fmla="*/ 14243 w 1455645"/>
                <a:gd name="connsiteY561" fmla="*/ 730016 h 977651"/>
                <a:gd name="connsiteX562" fmla="*/ 41809 w 1455645"/>
                <a:gd name="connsiteY562" fmla="*/ 707160 h 977651"/>
                <a:gd name="connsiteX563" fmla="*/ 64665 w 1455645"/>
                <a:gd name="connsiteY563" fmla="*/ 734728 h 977651"/>
                <a:gd name="connsiteX564" fmla="*/ 37097 w 1455645"/>
                <a:gd name="connsiteY564" fmla="*/ 757581 h 977651"/>
                <a:gd name="connsiteX565" fmla="*/ 20197 w 1455645"/>
                <a:gd name="connsiteY565" fmla="*/ 748335 h 977651"/>
                <a:gd name="connsiteX566" fmla="*/ 9944 w 1455645"/>
                <a:gd name="connsiteY566" fmla="*/ 879966 h 977651"/>
                <a:gd name="connsiteX567" fmla="*/ 190 w 1455645"/>
                <a:gd name="connsiteY567" fmla="*/ 848379 h 977651"/>
                <a:gd name="connsiteX568" fmla="*/ 47215 w 1455645"/>
                <a:gd name="connsiteY568" fmla="*/ 809389 h 977651"/>
                <a:gd name="connsiteX569" fmla="*/ 86205 w 1455645"/>
                <a:gd name="connsiteY569" fmla="*/ 856417 h 977651"/>
                <a:gd name="connsiteX570" fmla="*/ 39177 w 1455645"/>
                <a:gd name="connsiteY570" fmla="*/ 895405 h 977651"/>
                <a:gd name="connsiteX571" fmla="*/ 9944 w 1455645"/>
                <a:gd name="connsiteY571" fmla="*/ 879966 h 97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</a:cxnLst>
              <a:rect l="l" t="t" r="r" b="b"/>
              <a:pathLst>
                <a:path w="1455645" h="977651">
                  <a:moveTo>
                    <a:pt x="1366642" y="419387"/>
                  </a:moveTo>
                  <a:cubicBezTo>
                    <a:pt x="1364423" y="417123"/>
                    <a:pt x="1363217" y="414018"/>
                    <a:pt x="1363564" y="410310"/>
                  </a:cubicBezTo>
                  <a:cubicBezTo>
                    <a:pt x="1363841" y="407344"/>
                    <a:pt x="1365602" y="404516"/>
                    <a:pt x="1368845" y="401828"/>
                  </a:cubicBezTo>
                  <a:cubicBezTo>
                    <a:pt x="1362913" y="401273"/>
                    <a:pt x="1357535" y="394786"/>
                    <a:pt x="1358090" y="388855"/>
                  </a:cubicBezTo>
                  <a:cubicBezTo>
                    <a:pt x="1358783" y="381441"/>
                    <a:pt x="1366612" y="377683"/>
                    <a:pt x="1372545" y="378237"/>
                  </a:cubicBezTo>
                  <a:cubicBezTo>
                    <a:pt x="1378476" y="378792"/>
                    <a:pt x="1383854" y="385278"/>
                    <a:pt x="1383300" y="391210"/>
                  </a:cubicBezTo>
                  <a:cubicBezTo>
                    <a:pt x="1383023" y="394177"/>
                    <a:pt x="1381125" y="398488"/>
                    <a:pt x="1378020" y="399693"/>
                  </a:cubicBezTo>
                  <a:cubicBezTo>
                    <a:pt x="1383952" y="400247"/>
                    <a:pt x="1389468" y="405251"/>
                    <a:pt x="1388775" y="412666"/>
                  </a:cubicBezTo>
                  <a:cubicBezTo>
                    <a:pt x="1388221" y="418598"/>
                    <a:pt x="1383217" y="424114"/>
                    <a:pt x="1375803" y="423421"/>
                  </a:cubicBezTo>
                  <a:cubicBezTo>
                    <a:pt x="1372094" y="423074"/>
                    <a:pt x="1368862" y="421650"/>
                    <a:pt x="1366642" y="419387"/>
                  </a:cubicBezTo>
                  <a:close/>
                  <a:moveTo>
                    <a:pt x="1335622" y="375159"/>
                  </a:moveTo>
                  <a:cubicBezTo>
                    <a:pt x="1333084" y="372305"/>
                    <a:pt x="1331577" y="368423"/>
                    <a:pt x="1331993" y="363975"/>
                  </a:cubicBezTo>
                  <a:cubicBezTo>
                    <a:pt x="1332824" y="355076"/>
                    <a:pt x="1340793" y="349837"/>
                    <a:pt x="1348209" y="350530"/>
                  </a:cubicBezTo>
                  <a:cubicBezTo>
                    <a:pt x="1355623" y="351223"/>
                    <a:pt x="1362484" y="357848"/>
                    <a:pt x="1361653" y="366746"/>
                  </a:cubicBezTo>
                  <a:cubicBezTo>
                    <a:pt x="1360960" y="374162"/>
                    <a:pt x="1352851" y="380883"/>
                    <a:pt x="1345437" y="380190"/>
                  </a:cubicBezTo>
                  <a:cubicBezTo>
                    <a:pt x="1341729" y="379844"/>
                    <a:pt x="1338160" y="378014"/>
                    <a:pt x="1335622" y="375159"/>
                  </a:cubicBezTo>
                  <a:close/>
                  <a:moveTo>
                    <a:pt x="1303620" y="331405"/>
                  </a:moveTo>
                  <a:cubicBezTo>
                    <a:pt x="1304036" y="326956"/>
                    <a:pt x="1307279" y="324266"/>
                    <a:pt x="1311728" y="324682"/>
                  </a:cubicBezTo>
                  <a:cubicBezTo>
                    <a:pt x="1316178" y="325098"/>
                    <a:pt x="1318867" y="328342"/>
                    <a:pt x="1318451" y="332791"/>
                  </a:cubicBezTo>
                  <a:cubicBezTo>
                    <a:pt x="1318035" y="337239"/>
                    <a:pt x="1314792" y="339928"/>
                    <a:pt x="1310342" y="339513"/>
                  </a:cubicBezTo>
                  <a:cubicBezTo>
                    <a:pt x="1305894" y="339097"/>
                    <a:pt x="1303205" y="335854"/>
                    <a:pt x="1303620" y="331405"/>
                  </a:cubicBezTo>
                  <a:close/>
                  <a:moveTo>
                    <a:pt x="1274764" y="384059"/>
                  </a:moveTo>
                  <a:cubicBezTo>
                    <a:pt x="1275179" y="379611"/>
                    <a:pt x="1280043" y="375576"/>
                    <a:pt x="1284494" y="375992"/>
                  </a:cubicBezTo>
                  <a:cubicBezTo>
                    <a:pt x="1288942" y="376407"/>
                    <a:pt x="1292976" y="381274"/>
                    <a:pt x="1292560" y="385722"/>
                  </a:cubicBezTo>
                  <a:cubicBezTo>
                    <a:pt x="1292144" y="390171"/>
                    <a:pt x="1287279" y="394204"/>
                    <a:pt x="1282830" y="393788"/>
                  </a:cubicBezTo>
                  <a:cubicBezTo>
                    <a:pt x="1278380" y="393372"/>
                    <a:pt x="1274348" y="388508"/>
                    <a:pt x="1274764" y="384059"/>
                  </a:cubicBezTo>
                  <a:close/>
                  <a:moveTo>
                    <a:pt x="1353934" y="593415"/>
                  </a:moveTo>
                  <a:cubicBezTo>
                    <a:pt x="1354627" y="586000"/>
                    <a:pt x="1361113" y="580622"/>
                    <a:pt x="1368528" y="581315"/>
                  </a:cubicBezTo>
                  <a:cubicBezTo>
                    <a:pt x="1374460" y="581870"/>
                    <a:pt x="1379837" y="588356"/>
                    <a:pt x="1380628" y="595910"/>
                  </a:cubicBezTo>
                  <a:cubicBezTo>
                    <a:pt x="1379935" y="603324"/>
                    <a:pt x="1373449" y="608702"/>
                    <a:pt x="1366033" y="608009"/>
                  </a:cubicBezTo>
                  <a:cubicBezTo>
                    <a:pt x="1358619" y="607316"/>
                    <a:pt x="1353241" y="600830"/>
                    <a:pt x="1353934" y="593415"/>
                  </a:cubicBezTo>
                  <a:close/>
                  <a:moveTo>
                    <a:pt x="1387334" y="664228"/>
                  </a:moveTo>
                  <a:cubicBezTo>
                    <a:pt x="1380948" y="656525"/>
                    <a:pt x="1377399" y="646470"/>
                    <a:pt x="1378370" y="636089"/>
                  </a:cubicBezTo>
                  <a:cubicBezTo>
                    <a:pt x="1380310" y="615327"/>
                    <a:pt x="1398286" y="599055"/>
                    <a:pt x="1420532" y="601133"/>
                  </a:cubicBezTo>
                  <a:cubicBezTo>
                    <a:pt x="1441294" y="603074"/>
                    <a:pt x="1457427" y="622533"/>
                    <a:pt x="1455487" y="643296"/>
                  </a:cubicBezTo>
                  <a:cubicBezTo>
                    <a:pt x="1453547" y="664058"/>
                    <a:pt x="1434088" y="680191"/>
                    <a:pt x="1413325" y="678251"/>
                  </a:cubicBezTo>
                  <a:cubicBezTo>
                    <a:pt x="1402944" y="677280"/>
                    <a:pt x="1393720" y="671930"/>
                    <a:pt x="1387334" y="664228"/>
                  </a:cubicBezTo>
                  <a:close/>
                  <a:moveTo>
                    <a:pt x="1289734" y="524022"/>
                  </a:moveTo>
                  <a:cubicBezTo>
                    <a:pt x="1285012" y="518532"/>
                    <a:pt x="1282334" y="511175"/>
                    <a:pt x="1283096" y="503018"/>
                  </a:cubicBezTo>
                  <a:cubicBezTo>
                    <a:pt x="1284482" y="488189"/>
                    <a:pt x="1295832" y="478778"/>
                    <a:pt x="1309457" y="477059"/>
                  </a:cubicBezTo>
                  <a:cubicBezTo>
                    <a:pt x="1310150" y="469644"/>
                    <a:pt x="1318258" y="462922"/>
                    <a:pt x="1327155" y="463754"/>
                  </a:cubicBezTo>
                  <a:cubicBezTo>
                    <a:pt x="1336054" y="464586"/>
                    <a:pt x="1342776" y="472692"/>
                    <a:pt x="1341945" y="481591"/>
                  </a:cubicBezTo>
                  <a:cubicBezTo>
                    <a:pt x="1341529" y="486040"/>
                    <a:pt x="1339768" y="488868"/>
                    <a:pt x="1333420" y="492762"/>
                  </a:cubicBezTo>
                  <a:cubicBezTo>
                    <a:pt x="1337454" y="497628"/>
                    <a:pt x="1338382" y="503698"/>
                    <a:pt x="1337828" y="509630"/>
                  </a:cubicBezTo>
                  <a:cubicBezTo>
                    <a:pt x="1337135" y="517044"/>
                    <a:pt x="1333476" y="524183"/>
                    <a:pt x="1328612" y="528216"/>
                  </a:cubicBezTo>
                  <a:cubicBezTo>
                    <a:pt x="1329956" y="529838"/>
                    <a:pt x="1331301" y="531459"/>
                    <a:pt x="1331024" y="534425"/>
                  </a:cubicBezTo>
                  <a:cubicBezTo>
                    <a:pt x="1330608" y="538875"/>
                    <a:pt x="1327226" y="543046"/>
                    <a:pt x="1321294" y="542492"/>
                  </a:cubicBezTo>
                  <a:cubicBezTo>
                    <a:pt x="1316844" y="542076"/>
                    <a:pt x="1314155" y="538833"/>
                    <a:pt x="1313089" y="534246"/>
                  </a:cubicBezTo>
                  <a:cubicBezTo>
                    <a:pt x="1311605" y="534107"/>
                    <a:pt x="1310123" y="533969"/>
                    <a:pt x="1308639" y="533830"/>
                  </a:cubicBezTo>
                  <a:cubicBezTo>
                    <a:pt x="1301224" y="533137"/>
                    <a:pt x="1294457" y="529513"/>
                    <a:pt x="1289734" y="524022"/>
                  </a:cubicBezTo>
                  <a:close/>
                  <a:moveTo>
                    <a:pt x="1237637" y="669312"/>
                  </a:moveTo>
                  <a:cubicBezTo>
                    <a:pt x="1234276" y="665258"/>
                    <a:pt x="1232536" y="659860"/>
                    <a:pt x="1233090" y="653928"/>
                  </a:cubicBezTo>
                  <a:cubicBezTo>
                    <a:pt x="1233783" y="646513"/>
                    <a:pt x="1237303" y="640858"/>
                    <a:pt x="1243651" y="636963"/>
                  </a:cubicBezTo>
                  <a:cubicBezTo>
                    <a:pt x="1234379" y="624129"/>
                    <a:pt x="1228350" y="608605"/>
                    <a:pt x="1229875" y="592293"/>
                  </a:cubicBezTo>
                  <a:cubicBezTo>
                    <a:pt x="1230844" y="581911"/>
                    <a:pt x="1233159" y="573152"/>
                    <a:pt x="1238301" y="566153"/>
                  </a:cubicBezTo>
                  <a:cubicBezTo>
                    <a:pt x="1236817" y="566015"/>
                    <a:pt x="1235335" y="565876"/>
                    <a:pt x="1233851" y="565737"/>
                  </a:cubicBezTo>
                  <a:cubicBezTo>
                    <a:pt x="1220504" y="564490"/>
                    <a:pt x="1209749" y="551517"/>
                    <a:pt x="1210996" y="538169"/>
                  </a:cubicBezTo>
                  <a:cubicBezTo>
                    <a:pt x="1211135" y="536687"/>
                    <a:pt x="1212894" y="533860"/>
                    <a:pt x="1213033" y="532375"/>
                  </a:cubicBezTo>
                  <a:cubicBezTo>
                    <a:pt x="1207378" y="528855"/>
                    <a:pt x="1203484" y="522507"/>
                    <a:pt x="1204039" y="516576"/>
                  </a:cubicBezTo>
                  <a:cubicBezTo>
                    <a:pt x="1204870" y="507677"/>
                    <a:pt x="1212978" y="500956"/>
                    <a:pt x="1221875" y="501787"/>
                  </a:cubicBezTo>
                  <a:cubicBezTo>
                    <a:pt x="1229292" y="502480"/>
                    <a:pt x="1234669" y="508966"/>
                    <a:pt x="1235597" y="515037"/>
                  </a:cubicBezTo>
                  <a:cubicBezTo>
                    <a:pt x="1237081" y="515176"/>
                    <a:pt x="1238563" y="515315"/>
                    <a:pt x="1240047" y="515453"/>
                  </a:cubicBezTo>
                  <a:cubicBezTo>
                    <a:pt x="1253393" y="516700"/>
                    <a:pt x="1264149" y="529673"/>
                    <a:pt x="1262902" y="543019"/>
                  </a:cubicBezTo>
                  <a:cubicBezTo>
                    <a:pt x="1262763" y="544503"/>
                    <a:pt x="1262763" y="544503"/>
                    <a:pt x="1262763" y="544503"/>
                  </a:cubicBezTo>
                  <a:cubicBezTo>
                    <a:pt x="1273699" y="539541"/>
                    <a:pt x="1285979" y="536200"/>
                    <a:pt x="1297843" y="537308"/>
                  </a:cubicBezTo>
                  <a:cubicBezTo>
                    <a:pt x="1331952" y="540497"/>
                    <a:pt x="1356152" y="569686"/>
                    <a:pt x="1352964" y="603796"/>
                  </a:cubicBezTo>
                  <a:cubicBezTo>
                    <a:pt x="1349777" y="637904"/>
                    <a:pt x="1320588" y="662105"/>
                    <a:pt x="1286480" y="658917"/>
                  </a:cubicBezTo>
                  <a:cubicBezTo>
                    <a:pt x="1283513" y="658639"/>
                    <a:pt x="1279202" y="656742"/>
                    <a:pt x="1276235" y="656464"/>
                  </a:cubicBezTo>
                  <a:cubicBezTo>
                    <a:pt x="1275265" y="666845"/>
                    <a:pt x="1263777" y="677739"/>
                    <a:pt x="1251912" y="676630"/>
                  </a:cubicBezTo>
                  <a:cubicBezTo>
                    <a:pt x="1245980" y="676076"/>
                    <a:pt x="1240998" y="673367"/>
                    <a:pt x="1237637" y="669312"/>
                  </a:cubicBezTo>
                  <a:close/>
                  <a:moveTo>
                    <a:pt x="1155635" y="700357"/>
                  </a:moveTo>
                  <a:cubicBezTo>
                    <a:pt x="1151434" y="695290"/>
                    <a:pt x="1149057" y="688711"/>
                    <a:pt x="1149681" y="682038"/>
                  </a:cubicBezTo>
                  <a:cubicBezTo>
                    <a:pt x="1150928" y="668689"/>
                    <a:pt x="1163901" y="657935"/>
                    <a:pt x="1177247" y="659182"/>
                  </a:cubicBezTo>
                  <a:cubicBezTo>
                    <a:pt x="1190595" y="660429"/>
                    <a:pt x="1201351" y="673402"/>
                    <a:pt x="1200103" y="686750"/>
                  </a:cubicBezTo>
                  <a:cubicBezTo>
                    <a:pt x="1198856" y="700095"/>
                    <a:pt x="1185883" y="710851"/>
                    <a:pt x="1172535" y="709603"/>
                  </a:cubicBezTo>
                  <a:cubicBezTo>
                    <a:pt x="1165862" y="708980"/>
                    <a:pt x="1159836" y="705424"/>
                    <a:pt x="1155635" y="700357"/>
                  </a:cubicBezTo>
                  <a:close/>
                  <a:moveTo>
                    <a:pt x="824229" y="98491"/>
                  </a:moveTo>
                  <a:cubicBezTo>
                    <a:pt x="820877" y="94954"/>
                    <a:pt x="819016" y="90113"/>
                    <a:pt x="819016" y="84899"/>
                  </a:cubicBezTo>
                  <a:cubicBezTo>
                    <a:pt x="819017" y="74474"/>
                    <a:pt x="827953" y="65537"/>
                    <a:pt x="838378" y="65537"/>
                  </a:cubicBezTo>
                  <a:cubicBezTo>
                    <a:pt x="848806" y="65537"/>
                    <a:pt x="857742" y="74474"/>
                    <a:pt x="857743" y="84900"/>
                  </a:cubicBezTo>
                  <a:cubicBezTo>
                    <a:pt x="857743" y="95327"/>
                    <a:pt x="848806" y="104263"/>
                    <a:pt x="838378" y="104263"/>
                  </a:cubicBezTo>
                  <a:cubicBezTo>
                    <a:pt x="832421" y="104263"/>
                    <a:pt x="827580" y="102029"/>
                    <a:pt x="824229" y="98491"/>
                  </a:cubicBezTo>
                  <a:close/>
                  <a:moveTo>
                    <a:pt x="1116735" y="698405"/>
                  </a:moveTo>
                  <a:cubicBezTo>
                    <a:pt x="1117428" y="690990"/>
                    <a:pt x="1123914" y="685612"/>
                    <a:pt x="1131328" y="686305"/>
                  </a:cubicBezTo>
                  <a:cubicBezTo>
                    <a:pt x="1137260" y="686860"/>
                    <a:pt x="1142638" y="693346"/>
                    <a:pt x="1143429" y="700900"/>
                  </a:cubicBezTo>
                  <a:cubicBezTo>
                    <a:pt x="1142736" y="708314"/>
                    <a:pt x="1136250" y="713692"/>
                    <a:pt x="1128834" y="712999"/>
                  </a:cubicBezTo>
                  <a:cubicBezTo>
                    <a:pt x="1121420" y="712306"/>
                    <a:pt x="1116042" y="705820"/>
                    <a:pt x="1116735" y="698405"/>
                  </a:cubicBezTo>
                  <a:close/>
                  <a:moveTo>
                    <a:pt x="814549" y="233848"/>
                  </a:moveTo>
                  <a:cubicBezTo>
                    <a:pt x="814549" y="226401"/>
                    <a:pt x="820507" y="220444"/>
                    <a:pt x="827953" y="220443"/>
                  </a:cubicBezTo>
                  <a:cubicBezTo>
                    <a:pt x="835401" y="220444"/>
                    <a:pt x="841359" y="226402"/>
                    <a:pt x="841359" y="233848"/>
                  </a:cubicBezTo>
                  <a:cubicBezTo>
                    <a:pt x="841359" y="241296"/>
                    <a:pt x="835401" y="247254"/>
                    <a:pt x="827953" y="247254"/>
                  </a:cubicBezTo>
                  <a:cubicBezTo>
                    <a:pt x="821995" y="247254"/>
                    <a:pt x="816037" y="241296"/>
                    <a:pt x="814549" y="233848"/>
                  </a:cubicBezTo>
                  <a:close/>
                  <a:moveTo>
                    <a:pt x="882354" y="407040"/>
                  </a:moveTo>
                  <a:cubicBezTo>
                    <a:pt x="878153" y="401973"/>
                    <a:pt x="875776" y="395393"/>
                    <a:pt x="876399" y="388719"/>
                  </a:cubicBezTo>
                  <a:cubicBezTo>
                    <a:pt x="876815" y="384269"/>
                    <a:pt x="877092" y="381303"/>
                    <a:pt x="880335" y="378615"/>
                  </a:cubicBezTo>
                  <a:cubicBezTo>
                    <a:pt x="868749" y="374539"/>
                    <a:pt x="862166" y="364949"/>
                    <a:pt x="863274" y="353084"/>
                  </a:cubicBezTo>
                  <a:cubicBezTo>
                    <a:pt x="864521" y="339738"/>
                    <a:pt x="877494" y="328982"/>
                    <a:pt x="890841" y="330229"/>
                  </a:cubicBezTo>
                  <a:cubicBezTo>
                    <a:pt x="904189" y="331477"/>
                    <a:pt x="914945" y="344450"/>
                    <a:pt x="913697" y="357796"/>
                  </a:cubicBezTo>
                  <a:cubicBezTo>
                    <a:pt x="913281" y="362246"/>
                    <a:pt x="913004" y="365212"/>
                    <a:pt x="911243" y="368039"/>
                  </a:cubicBezTo>
                  <a:cubicBezTo>
                    <a:pt x="921348" y="371976"/>
                    <a:pt x="927931" y="381567"/>
                    <a:pt x="926822" y="393431"/>
                  </a:cubicBezTo>
                  <a:cubicBezTo>
                    <a:pt x="925575" y="406778"/>
                    <a:pt x="912602" y="417533"/>
                    <a:pt x="899256" y="416286"/>
                  </a:cubicBezTo>
                  <a:cubicBezTo>
                    <a:pt x="892582" y="415663"/>
                    <a:pt x="886556" y="412107"/>
                    <a:pt x="882354" y="407040"/>
                  </a:cubicBezTo>
                  <a:close/>
                  <a:moveTo>
                    <a:pt x="699300" y="58648"/>
                  </a:moveTo>
                  <a:cubicBezTo>
                    <a:pt x="693156" y="52504"/>
                    <a:pt x="689432" y="43940"/>
                    <a:pt x="689432" y="34258"/>
                  </a:cubicBezTo>
                  <a:cubicBezTo>
                    <a:pt x="689432" y="14895"/>
                    <a:pt x="704327" y="0"/>
                    <a:pt x="723689" y="0"/>
                  </a:cubicBezTo>
                  <a:cubicBezTo>
                    <a:pt x="743054" y="0"/>
                    <a:pt x="757948" y="14895"/>
                    <a:pt x="757948" y="34257"/>
                  </a:cubicBezTo>
                  <a:cubicBezTo>
                    <a:pt x="757948" y="53622"/>
                    <a:pt x="743053" y="68517"/>
                    <a:pt x="723689" y="68516"/>
                  </a:cubicBezTo>
                  <a:cubicBezTo>
                    <a:pt x="714008" y="68517"/>
                    <a:pt x="705444" y="64793"/>
                    <a:pt x="699300" y="58648"/>
                  </a:cubicBezTo>
                  <a:close/>
                  <a:moveTo>
                    <a:pt x="1041019" y="724241"/>
                  </a:moveTo>
                  <a:cubicBezTo>
                    <a:pt x="1041478" y="719327"/>
                    <a:pt x="1045833" y="715716"/>
                    <a:pt x="1050748" y="716175"/>
                  </a:cubicBezTo>
                  <a:cubicBezTo>
                    <a:pt x="1055662" y="716634"/>
                    <a:pt x="1059274" y="720990"/>
                    <a:pt x="1058815" y="725904"/>
                  </a:cubicBezTo>
                  <a:cubicBezTo>
                    <a:pt x="1058356" y="730820"/>
                    <a:pt x="1053999" y="734430"/>
                    <a:pt x="1049085" y="733971"/>
                  </a:cubicBezTo>
                  <a:cubicBezTo>
                    <a:pt x="1044170" y="733511"/>
                    <a:pt x="1040559" y="729157"/>
                    <a:pt x="1041019" y="724241"/>
                  </a:cubicBezTo>
                  <a:close/>
                  <a:moveTo>
                    <a:pt x="889998" y="451326"/>
                  </a:moveTo>
                  <a:cubicBezTo>
                    <a:pt x="890553" y="445393"/>
                    <a:pt x="895417" y="441359"/>
                    <a:pt x="901349" y="441913"/>
                  </a:cubicBezTo>
                  <a:cubicBezTo>
                    <a:pt x="907281" y="442468"/>
                    <a:pt x="911315" y="447334"/>
                    <a:pt x="910761" y="453266"/>
                  </a:cubicBezTo>
                  <a:cubicBezTo>
                    <a:pt x="910206" y="459197"/>
                    <a:pt x="905341" y="463230"/>
                    <a:pt x="899409" y="462676"/>
                  </a:cubicBezTo>
                  <a:cubicBezTo>
                    <a:pt x="893476" y="462121"/>
                    <a:pt x="889444" y="457257"/>
                    <a:pt x="889998" y="451326"/>
                  </a:cubicBezTo>
                  <a:close/>
                  <a:moveTo>
                    <a:pt x="913534" y="603683"/>
                  </a:moveTo>
                  <a:cubicBezTo>
                    <a:pt x="905821" y="594174"/>
                    <a:pt x="901739" y="581825"/>
                    <a:pt x="902917" y="569219"/>
                  </a:cubicBezTo>
                  <a:cubicBezTo>
                    <a:pt x="904580" y="551423"/>
                    <a:pt x="917969" y="536218"/>
                    <a:pt x="933492" y="530190"/>
                  </a:cubicBezTo>
                  <a:cubicBezTo>
                    <a:pt x="925009" y="524908"/>
                    <a:pt x="919909" y="515456"/>
                    <a:pt x="920879" y="505075"/>
                  </a:cubicBezTo>
                  <a:cubicBezTo>
                    <a:pt x="921710" y="496178"/>
                    <a:pt x="926990" y="487695"/>
                    <a:pt x="934822" y="483938"/>
                  </a:cubicBezTo>
                  <a:cubicBezTo>
                    <a:pt x="937136" y="475178"/>
                    <a:pt x="942279" y="468180"/>
                    <a:pt x="947419" y="461180"/>
                  </a:cubicBezTo>
                  <a:cubicBezTo>
                    <a:pt x="946076" y="459559"/>
                    <a:pt x="946076" y="459559"/>
                    <a:pt x="946215" y="458075"/>
                  </a:cubicBezTo>
                  <a:cubicBezTo>
                    <a:pt x="944731" y="457936"/>
                    <a:pt x="943110" y="459282"/>
                    <a:pt x="940144" y="459004"/>
                  </a:cubicBezTo>
                  <a:cubicBezTo>
                    <a:pt x="934212" y="458450"/>
                    <a:pt x="930178" y="453585"/>
                    <a:pt x="930732" y="447653"/>
                  </a:cubicBezTo>
                  <a:cubicBezTo>
                    <a:pt x="931286" y="441720"/>
                    <a:pt x="936152" y="437688"/>
                    <a:pt x="942084" y="438242"/>
                  </a:cubicBezTo>
                  <a:cubicBezTo>
                    <a:pt x="943566" y="438381"/>
                    <a:pt x="945050" y="438519"/>
                    <a:pt x="946394" y="440140"/>
                  </a:cubicBezTo>
                  <a:cubicBezTo>
                    <a:pt x="948848" y="429899"/>
                    <a:pt x="955473" y="423037"/>
                    <a:pt x="963441" y="417798"/>
                  </a:cubicBezTo>
                  <a:cubicBezTo>
                    <a:pt x="965757" y="409039"/>
                    <a:pt x="973864" y="402317"/>
                    <a:pt x="982762" y="403148"/>
                  </a:cubicBezTo>
                  <a:cubicBezTo>
                    <a:pt x="990178" y="403842"/>
                    <a:pt x="995694" y="408844"/>
                    <a:pt x="998106" y="415053"/>
                  </a:cubicBezTo>
                  <a:cubicBezTo>
                    <a:pt x="1000143" y="409260"/>
                    <a:pt x="1006352" y="406848"/>
                    <a:pt x="1012284" y="407403"/>
                  </a:cubicBezTo>
                  <a:cubicBezTo>
                    <a:pt x="1021182" y="408234"/>
                    <a:pt x="1027905" y="416343"/>
                    <a:pt x="1027074" y="425241"/>
                  </a:cubicBezTo>
                  <a:cubicBezTo>
                    <a:pt x="1026519" y="431174"/>
                    <a:pt x="1023138" y="435345"/>
                    <a:pt x="1018410" y="437895"/>
                  </a:cubicBezTo>
                  <a:cubicBezTo>
                    <a:pt x="1018272" y="439378"/>
                    <a:pt x="1019617" y="440999"/>
                    <a:pt x="1019340" y="443965"/>
                  </a:cubicBezTo>
                  <a:cubicBezTo>
                    <a:pt x="1040753" y="454942"/>
                    <a:pt x="1054988" y="478713"/>
                    <a:pt x="1052632" y="503923"/>
                  </a:cubicBezTo>
                  <a:cubicBezTo>
                    <a:pt x="1049860" y="533583"/>
                    <a:pt x="1025258" y="556716"/>
                    <a:pt x="995182" y="558393"/>
                  </a:cubicBezTo>
                  <a:cubicBezTo>
                    <a:pt x="994905" y="561359"/>
                    <a:pt x="996250" y="562982"/>
                    <a:pt x="996111" y="564464"/>
                  </a:cubicBezTo>
                  <a:cubicBezTo>
                    <a:pt x="1003942" y="560708"/>
                    <a:pt x="1013117" y="558574"/>
                    <a:pt x="1022015" y="559405"/>
                  </a:cubicBezTo>
                  <a:cubicBezTo>
                    <a:pt x="1050194" y="562039"/>
                    <a:pt x="1071704" y="587985"/>
                    <a:pt x="1069071" y="616161"/>
                  </a:cubicBezTo>
                  <a:cubicBezTo>
                    <a:pt x="1067962" y="628025"/>
                    <a:pt x="1062542" y="637991"/>
                    <a:pt x="1055779" y="646335"/>
                  </a:cubicBezTo>
                  <a:cubicBezTo>
                    <a:pt x="1056986" y="649440"/>
                    <a:pt x="1056708" y="652405"/>
                    <a:pt x="1056431" y="655371"/>
                  </a:cubicBezTo>
                  <a:cubicBezTo>
                    <a:pt x="1055184" y="668718"/>
                    <a:pt x="1043693" y="679612"/>
                    <a:pt x="1028863" y="678226"/>
                  </a:cubicBezTo>
                  <a:cubicBezTo>
                    <a:pt x="1019965" y="677395"/>
                    <a:pt x="1011621" y="670631"/>
                    <a:pt x="1007866" y="662801"/>
                  </a:cubicBezTo>
                  <a:cubicBezTo>
                    <a:pt x="984276" y="659100"/>
                    <a:pt x="968143" y="639641"/>
                    <a:pt x="967117" y="618601"/>
                  </a:cubicBezTo>
                  <a:cubicBezTo>
                    <a:pt x="959424" y="620874"/>
                    <a:pt x="953353" y="621804"/>
                    <a:pt x="945938" y="621111"/>
                  </a:cubicBezTo>
                  <a:cubicBezTo>
                    <a:pt x="932591" y="619863"/>
                    <a:pt x="921247" y="613193"/>
                    <a:pt x="913534" y="603683"/>
                  </a:cubicBezTo>
                  <a:close/>
                  <a:moveTo>
                    <a:pt x="787738" y="396204"/>
                  </a:moveTo>
                  <a:cubicBezTo>
                    <a:pt x="787738" y="390245"/>
                    <a:pt x="792206" y="385778"/>
                    <a:pt x="798164" y="385778"/>
                  </a:cubicBezTo>
                  <a:cubicBezTo>
                    <a:pt x="802633" y="385778"/>
                    <a:pt x="807101" y="390245"/>
                    <a:pt x="808591" y="396203"/>
                  </a:cubicBezTo>
                  <a:cubicBezTo>
                    <a:pt x="808591" y="402161"/>
                    <a:pt x="804122" y="406630"/>
                    <a:pt x="798164" y="406630"/>
                  </a:cubicBezTo>
                  <a:cubicBezTo>
                    <a:pt x="792206" y="406630"/>
                    <a:pt x="787738" y="402161"/>
                    <a:pt x="787738" y="396204"/>
                  </a:cubicBezTo>
                  <a:close/>
                  <a:moveTo>
                    <a:pt x="632833" y="114692"/>
                  </a:moveTo>
                  <a:cubicBezTo>
                    <a:pt x="632832" y="110222"/>
                    <a:pt x="637300" y="105755"/>
                    <a:pt x="641769" y="105755"/>
                  </a:cubicBezTo>
                  <a:cubicBezTo>
                    <a:pt x="646237" y="105754"/>
                    <a:pt x="650706" y="110222"/>
                    <a:pt x="650707" y="114692"/>
                  </a:cubicBezTo>
                  <a:cubicBezTo>
                    <a:pt x="650707" y="119159"/>
                    <a:pt x="646237" y="123628"/>
                    <a:pt x="641770" y="123629"/>
                  </a:cubicBezTo>
                  <a:cubicBezTo>
                    <a:pt x="635811" y="123628"/>
                    <a:pt x="632832" y="120649"/>
                    <a:pt x="632833" y="114692"/>
                  </a:cubicBezTo>
                  <a:close/>
                  <a:moveTo>
                    <a:pt x="980658" y="809853"/>
                  </a:moveTo>
                  <a:cubicBezTo>
                    <a:pt x="981074" y="805405"/>
                    <a:pt x="985938" y="801371"/>
                    <a:pt x="990388" y="801787"/>
                  </a:cubicBezTo>
                  <a:cubicBezTo>
                    <a:pt x="994836" y="802202"/>
                    <a:pt x="998870" y="807068"/>
                    <a:pt x="998455" y="811516"/>
                  </a:cubicBezTo>
                  <a:cubicBezTo>
                    <a:pt x="998038" y="815966"/>
                    <a:pt x="993173" y="819999"/>
                    <a:pt x="988725" y="819583"/>
                  </a:cubicBezTo>
                  <a:cubicBezTo>
                    <a:pt x="984275" y="819167"/>
                    <a:pt x="980242" y="814303"/>
                    <a:pt x="980658" y="809853"/>
                  </a:cubicBezTo>
                  <a:close/>
                  <a:moveTo>
                    <a:pt x="841359" y="579408"/>
                  </a:moveTo>
                  <a:cubicBezTo>
                    <a:pt x="841359" y="573450"/>
                    <a:pt x="845827" y="568983"/>
                    <a:pt x="851785" y="568983"/>
                  </a:cubicBezTo>
                  <a:cubicBezTo>
                    <a:pt x="857743" y="568983"/>
                    <a:pt x="862213" y="573450"/>
                    <a:pt x="862212" y="579408"/>
                  </a:cubicBezTo>
                  <a:cubicBezTo>
                    <a:pt x="862212" y="583878"/>
                    <a:pt x="857743" y="588345"/>
                    <a:pt x="851785" y="589835"/>
                  </a:cubicBezTo>
                  <a:cubicBezTo>
                    <a:pt x="845827" y="589835"/>
                    <a:pt x="841359" y="585366"/>
                    <a:pt x="841359" y="579408"/>
                  </a:cubicBezTo>
                  <a:close/>
                  <a:moveTo>
                    <a:pt x="637299" y="284492"/>
                  </a:moveTo>
                  <a:cubicBezTo>
                    <a:pt x="637299" y="277044"/>
                    <a:pt x="643257" y="271086"/>
                    <a:pt x="650703" y="271086"/>
                  </a:cubicBezTo>
                  <a:cubicBezTo>
                    <a:pt x="652193" y="271086"/>
                    <a:pt x="653682" y="271086"/>
                    <a:pt x="655173" y="274065"/>
                  </a:cubicBezTo>
                  <a:cubicBezTo>
                    <a:pt x="659640" y="265128"/>
                    <a:pt x="668577" y="257682"/>
                    <a:pt x="679004" y="257682"/>
                  </a:cubicBezTo>
                  <a:cubicBezTo>
                    <a:pt x="692409" y="257682"/>
                    <a:pt x="702836" y="268107"/>
                    <a:pt x="702836" y="281513"/>
                  </a:cubicBezTo>
                  <a:cubicBezTo>
                    <a:pt x="702836" y="294918"/>
                    <a:pt x="692409" y="305345"/>
                    <a:pt x="679004" y="305345"/>
                  </a:cubicBezTo>
                  <a:cubicBezTo>
                    <a:pt x="671556" y="305345"/>
                    <a:pt x="664109" y="300876"/>
                    <a:pt x="659640" y="294917"/>
                  </a:cubicBezTo>
                  <a:cubicBezTo>
                    <a:pt x="656661" y="296408"/>
                    <a:pt x="653682" y="297897"/>
                    <a:pt x="650703" y="297897"/>
                  </a:cubicBezTo>
                  <a:cubicBezTo>
                    <a:pt x="643257" y="297897"/>
                    <a:pt x="637299" y="291939"/>
                    <a:pt x="637299" y="284492"/>
                  </a:cubicBezTo>
                  <a:close/>
                  <a:moveTo>
                    <a:pt x="760181" y="533979"/>
                  </a:moveTo>
                  <a:cubicBezTo>
                    <a:pt x="756085" y="529883"/>
                    <a:pt x="753479" y="524297"/>
                    <a:pt x="753479" y="518340"/>
                  </a:cubicBezTo>
                  <a:cubicBezTo>
                    <a:pt x="753479" y="506424"/>
                    <a:pt x="763905" y="495998"/>
                    <a:pt x="775821" y="495998"/>
                  </a:cubicBezTo>
                  <a:cubicBezTo>
                    <a:pt x="787736" y="495998"/>
                    <a:pt x="798163" y="506423"/>
                    <a:pt x="798163" y="518339"/>
                  </a:cubicBezTo>
                  <a:cubicBezTo>
                    <a:pt x="798164" y="530256"/>
                    <a:pt x="787736" y="540682"/>
                    <a:pt x="775820" y="540682"/>
                  </a:cubicBezTo>
                  <a:cubicBezTo>
                    <a:pt x="769862" y="540682"/>
                    <a:pt x="764277" y="538076"/>
                    <a:pt x="760181" y="533979"/>
                  </a:cubicBezTo>
                  <a:close/>
                  <a:moveTo>
                    <a:pt x="678285" y="395637"/>
                  </a:moveTo>
                  <a:cubicBezTo>
                    <a:pt x="678701" y="391189"/>
                    <a:pt x="681944" y="388499"/>
                    <a:pt x="686392" y="388915"/>
                  </a:cubicBezTo>
                  <a:cubicBezTo>
                    <a:pt x="690842" y="389331"/>
                    <a:pt x="693531" y="392574"/>
                    <a:pt x="693115" y="397022"/>
                  </a:cubicBezTo>
                  <a:cubicBezTo>
                    <a:pt x="693115" y="397022"/>
                    <a:pt x="692977" y="398506"/>
                    <a:pt x="692977" y="398506"/>
                  </a:cubicBezTo>
                  <a:cubicBezTo>
                    <a:pt x="696636" y="391368"/>
                    <a:pt x="701638" y="385851"/>
                    <a:pt x="709470" y="382096"/>
                  </a:cubicBezTo>
                  <a:cubicBezTo>
                    <a:pt x="708263" y="378991"/>
                    <a:pt x="707197" y="374403"/>
                    <a:pt x="707613" y="369955"/>
                  </a:cubicBezTo>
                  <a:cubicBezTo>
                    <a:pt x="709137" y="353641"/>
                    <a:pt x="723592" y="343023"/>
                    <a:pt x="738423" y="344409"/>
                  </a:cubicBezTo>
                  <a:cubicBezTo>
                    <a:pt x="747321" y="345241"/>
                    <a:pt x="754460" y="348900"/>
                    <a:pt x="758353" y="355248"/>
                  </a:cubicBezTo>
                  <a:cubicBezTo>
                    <a:pt x="757010" y="353627"/>
                    <a:pt x="757148" y="352143"/>
                    <a:pt x="757287" y="350661"/>
                  </a:cubicBezTo>
                  <a:cubicBezTo>
                    <a:pt x="757703" y="346212"/>
                    <a:pt x="759937" y="342306"/>
                    <a:pt x="763180" y="339617"/>
                  </a:cubicBezTo>
                  <a:lnTo>
                    <a:pt x="764022" y="339353"/>
                  </a:lnTo>
                  <a:lnTo>
                    <a:pt x="749891" y="333700"/>
                  </a:lnTo>
                  <a:lnTo>
                    <a:pt x="749456" y="334408"/>
                  </a:lnTo>
                  <a:cubicBezTo>
                    <a:pt x="745454" y="337213"/>
                    <a:pt x="740461" y="338617"/>
                    <a:pt x="736012" y="338200"/>
                  </a:cubicBezTo>
                  <a:cubicBezTo>
                    <a:pt x="731563" y="337785"/>
                    <a:pt x="727287" y="335516"/>
                    <a:pt x="724245" y="332052"/>
                  </a:cubicBezTo>
                  <a:cubicBezTo>
                    <a:pt x="721203" y="328589"/>
                    <a:pt x="719393" y="323932"/>
                    <a:pt x="719879" y="318741"/>
                  </a:cubicBezTo>
                  <a:cubicBezTo>
                    <a:pt x="720294" y="314292"/>
                    <a:pt x="722564" y="310017"/>
                    <a:pt x="726027" y="306974"/>
                  </a:cubicBezTo>
                  <a:lnTo>
                    <a:pt x="732889" y="304724"/>
                  </a:lnTo>
                  <a:lnTo>
                    <a:pt x="743239" y="280211"/>
                  </a:lnTo>
                  <a:cubicBezTo>
                    <a:pt x="749755" y="273694"/>
                    <a:pt x="758692" y="269598"/>
                    <a:pt x="768374" y="269598"/>
                  </a:cubicBezTo>
                  <a:cubicBezTo>
                    <a:pt x="787736" y="269598"/>
                    <a:pt x="804121" y="284493"/>
                    <a:pt x="804121" y="305345"/>
                  </a:cubicBezTo>
                  <a:cubicBezTo>
                    <a:pt x="804121" y="315027"/>
                    <a:pt x="800398" y="323964"/>
                    <a:pt x="794067" y="330480"/>
                  </a:cubicBezTo>
                  <a:lnTo>
                    <a:pt x="777695" y="337244"/>
                  </a:lnTo>
                  <a:lnTo>
                    <a:pt x="786167" y="341765"/>
                  </a:lnTo>
                  <a:cubicBezTo>
                    <a:pt x="788857" y="345009"/>
                    <a:pt x="790329" y="349261"/>
                    <a:pt x="789914" y="353710"/>
                  </a:cubicBezTo>
                  <a:cubicBezTo>
                    <a:pt x="789082" y="362608"/>
                    <a:pt x="780973" y="369329"/>
                    <a:pt x="772075" y="368498"/>
                  </a:cubicBezTo>
                  <a:cubicBezTo>
                    <a:pt x="767627" y="368082"/>
                    <a:pt x="764799" y="366323"/>
                    <a:pt x="762110" y="363080"/>
                  </a:cubicBezTo>
                  <a:cubicBezTo>
                    <a:pt x="761833" y="366046"/>
                    <a:pt x="762899" y="370632"/>
                    <a:pt x="762622" y="373598"/>
                  </a:cubicBezTo>
                  <a:cubicBezTo>
                    <a:pt x="761652" y="383981"/>
                    <a:pt x="754889" y="392324"/>
                    <a:pt x="747058" y="396079"/>
                  </a:cubicBezTo>
                  <a:cubicBezTo>
                    <a:pt x="749609" y="400807"/>
                    <a:pt x="750537" y="406877"/>
                    <a:pt x="750121" y="411325"/>
                  </a:cubicBezTo>
                  <a:cubicBezTo>
                    <a:pt x="748596" y="427639"/>
                    <a:pt x="734003" y="439739"/>
                    <a:pt x="717689" y="438214"/>
                  </a:cubicBezTo>
                  <a:cubicBezTo>
                    <a:pt x="701376" y="436689"/>
                    <a:pt x="689275" y="422096"/>
                    <a:pt x="690800" y="405782"/>
                  </a:cubicBezTo>
                  <a:cubicBezTo>
                    <a:pt x="690938" y="404299"/>
                    <a:pt x="692699" y="401473"/>
                    <a:pt x="692838" y="399988"/>
                  </a:cubicBezTo>
                  <a:cubicBezTo>
                    <a:pt x="691077" y="402816"/>
                    <a:pt x="687972" y="404022"/>
                    <a:pt x="685006" y="403745"/>
                  </a:cubicBezTo>
                  <a:cubicBezTo>
                    <a:pt x="680558" y="403329"/>
                    <a:pt x="677869" y="400086"/>
                    <a:pt x="678285" y="395637"/>
                  </a:cubicBezTo>
                  <a:close/>
                  <a:moveTo>
                    <a:pt x="824042" y="703407"/>
                  </a:moveTo>
                  <a:cubicBezTo>
                    <a:pt x="820877" y="700056"/>
                    <a:pt x="819015" y="695587"/>
                    <a:pt x="819016" y="691119"/>
                  </a:cubicBezTo>
                  <a:cubicBezTo>
                    <a:pt x="819016" y="680692"/>
                    <a:pt x="827952" y="673246"/>
                    <a:pt x="836890" y="673246"/>
                  </a:cubicBezTo>
                  <a:cubicBezTo>
                    <a:pt x="847315" y="673246"/>
                    <a:pt x="854763" y="682183"/>
                    <a:pt x="854763" y="691119"/>
                  </a:cubicBezTo>
                  <a:cubicBezTo>
                    <a:pt x="854763" y="701545"/>
                    <a:pt x="847315" y="708993"/>
                    <a:pt x="836890" y="708994"/>
                  </a:cubicBezTo>
                  <a:cubicBezTo>
                    <a:pt x="831676" y="708993"/>
                    <a:pt x="827207" y="706759"/>
                    <a:pt x="824042" y="703407"/>
                  </a:cubicBezTo>
                  <a:close/>
                  <a:moveTo>
                    <a:pt x="583678" y="266617"/>
                  </a:moveTo>
                  <a:cubicBezTo>
                    <a:pt x="583678" y="259214"/>
                    <a:pt x="589680" y="253212"/>
                    <a:pt x="597083" y="253212"/>
                  </a:cubicBezTo>
                  <a:cubicBezTo>
                    <a:pt x="604487" y="253213"/>
                    <a:pt x="610489" y="259214"/>
                    <a:pt x="610489" y="266617"/>
                  </a:cubicBezTo>
                  <a:cubicBezTo>
                    <a:pt x="610489" y="274022"/>
                    <a:pt x="604487" y="280023"/>
                    <a:pt x="597083" y="280023"/>
                  </a:cubicBezTo>
                  <a:cubicBezTo>
                    <a:pt x="589680" y="280023"/>
                    <a:pt x="583679" y="274021"/>
                    <a:pt x="583678" y="266617"/>
                  </a:cubicBezTo>
                  <a:close/>
                  <a:moveTo>
                    <a:pt x="774331" y="661703"/>
                  </a:moveTo>
                  <a:cubicBezTo>
                    <a:pt x="770980" y="658351"/>
                    <a:pt x="769118" y="653882"/>
                    <a:pt x="769863" y="649414"/>
                  </a:cubicBezTo>
                  <a:cubicBezTo>
                    <a:pt x="769864" y="638988"/>
                    <a:pt x="777310" y="631541"/>
                    <a:pt x="787737" y="631541"/>
                  </a:cubicBezTo>
                  <a:cubicBezTo>
                    <a:pt x="798162" y="631541"/>
                    <a:pt x="805611" y="638988"/>
                    <a:pt x="805610" y="649414"/>
                  </a:cubicBezTo>
                  <a:cubicBezTo>
                    <a:pt x="805611" y="659840"/>
                    <a:pt x="798162" y="667288"/>
                    <a:pt x="787737" y="667288"/>
                  </a:cubicBezTo>
                  <a:cubicBezTo>
                    <a:pt x="782524" y="667288"/>
                    <a:pt x="777683" y="665054"/>
                    <a:pt x="774331" y="661703"/>
                  </a:cubicBezTo>
                  <a:close/>
                  <a:moveTo>
                    <a:pt x="720523" y="564701"/>
                  </a:moveTo>
                  <a:cubicBezTo>
                    <a:pt x="716986" y="561163"/>
                    <a:pt x="714752" y="556322"/>
                    <a:pt x="714752" y="551109"/>
                  </a:cubicBezTo>
                  <a:cubicBezTo>
                    <a:pt x="714752" y="540683"/>
                    <a:pt x="723689" y="531746"/>
                    <a:pt x="734114" y="531746"/>
                  </a:cubicBezTo>
                  <a:cubicBezTo>
                    <a:pt x="744541" y="531746"/>
                    <a:pt x="753478" y="540683"/>
                    <a:pt x="753479" y="551109"/>
                  </a:cubicBezTo>
                  <a:cubicBezTo>
                    <a:pt x="753478" y="561536"/>
                    <a:pt x="744541" y="570472"/>
                    <a:pt x="734114" y="570473"/>
                  </a:cubicBezTo>
                  <a:cubicBezTo>
                    <a:pt x="728902" y="570472"/>
                    <a:pt x="724061" y="568238"/>
                    <a:pt x="720523" y="564701"/>
                  </a:cubicBezTo>
                  <a:close/>
                  <a:moveTo>
                    <a:pt x="817154" y="753492"/>
                  </a:moveTo>
                  <a:cubicBezTo>
                    <a:pt x="812685" y="748838"/>
                    <a:pt x="810079" y="742507"/>
                    <a:pt x="810079" y="735805"/>
                  </a:cubicBezTo>
                  <a:cubicBezTo>
                    <a:pt x="810079" y="720910"/>
                    <a:pt x="821995" y="710485"/>
                    <a:pt x="835400" y="713463"/>
                  </a:cubicBezTo>
                  <a:cubicBezTo>
                    <a:pt x="839869" y="713463"/>
                    <a:pt x="844337" y="714952"/>
                    <a:pt x="847316" y="716442"/>
                  </a:cubicBezTo>
                  <a:cubicBezTo>
                    <a:pt x="850295" y="714952"/>
                    <a:pt x="853273" y="713463"/>
                    <a:pt x="856253" y="713463"/>
                  </a:cubicBezTo>
                  <a:cubicBezTo>
                    <a:pt x="865189" y="713463"/>
                    <a:pt x="872638" y="720910"/>
                    <a:pt x="872638" y="729847"/>
                  </a:cubicBezTo>
                  <a:cubicBezTo>
                    <a:pt x="872638" y="738783"/>
                    <a:pt x="866680" y="744741"/>
                    <a:pt x="857743" y="746232"/>
                  </a:cubicBezTo>
                  <a:cubicBezTo>
                    <a:pt x="854764" y="755169"/>
                    <a:pt x="845827" y="761127"/>
                    <a:pt x="835400" y="761126"/>
                  </a:cubicBezTo>
                  <a:cubicBezTo>
                    <a:pt x="827952" y="761126"/>
                    <a:pt x="821622" y="758147"/>
                    <a:pt x="817154" y="753492"/>
                  </a:cubicBezTo>
                  <a:close/>
                  <a:moveTo>
                    <a:pt x="768517" y="710743"/>
                  </a:moveTo>
                  <a:cubicBezTo>
                    <a:pt x="769206" y="703371"/>
                    <a:pt x="775739" y="697954"/>
                    <a:pt x="783110" y="698642"/>
                  </a:cubicBezTo>
                  <a:cubicBezTo>
                    <a:pt x="790483" y="699331"/>
                    <a:pt x="795900" y="705866"/>
                    <a:pt x="795211" y="713238"/>
                  </a:cubicBezTo>
                  <a:cubicBezTo>
                    <a:pt x="794522" y="720609"/>
                    <a:pt x="787988" y="726026"/>
                    <a:pt x="780616" y="725337"/>
                  </a:cubicBezTo>
                  <a:cubicBezTo>
                    <a:pt x="773245" y="724648"/>
                    <a:pt x="767828" y="718114"/>
                    <a:pt x="768517" y="710743"/>
                  </a:cubicBezTo>
                  <a:close/>
                  <a:moveTo>
                    <a:pt x="741192" y="681066"/>
                  </a:moveTo>
                  <a:cubicBezTo>
                    <a:pt x="738585" y="678459"/>
                    <a:pt x="737096" y="674735"/>
                    <a:pt x="737095" y="670267"/>
                  </a:cubicBezTo>
                  <a:cubicBezTo>
                    <a:pt x="737095" y="661330"/>
                    <a:pt x="743053" y="655373"/>
                    <a:pt x="751990" y="655372"/>
                  </a:cubicBezTo>
                  <a:cubicBezTo>
                    <a:pt x="760927" y="655373"/>
                    <a:pt x="766885" y="661330"/>
                    <a:pt x="766885" y="670267"/>
                  </a:cubicBezTo>
                  <a:cubicBezTo>
                    <a:pt x="766885" y="679204"/>
                    <a:pt x="760927" y="685162"/>
                    <a:pt x="751990" y="685162"/>
                  </a:cubicBezTo>
                  <a:cubicBezTo>
                    <a:pt x="747522" y="685162"/>
                    <a:pt x="743799" y="683673"/>
                    <a:pt x="741192" y="681066"/>
                  </a:cubicBezTo>
                  <a:close/>
                  <a:moveTo>
                    <a:pt x="648657" y="551667"/>
                  </a:moveTo>
                  <a:cubicBezTo>
                    <a:pt x="644375" y="547385"/>
                    <a:pt x="641769" y="541427"/>
                    <a:pt x="641769" y="534724"/>
                  </a:cubicBezTo>
                  <a:cubicBezTo>
                    <a:pt x="641769" y="525787"/>
                    <a:pt x="647727" y="518340"/>
                    <a:pt x="655173" y="513872"/>
                  </a:cubicBezTo>
                  <a:cubicBezTo>
                    <a:pt x="647727" y="506425"/>
                    <a:pt x="643258" y="495998"/>
                    <a:pt x="643258" y="484082"/>
                  </a:cubicBezTo>
                  <a:cubicBezTo>
                    <a:pt x="643258" y="460250"/>
                    <a:pt x="662622" y="440888"/>
                    <a:pt x="686453" y="440888"/>
                  </a:cubicBezTo>
                  <a:cubicBezTo>
                    <a:pt x="698369" y="440888"/>
                    <a:pt x="710285" y="445355"/>
                    <a:pt x="717732" y="454292"/>
                  </a:cubicBezTo>
                  <a:cubicBezTo>
                    <a:pt x="734117" y="458762"/>
                    <a:pt x="746032" y="473656"/>
                    <a:pt x="746033" y="491530"/>
                  </a:cubicBezTo>
                  <a:cubicBezTo>
                    <a:pt x="746033" y="513872"/>
                    <a:pt x="728159" y="530256"/>
                    <a:pt x="707306" y="530256"/>
                  </a:cubicBezTo>
                  <a:cubicBezTo>
                    <a:pt x="702837" y="530256"/>
                    <a:pt x="698369" y="528766"/>
                    <a:pt x="693900" y="527277"/>
                  </a:cubicBezTo>
                  <a:cubicBezTo>
                    <a:pt x="690921" y="527277"/>
                    <a:pt x="689432" y="527278"/>
                    <a:pt x="687942" y="527277"/>
                  </a:cubicBezTo>
                  <a:cubicBezTo>
                    <a:pt x="689432" y="528766"/>
                    <a:pt x="689432" y="531745"/>
                    <a:pt x="689432" y="534724"/>
                  </a:cubicBezTo>
                  <a:cubicBezTo>
                    <a:pt x="689432" y="548130"/>
                    <a:pt x="679005" y="558555"/>
                    <a:pt x="665600" y="558555"/>
                  </a:cubicBezTo>
                  <a:cubicBezTo>
                    <a:pt x="658897" y="558556"/>
                    <a:pt x="652940" y="555949"/>
                    <a:pt x="648657" y="551667"/>
                  </a:cubicBezTo>
                  <a:close/>
                  <a:moveTo>
                    <a:pt x="546772" y="370550"/>
                  </a:moveTo>
                  <a:cubicBezTo>
                    <a:pt x="543807" y="367586"/>
                    <a:pt x="541974" y="363490"/>
                    <a:pt x="541973" y="358965"/>
                  </a:cubicBezTo>
                  <a:cubicBezTo>
                    <a:pt x="541973" y="349917"/>
                    <a:pt x="549309" y="342581"/>
                    <a:pt x="558356" y="342581"/>
                  </a:cubicBezTo>
                  <a:cubicBezTo>
                    <a:pt x="567406" y="342581"/>
                    <a:pt x="574741" y="349916"/>
                    <a:pt x="574741" y="358964"/>
                  </a:cubicBezTo>
                  <a:cubicBezTo>
                    <a:pt x="574741" y="368014"/>
                    <a:pt x="567406" y="375350"/>
                    <a:pt x="558356" y="375349"/>
                  </a:cubicBezTo>
                  <a:cubicBezTo>
                    <a:pt x="553833" y="375350"/>
                    <a:pt x="549737" y="373516"/>
                    <a:pt x="546772" y="370550"/>
                  </a:cubicBezTo>
                  <a:close/>
                  <a:moveTo>
                    <a:pt x="766438" y="867066"/>
                  </a:moveTo>
                  <a:cubicBezTo>
                    <a:pt x="763581" y="863619"/>
                    <a:pt x="762143" y="858997"/>
                    <a:pt x="762628" y="853806"/>
                  </a:cubicBezTo>
                  <a:cubicBezTo>
                    <a:pt x="763598" y="843426"/>
                    <a:pt x="771705" y="836702"/>
                    <a:pt x="782087" y="837673"/>
                  </a:cubicBezTo>
                  <a:cubicBezTo>
                    <a:pt x="786535" y="838089"/>
                    <a:pt x="790708" y="841470"/>
                    <a:pt x="794879" y="844852"/>
                  </a:cubicBezTo>
                  <a:cubicBezTo>
                    <a:pt x="804748" y="835304"/>
                    <a:pt x="818788" y="829134"/>
                    <a:pt x="833619" y="830521"/>
                  </a:cubicBezTo>
                  <a:cubicBezTo>
                    <a:pt x="860313" y="833015"/>
                    <a:pt x="880478" y="857340"/>
                    <a:pt x="877984" y="884034"/>
                  </a:cubicBezTo>
                  <a:cubicBezTo>
                    <a:pt x="875489" y="910729"/>
                    <a:pt x="851166" y="930894"/>
                    <a:pt x="824472" y="928400"/>
                  </a:cubicBezTo>
                  <a:cubicBezTo>
                    <a:pt x="811125" y="927152"/>
                    <a:pt x="799409" y="920448"/>
                    <a:pt x="791342" y="910719"/>
                  </a:cubicBezTo>
                  <a:cubicBezTo>
                    <a:pt x="783276" y="900989"/>
                    <a:pt x="778857" y="888234"/>
                    <a:pt x="780105" y="874888"/>
                  </a:cubicBezTo>
                  <a:cubicBezTo>
                    <a:pt x="780105" y="874888"/>
                    <a:pt x="780243" y="873404"/>
                    <a:pt x="780243" y="873404"/>
                  </a:cubicBezTo>
                  <a:cubicBezTo>
                    <a:pt x="778761" y="873265"/>
                    <a:pt x="778761" y="873265"/>
                    <a:pt x="778761" y="873265"/>
                  </a:cubicBezTo>
                  <a:cubicBezTo>
                    <a:pt x="773570" y="872780"/>
                    <a:pt x="769295" y="870511"/>
                    <a:pt x="766438" y="867066"/>
                  </a:cubicBezTo>
                  <a:close/>
                  <a:moveTo>
                    <a:pt x="408849" y="210577"/>
                  </a:moveTo>
                  <a:cubicBezTo>
                    <a:pt x="400843" y="202570"/>
                    <a:pt x="396003" y="191399"/>
                    <a:pt x="396003" y="178739"/>
                  </a:cubicBezTo>
                  <a:cubicBezTo>
                    <a:pt x="396002" y="153417"/>
                    <a:pt x="416855" y="134055"/>
                    <a:pt x="440687" y="134054"/>
                  </a:cubicBezTo>
                  <a:cubicBezTo>
                    <a:pt x="466008" y="134054"/>
                    <a:pt x="485372" y="153417"/>
                    <a:pt x="485372" y="178739"/>
                  </a:cubicBezTo>
                  <a:cubicBezTo>
                    <a:pt x="485372" y="204060"/>
                    <a:pt x="464519" y="223424"/>
                    <a:pt x="440687" y="223424"/>
                  </a:cubicBezTo>
                  <a:cubicBezTo>
                    <a:pt x="428026" y="223424"/>
                    <a:pt x="416855" y="218583"/>
                    <a:pt x="408849" y="210577"/>
                  </a:cubicBezTo>
                  <a:close/>
                  <a:moveTo>
                    <a:pt x="715448" y="846406"/>
                  </a:moveTo>
                  <a:cubicBezTo>
                    <a:pt x="716003" y="840474"/>
                    <a:pt x="722489" y="835096"/>
                    <a:pt x="728422" y="835651"/>
                  </a:cubicBezTo>
                  <a:cubicBezTo>
                    <a:pt x="735835" y="836343"/>
                    <a:pt x="739731" y="842692"/>
                    <a:pt x="739177" y="848623"/>
                  </a:cubicBezTo>
                  <a:cubicBezTo>
                    <a:pt x="738622" y="854555"/>
                    <a:pt x="732136" y="859933"/>
                    <a:pt x="726204" y="859379"/>
                  </a:cubicBezTo>
                  <a:cubicBezTo>
                    <a:pt x="718788" y="858686"/>
                    <a:pt x="714894" y="852338"/>
                    <a:pt x="715448" y="846406"/>
                  </a:cubicBezTo>
                  <a:close/>
                  <a:moveTo>
                    <a:pt x="438439" y="320865"/>
                  </a:moveTo>
                  <a:cubicBezTo>
                    <a:pt x="438854" y="316417"/>
                    <a:pt x="443718" y="312382"/>
                    <a:pt x="448168" y="312798"/>
                  </a:cubicBezTo>
                  <a:cubicBezTo>
                    <a:pt x="452617" y="313213"/>
                    <a:pt x="456651" y="318080"/>
                    <a:pt x="456235" y="322528"/>
                  </a:cubicBezTo>
                  <a:cubicBezTo>
                    <a:pt x="455819" y="326977"/>
                    <a:pt x="450954" y="331010"/>
                    <a:pt x="446505" y="330594"/>
                  </a:cubicBezTo>
                  <a:cubicBezTo>
                    <a:pt x="442055" y="330178"/>
                    <a:pt x="438023" y="325314"/>
                    <a:pt x="438439" y="320865"/>
                  </a:cubicBezTo>
                  <a:close/>
                  <a:moveTo>
                    <a:pt x="596513" y="630342"/>
                  </a:moveTo>
                  <a:cubicBezTo>
                    <a:pt x="597126" y="623791"/>
                    <a:pt x="602933" y="618975"/>
                    <a:pt x="609486" y="619588"/>
                  </a:cubicBezTo>
                  <a:cubicBezTo>
                    <a:pt x="616038" y="620199"/>
                    <a:pt x="620854" y="626008"/>
                    <a:pt x="620241" y="632560"/>
                  </a:cubicBezTo>
                  <a:cubicBezTo>
                    <a:pt x="619629" y="639114"/>
                    <a:pt x="613821" y="643928"/>
                    <a:pt x="607269" y="643315"/>
                  </a:cubicBezTo>
                  <a:cubicBezTo>
                    <a:pt x="600716" y="642703"/>
                    <a:pt x="595901" y="636896"/>
                    <a:pt x="596513" y="630342"/>
                  </a:cubicBezTo>
                  <a:close/>
                  <a:moveTo>
                    <a:pt x="674905" y="834014"/>
                  </a:moveTo>
                  <a:cubicBezTo>
                    <a:pt x="670686" y="829133"/>
                    <a:pt x="668310" y="822553"/>
                    <a:pt x="669003" y="815138"/>
                  </a:cubicBezTo>
                  <a:cubicBezTo>
                    <a:pt x="670250" y="801789"/>
                    <a:pt x="683223" y="791035"/>
                    <a:pt x="696569" y="792282"/>
                  </a:cubicBezTo>
                  <a:cubicBezTo>
                    <a:pt x="709917" y="793529"/>
                    <a:pt x="720811" y="805019"/>
                    <a:pt x="719425" y="819850"/>
                  </a:cubicBezTo>
                  <a:cubicBezTo>
                    <a:pt x="718178" y="833196"/>
                    <a:pt x="705205" y="843951"/>
                    <a:pt x="691857" y="842704"/>
                  </a:cubicBezTo>
                  <a:cubicBezTo>
                    <a:pt x="685184" y="842080"/>
                    <a:pt x="679124" y="838896"/>
                    <a:pt x="674905" y="834014"/>
                  </a:cubicBezTo>
                  <a:close/>
                  <a:moveTo>
                    <a:pt x="387076" y="314195"/>
                  </a:moveTo>
                  <a:cubicBezTo>
                    <a:pt x="384387" y="310953"/>
                    <a:pt x="382915" y="306701"/>
                    <a:pt x="383330" y="302252"/>
                  </a:cubicBezTo>
                  <a:cubicBezTo>
                    <a:pt x="384162" y="293354"/>
                    <a:pt x="392269" y="286631"/>
                    <a:pt x="401167" y="287463"/>
                  </a:cubicBezTo>
                  <a:cubicBezTo>
                    <a:pt x="410065" y="288294"/>
                    <a:pt x="416788" y="296403"/>
                    <a:pt x="415956" y="305301"/>
                  </a:cubicBezTo>
                  <a:cubicBezTo>
                    <a:pt x="415125" y="314199"/>
                    <a:pt x="407016" y="320920"/>
                    <a:pt x="398118" y="320089"/>
                  </a:cubicBezTo>
                  <a:cubicBezTo>
                    <a:pt x="393669" y="319673"/>
                    <a:pt x="389764" y="317438"/>
                    <a:pt x="387076" y="314195"/>
                  </a:cubicBezTo>
                  <a:close/>
                  <a:moveTo>
                    <a:pt x="503620" y="543289"/>
                  </a:moveTo>
                  <a:cubicBezTo>
                    <a:pt x="500641" y="540310"/>
                    <a:pt x="498779" y="536214"/>
                    <a:pt x="498779" y="531746"/>
                  </a:cubicBezTo>
                  <a:cubicBezTo>
                    <a:pt x="498779" y="524299"/>
                    <a:pt x="503247" y="516850"/>
                    <a:pt x="510695" y="515361"/>
                  </a:cubicBezTo>
                  <a:cubicBezTo>
                    <a:pt x="500268" y="507914"/>
                    <a:pt x="492821" y="495998"/>
                    <a:pt x="492821" y="481103"/>
                  </a:cubicBezTo>
                  <a:cubicBezTo>
                    <a:pt x="492821" y="457271"/>
                    <a:pt x="512184" y="437909"/>
                    <a:pt x="536015" y="437909"/>
                  </a:cubicBezTo>
                  <a:cubicBezTo>
                    <a:pt x="559847" y="437908"/>
                    <a:pt x="579211" y="457271"/>
                    <a:pt x="579211" y="481103"/>
                  </a:cubicBezTo>
                  <a:cubicBezTo>
                    <a:pt x="579211" y="504934"/>
                    <a:pt x="559847" y="524299"/>
                    <a:pt x="536015" y="524299"/>
                  </a:cubicBezTo>
                  <a:cubicBezTo>
                    <a:pt x="534527" y="524299"/>
                    <a:pt x="531548" y="524298"/>
                    <a:pt x="530057" y="524299"/>
                  </a:cubicBezTo>
                  <a:cubicBezTo>
                    <a:pt x="530058" y="525787"/>
                    <a:pt x="531548" y="528766"/>
                    <a:pt x="531548" y="531745"/>
                  </a:cubicBezTo>
                  <a:cubicBezTo>
                    <a:pt x="531548" y="540683"/>
                    <a:pt x="524100" y="548131"/>
                    <a:pt x="515163" y="548131"/>
                  </a:cubicBezTo>
                  <a:cubicBezTo>
                    <a:pt x="510694" y="548131"/>
                    <a:pt x="506599" y="546269"/>
                    <a:pt x="503620" y="543289"/>
                  </a:cubicBezTo>
                  <a:close/>
                  <a:moveTo>
                    <a:pt x="543894" y="641134"/>
                  </a:moveTo>
                  <a:cubicBezTo>
                    <a:pt x="540197" y="636674"/>
                    <a:pt x="538122" y="630870"/>
                    <a:pt x="538676" y="624938"/>
                  </a:cubicBezTo>
                  <a:cubicBezTo>
                    <a:pt x="539785" y="613074"/>
                    <a:pt x="549653" y="603524"/>
                    <a:pt x="562999" y="604771"/>
                  </a:cubicBezTo>
                  <a:cubicBezTo>
                    <a:pt x="576347" y="606018"/>
                    <a:pt x="584275" y="617232"/>
                    <a:pt x="583166" y="629096"/>
                  </a:cubicBezTo>
                  <a:cubicBezTo>
                    <a:pt x="582058" y="640960"/>
                    <a:pt x="572190" y="650509"/>
                    <a:pt x="558842" y="649261"/>
                  </a:cubicBezTo>
                  <a:cubicBezTo>
                    <a:pt x="552910" y="648707"/>
                    <a:pt x="547591" y="645592"/>
                    <a:pt x="543894" y="641134"/>
                  </a:cubicBezTo>
                  <a:close/>
                  <a:moveTo>
                    <a:pt x="509205" y="610689"/>
                  </a:moveTo>
                  <a:cubicBezTo>
                    <a:pt x="509205" y="606219"/>
                    <a:pt x="513673" y="601752"/>
                    <a:pt x="518142" y="601752"/>
                  </a:cubicBezTo>
                  <a:cubicBezTo>
                    <a:pt x="522609" y="601751"/>
                    <a:pt x="527079" y="606219"/>
                    <a:pt x="527079" y="610689"/>
                  </a:cubicBezTo>
                  <a:cubicBezTo>
                    <a:pt x="527079" y="616646"/>
                    <a:pt x="522610" y="619626"/>
                    <a:pt x="518142" y="619626"/>
                  </a:cubicBezTo>
                  <a:cubicBezTo>
                    <a:pt x="513672" y="619625"/>
                    <a:pt x="509205" y="615157"/>
                    <a:pt x="509205" y="610689"/>
                  </a:cubicBezTo>
                  <a:close/>
                  <a:moveTo>
                    <a:pt x="536411" y="741225"/>
                  </a:moveTo>
                  <a:cubicBezTo>
                    <a:pt x="534075" y="738201"/>
                    <a:pt x="532939" y="734355"/>
                    <a:pt x="533285" y="730648"/>
                  </a:cubicBezTo>
                  <a:cubicBezTo>
                    <a:pt x="533978" y="723233"/>
                    <a:pt x="540464" y="717855"/>
                    <a:pt x="547879" y="718548"/>
                  </a:cubicBezTo>
                  <a:cubicBezTo>
                    <a:pt x="549363" y="718687"/>
                    <a:pt x="550706" y="720309"/>
                    <a:pt x="552190" y="720447"/>
                  </a:cubicBezTo>
                  <a:cubicBezTo>
                    <a:pt x="545190" y="715304"/>
                    <a:pt x="541574" y="705991"/>
                    <a:pt x="542405" y="697093"/>
                  </a:cubicBezTo>
                  <a:cubicBezTo>
                    <a:pt x="543791" y="682263"/>
                    <a:pt x="556764" y="671507"/>
                    <a:pt x="571593" y="672893"/>
                  </a:cubicBezTo>
                  <a:cubicBezTo>
                    <a:pt x="583458" y="674002"/>
                    <a:pt x="593006" y="683869"/>
                    <a:pt x="595002" y="694529"/>
                  </a:cubicBezTo>
                  <a:cubicBezTo>
                    <a:pt x="603111" y="687805"/>
                    <a:pt x="612425" y="684189"/>
                    <a:pt x="622806" y="685159"/>
                  </a:cubicBezTo>
                  <a:cubicBezTo>
                    <a:pt x="642086" y="686961"/>
                    <a:pt x="656873" y="704798"/>
                    <a:pt x="654933" y="725560"/>
                  </a:cubicBezTo>
                  <a:cubicBezTo>
                    <a:pt x="653132" y="744840"/>
                    <a:pt x="635295" y="759628"/>
                    <a:pt x="616015" y="757826"/>
                  </a:cubicBezTo>
                  <a:cubicBezTo>
                    <a:pt x="596736" y="756024"/>
                    <a:pt x="583292" y="739808"/>
                    <a:pt x="583471" y="721874"/>
                  </a:cubicBezTo>
                  <a:cubicBezTo>
                    <a:pt x="578607" y="725908"/>
                    <a:pt x="572536" y="726835"/>
                    <a:pt x="566604" y="726281"/>
                  </a:cubicBezTo>
                  <a:cubicBezTo>
                    <a:pt x="563639" y="726004"/>
                    <a:pt x="559189" y="725588"/>
                    <a:pt x="556361" y="723829"/>
                  </a:cubicBezTo>
                  <a:cubicBezTo>
                    <a:pt x="559189" y="725588"/>
                    <a:pt x="561739" y="730316"/>
                    <a:pt x="561323" y="734764"/>
                  </a:cubicBezTo>
                  <a:cubicBezTo>
                    <a:pt x="560630" y="742179"/>
                    <a:pt x="554144" y="747557"/>
                    <a:pt x="546729" y="746864"/>
                  </a:cubicBezTo>
                  <a:cubicBezTo>
                    <a:pt x="542281" y="746449"/>
                    <a:pt x="538746" y="744248"/>
                    <a:pt x="536411" y="741225"/>
                  </a:cubicBezTo>
                  <a:close/>
                  <a:moveTo>
                    <a:pt x="361559" y="447404"/>
                  </a:moveTo>
                  <a:cubicBezTo>
                    <a:pt x="357650" y="443122"/>
                    <a:pt x="355788" y="437164"/>
                    <a:pt x="357277" y="430462"/>
                  </a:cubicBezTo>
                  <a:cubicBezTo>
                    <a:pt x="357277" y="417056"/>
                    <a:pt x="367704" y="406630"/>
                    <a:pt x="381109" y="406630"/>
                  </a:cubicBezTo>
                  <a:cubicBezTo>
                    <a:pt x="384088" y="406630"/>
                    <a:pt x="385579" y="406631"/>
                    <a:pt x="388557" y="408119"/>
                  </a:cubicBezTo>
                  <a:cubicBezTo>
                    <a:pt x="388557" y="406630"/>
                    <a:pt x="390046" y="405140"/>
                    <a:pt x="390045" y="403651"/>
                  </a:cubicBezTo>
                  <a:cubicBezTo>
                    <a:pt x="373662" y="397693"/>
                    <a:pt x="363235" y="382798"/>
                    <a:pt x="363235" y="364924"/>
                  </a:cubicBezTo>
                  <a:cubicBezTo>
                    <a:pt x="363235" y="342581"/>
                    <a:pt x="381109" y="323220"/>
                    <a:pt x="404941" y="323219"/>
                  </a:cubicBezTo>
                  <a:cubicBezTo>
                    <a:pt x="427284" y="323219"/>
                    <a:pt x="446646" y="341093"/>
                    <a:pt x="446646" y="364925"/>
                  </a:cubicBezTo>
                  <a:cubicBezTo>
                    <a:pt x="446646" y="369393"/>
                    <a:pt x="446646" y="372371"/>
                    <a:pt x="445157" y="375350"/>
                  </a:cubicBezTo>
                  <a:cubicBezTo>
                    <a:pt x="470478" y="379820"/>
                    <a:pt x="489842" y="400672"/>
                    <a:pt x="489842" y="427483"/>
                  </a:cubicBezTo>
                  <a:cubicBezTo>
                    <a:pt x="489842" y="457273"/>
                    <a:pt x="466010" y="481105"/>
                    <a:pt x="436221" y="481105"/>
                  </a:cubicBezTo>
                  <a:cubicBezTo>
                    <a:pt x="415368" y="481104"/>
                    <a:pt x="397494" y="469189"/>
                    <a:pt x="388557" y="451315"/>
                  </a:cubicBezTo>
                  <a:cubicBezTo>
                    <a:pt x="385578" y="452803"/>
                    <a:pt x="381109" y="454294"/>
                    <a:pt x="378130" y="454293"/>
                  </a:cubicBezTo>
                  <a:cubicBezTo>
                    <a:pt x="371428" y="454293"/>
                    <a:pt x="365470" y="451686"/>
                    <a:pt x="361559" y="447404"/>
                  </a:cubicBezTo>
                  <a:close/>
                  <a:moveTo>
                    <a:pt x="458749" y="652208"/>
                  </a:moveTo>
                  <a:cubicBezTo>
                    <a:pt x="455956" y="649415"/>
                    <a:pt x="454094" y="645691"/>
                    <a:pt x="454094" y="641968"/>
                  </a:cubicBezTo>
                  <a:cubicBezTo>
                    <a:pt x="454094" y="634520"/>
                    <a:pt x="460052" y="627074"/>
                    <a:pt x="468989" y="627073"/>
                  </a:cubicBezTo>
                  <a:cubicBezTo>
                    <a:pt x="476436" y="627073"/>
                    <a:pt x="483884" y="633031"/>
                    <a:pt x="483884" y="641968"/>
                  </a:cubicBezTo>
                  <a:cubicBezTo>
                    <a:pt x="483884" y="649415"/>
                    <a:pt x="477926" y="656863"/>
                    <a:pt x="468989" y="656863"/>
                  </a:cubicBezTo>
                  <a:cubicBezTo>
                    <a:pt x="465265" y="656863"/>
                    <a:pt x="461541" y="655001"/>
                    <a:pt x="458749" y="652208"/>
                  </a:cubicBezTo>
                  <a:close/>
                  <a:moveTo>
                    <a:pt x="166996" y="102401"/>
                  </a:moveTo>
                  <a:cubicBezTo>
                    <a:pt x="164017" y="99422"/>
                    <a:pt x="162156" y="95326"/>
                    <a:pt x="162156" y="90858"/>
                  </a:cubicBezTo>
                  <a:cubicBezTo>
                    <a:pt x="162155" y="81920"/>
                    <a:pt x="169602" y="74474"/>
                    <a:pt x="178539" y="74474"/>
                  </a:cubicBezTo>
                  <a:cubicBezTo>
                    <a:pt x="187475" y="74474"/>
                    <a:pt x="194924" y="81921"/>
                    <a:pt x="194924" y="90857"/>
                  </a:cubicBezTo>
                  <a:cubicBezTo>
                    <a:pt x="194924" y="99794"/>
                    <a:pt x="187476" y="107243"/>
                    <a:pt x="178539" y="107242"/>
                  </a:cubicBezTo>
                  <a:cubicBezTo>
                    <a:pt x="174070" y="107242"/>
                    <a:pt x="169974" y="105380"/>
                    <a:pt x="166996" y="102401"/>
                  </a:cubicBezTo>
                  <a:close/>
                  <a:moveTo>
                    <a:pt x="547869" y="856739"/>
                  </a:moveTo>
                  <a:cubicBezTo>
                    <a:pt x="544004" y="852076"/>
                    <a:pt x="541963" y="845902"/>
                    <a:pt x="542587" y="839228"/>
                  </a:cubicBezTo>
                  <a:cubicBezTo>
                    <a:pt x="543834" y="825881"/>
                    <a:pt x="555184" y="816470"/>
                    <a:pt x="568532" y="817717"/>
                  </a:cubicBezTo>
                  <a:cubicBezTo>
                    <a:pt x="581879" y="818964"/>
                    <a:pt x="591290" y="830316"/>
                    <a:pt x="590043" y="843663"/>
                  </a:cubicBezTo>
                  <a:cubicBezTo>
                    <a:pt x="588796" y="857010"/>
                    <a:pt x="577444" y="866421"/>
                    <a:pt x="564098" y="865173"/>
                  </a:cubicBezTo>
                  <a:cubicBezTo>
                    <a:pt x="557423" y="864549"/>
                    <a:pt x="551734" y="861400"/>
                    <a:pt x="547869" y="856739"/>
                  </a:cubicBezTo>
                  <a:close/>
                  <a:moveTo>
                    <a:pt x="396378" y="582844"/>
                  </a:moveTo>
                  <a:cubicBezTo>
                    <a:pt x="390328" y="575546"/>
                    <a:pt x="387116" y="565896"/>
                    <a:pt x="388086" y="555516"/>
                  </a:cubicBezTo>
                  <a:cubicBezTo>
                    <a:pt x="389056" y="545134"/>
                    <a:pt x="394001" y="536246"/>
                    <a:pt x="401298" y="530196"/>
                  </a:cubicBezTo>
                  <a:lnTo>
                    <a:pt x="423612" y="523425"/>
                  </a:lnTo>
                  <a:lnTo>
                    <a:pt x="423000" y="523180"/>
                  </a:lnTo>
                  <a:cubicBezTo>
                    <a:pt x="420208" y="520573"/>
                    <a:pt x="418346" y="516850"/>
                    <a:pt x="418346" y="512381"/>
                  </a:cubicBezTo>
                  <a:cubicBezTo>
                    <a:pt x="418346" y="504933"/>
                    <a:pt x="424304" y="497487"/>
                    <a:pt x="433241" y="497487"/>
                  </a:cubicBezTo>
                  <a:cubicBezTo>
                    <a:pt x="440687" y="497487"/>
                    <a:pt x="448135" y="503445"/>
                    <a:pt x="448135" y="512381"/>
                  </a:cubicBezTo>
                  <a:cubicBezTo>
                    <a:pt x="448136" y="516105"/>
                    <a:pt x="446646" y="519829"/>
                    <a:pt x="444039" y="522621"/>
                  </a:cubicBezTo>
                  <a:lnTo>
                    <a:pt x="436352" y="525935"/>
                  </a:lnTo>
                  <a:lnTo>
                    <a:pt x="453945" y="535116"/>
                  </a:lnTo>
                  <a:cubicBezTo>
                    <a:pt x="459995" y="542414"/>
                    <a:pt x="463208" y="552064"/>
                    <a:pt x="462237" y="562445"/>
                  </a:cubicBezTo>
                  <a:cubicBezTo>
                    <a:pt x="461267" y="572825"/>
                    <a:pt x="456323" y="581713"/>
                    <a:pt x="449025" y="587763"/>
                  </a:cubicBezTo>
                  <a:lnTo>
                    <a:pt x="430747" y="593309"/>
                  </a:lnTo>
                  <a:lnTo>
                    <a:pt x="430075" y="595048"/>
                  </a:lnTo>
                  <a:cubicBezTo>
                    <a:pt x="428027" y="597282"/>
                    <a:pt x="425048" y="598771"/>
                    <a:pt x="421325" y="598771"/>
                  </a:cubicBezTo>
                  <a:cubicBezTo>
                    <a:pt x="418346" y="598771"/>
                    <a:pt x="415367" y="597654"/>
                    <a:pt x="413133" y="595606"/>
                  </a:cubicBezTo>
                  <a:lnTo>
                    <a:pt x="410934" y="590439"/>
                  </a:lnTo>
                  <a:close/>
                  <a:moveTo>
                    <a:pt x="586371" y="962997"/>
                  </a:moveTo>
                  <a:cubicBezTo>
                    <a:pt x="587064" y="955581"/>
                    <a:pt x="592067" y="950065"/>
                    <a:pt x="600964" y="950896"/>
                  </a:cubicBezTo>
                  <a:cubicBezTo>
                    <a:pt x="608380" y="951590"/>
                    <a:pt x="613758" y="958076"/>
                    <a:pt x="613065" y="965491"/>
                  </a:cubicBezTo>
                  <a:cubicBezTo>
                    <a:pt x="612372" y="972906"/>
                    <a:pt x="605886" y="978284"/>
                    <a:pt x="598470" y="977591"/>
                  </a:cubicBezTo>
                  <a:cubicBezTo>
                    <a:pt x="591056" y="976898"/>
                    <a:pt x="585678" y="970411"/>
                    <a:pt x="586371" y="962997"/>
                  </a:cubicBezTo>
                  <a:close/>
                  <a:moveTo>
                    <a:pt x="531653" y="896175"/>
                  </a:moveTo>
                  <a:cubicBezTo>
                    <a:pt x="528965" y="892932"/>
                    <a:pt x="527492" y="888681"/>
                    <a:pt x="527908" y="884231"/>
                  </a:cubicBezTo>
                  <a:cubicBezTo>
                    <a:pt x="528739" y="875334"/>
                    <a:pt x="536708" y="870095"/>
                    <a:pt x="545745" y="869443"/>
                  </a:cubicBezTo>
                  <a:cubicBezTo>
                    <a:pt x="554643" y="870274"/>
                    <a:pt x="561365" y="878383"/>
                    <a:pt x="560534" y="887281"/>
                  </a:cubicBezTo>
                  <a:cubicBezTo>
                    <a:pt x="559703" y="896179"/>
                    <a:pt x="551593" y="902900"/>
                    <a:pt x="542696" y="902068"/>
                  </a:cubicBezTo>
                  <a:cubicBezTo>
                    <a:pt x="538247" y="901653"/>
                    <a:pt x="534342" y="899418"/>
                    <a:pt x="531653" y="896175"/>
                  </a:cubicBezTo>
                  <a:close/>
                  <a:moveTo>
                    <a:pt x="471180" y="866961"/>
                  </a:moveTo>
                  <a:cubicBezTo>
                    <a:pt x="471873" y="859546"/>
                    <a:pt x="478221" y="855651"/>
                    <a:pt x="484153" y="856206"/>
                  </a:cubicBezTo>
                  <a:cubicBezTo>
                    <a:pt x="490085" y="856760"/>
                    <a:pt x="494118" y="861626"/>
                    <a:pt x="494908" y="869178"/>
                  </a:cubicBezTo>
                  <a:cubicBezTo>
                    <a:pt x="494216" y="876595"/>
                    <a:pt x="487868" y="880488"/>
                    <a:pt x="481936" y="879934"/>
                  </a:cubicBezTo>
                  <a:cubicBezTo>
                    <a:pt x="474520" y="879241"/>
                    <a:pt x="470626" y="872893"/>
                    <a:pt x="471180" y="866961"/>
                  </a:cubicBezTo>
                  <a:close/>
                  <a:moveTo>
                    <a:pt x="177773" y="408372"/>
                  </a:moveTo>
                  <a:cubicBezTo>
                    <a:pt x="175097" y="405144"/>
                    <a:pt x="173653" y="400896"/>
                    <a:pt x="174073" y="396391"/>
                  </a:cubicBezTo>
                  <a:cubicBezTo>
                    <a:pt x="174915" y="387381"/>
                    <a:pt x="182902" y="380760"/>
                    <a:pt x="191910" y="381602"/>
                  </a:cubicBezTo>
                  <a:cubicBezTo>
                    <a:pt x="200920" y="382444"/>
                    <a:pt x="207542" y="390431"/>
                    <a:pt x="206699" y="399441"/>
                  </a:cubicBezTo>
                  <a:cubicBezTo>
                    <a:pt x="205857" y="408449"/>
                    <a:pt x="197872" y="415071"/>
                    <a:pt x="188861" y="414228"/>
                  </a:cubicBezTo>
                  <a:cubicBezTo>
                    <a:pt x="184357" y="413808"/>
                    <a:pt x="180450" y="411600"/>
                    <a:pt x="177773" y="408372"/>
                  </a:cubicBezTo>
                  <a:close/>
                  <a:moveTo>
                    <a:pt x="355152" y="881924"/>
                  </a:moveTo>
                  <a:cubicBezTo>
                    <a:pt x="348952" y="874239"/>
                    <a:pt x="345775" y="864218"/>
                    <a:pt x="346745" y="853837"/>
                  </a:cubicBezTo>
                  <a:cubicBezTo>
                    <a:pt x="348824" y="831593"/>
                    <a:pt x="368144" y="816941"/>
                    <a:pt x="388907" y="818882"/>
                  </a:cubicBezTo>
                  <a:cubicBezTo>
                    <a:pt x="411151" y="820961"/>
                    <a:pt x="425802" y="840281"/>
                    <a:pt x="423862" y="861044"/>
                  </a:cubicBezTo>
                  <a:cubicBezTo>
                    <a:pt x="421922" y="881806"/>
                    <a:pt x="403945" y="898078"/>
                    <a:pt x="381700" y="895999"/>
                  </a:cubicBezTo>
                  <a:cubicBezTo>
                    <a:pt x="370577" y="894959"/>
                    <a:pt x="361353" y="889610"/>
                    <a:pt x="355152" y="881924"/>
                  </a:cubicBezTo>
                  <a:close/>
                  <a:moveTo>
                    <a:pt x="19536" y="241140"/>
                  </a:moveTo>
                  <a:cubicBezTo>
                    <a:pt x="15891" y="236125"/>
                    <a:pt x="14626" y="229650"/>
                    <a:pt x="16733" y="223115"/>
                  </a:cubicBezTo>
                  <a:cubicBezTo>
                    <a:pt x="17148" y="218664"/>
                    <a:pt x="19047" y="214355"/>
                    <a:pt x="20808" y="211528"/>
                  </a:cubicBezTo>
                  <a:cubicBezTo>
                    <a:pt x="19601" y="208423"/>
                    <a:pt x="18396" y="205319"/>
                    <a:pt x="18673" y="202352"/>
                  </a:cubicBezTo>
                  <a:cubicBezTo>
                    <a:pt x="19504" y="193454"/>
                    <a:pt x="27612" y="186731"/>
                    <a:pt x="36510" y="187563"/>
                  </a:cubicBezTo>
                  <a:cubicBezTo>
                    <a:pt x="45408" y="188395"/>
                    <a:pt x="50786" y="194881"/>
                    <a:pt x="51438" y="203918"/>
                  </a:cubicBezTo>
                  <a:cubicBezTo>
                    <a:pt x="60059" y="207715"/>
                    <a:pt x="65159" y="217168"/>
                    <a:pt x="64189" y="227549"/>
                  </a:cubicBezTo>
                  <a:cubicBezTo>
                    <a:pt x="62803" y="242379"/>
                    <a:pt x="49969" y="251651"/>
                    <a:pt x="36621" y="250404"/>
                  </a:cubicBezTo>
                  <a:cubicBezTo>
                    <a:pt x="29206" y="249710"/>
                    <a:pt x="23181" y="246156"/>
                    <a:pt x="19536" y="241140"/>
                  </a:cubicBezTo>
                  <a:close/>
                  <a:moveTo>
                    <a:pt x="308178" y="906333"/>
                  </a:moveTo>
                  <a:cubicBezTo>
                    <a:pt x="304481" y="901874"/>
                    <a:pt x="302406" y="896071"/>
                    <a:pt x="302960" y="890138"/>
                  </a:cubicBezTo>
                  <a:cubicBezTo>
                    <a:pt x="304069" y="878274"/>
                    <a:pt x="315420" y="868863"/>
                    <a:pt x="327283" y="869971"/>
                  </a:cubicBezTo>
                  <a:cubicBezTo>
                    <a:pt x="339148" y="871080"/>
                    <a:pt x="348559" y="882432"/>
                    <a:pt x="347450" y="894296"/>
                  </a:cubicBezTo>
                  <a:cubicBezTo>
                    <a:pt x="346342" y="906161"/>
                    <a:pt x="334990" y="915571"/>
                    <a:pt x="323126" y="914461"/>
                  </a:cubicBezTo>
                  <a:cubicBezTo>
                    <a:pt x="317194" y="913907"/>
                    <a:pt x="311875" y="910792"/>
                    <a:pt x="308178" y="906333"/>
                  </a:cubicBezTo>
                  <a:close/>
                  <a:moveTo>
                    <a:pt x="219602" y="737612"/>
                  </a:moveTo>
                  <a:cubicBezTo>
                    <a:pt x="211535" y="727883"/>
                    <a:pt x="207117" y="715128"/>
                    <a:pt x="208364" y="701781"/>
                  </a:cubicBezTo>
                  <a:cubicBezTo>
                    <a:pt x="210166" y="682501"/>
                    <a:pt x="223416" y="668779"/>
                    <a:pt x="239078" y="661267"/>
                  </a:cubicBezTo>
                  <a:lnTo>
                    <a:pt x="235643" y="638815"/>
                  </a:lnTo>
                  <a:lnTo>
                    <a:pt x="228064" y="635637"/>
                  </a:lnTo>
                  <a:lnTo>
                    <a:pt x="226212" y="631221"/>
                  </a:lnTo>
                  <a:lnTo>
                    <a:pt x="220810" y="632632"/>
                  </a:lnTo>
                  <a:cubicBezTo>
                    <a:pt x="205980" y="631247"/>
                    <a:pt x="196708" y="618413"/>
                    <a:pt x="197955" y="605066"/>
                  </a:cubicBezTo>
                  <a:cubicBezTo>
                    <a:pt x="199064" y="593202"/>
                    <a:pt x="207448" y="583513"/>
                    <a:pt x="219451" y="583140"/>
                  </a:cubicBezTo>
                  <a:cubicBezTo>
                    <a:pt x="218246" y="580035"/>
                    <a:pt x="218662" y="575585"/>
                    <a:pt x="218939" y="572619"/>
                  </a:cubicBezTo>
                  <a:cubicBezTo>
                    <a:pt x="219978" y="561496"/>
                    <a:pt x="225768" y="551565"/>
                    <a:pt x="234079" y="544675"/>
                  </a:cubicBezTo>
                  <a:lnTo>
                    <a:pt x="240681" y="542559"/>
                  </a:lnTo>
                  <a:lnTo>
                    <a:pt x="230112" y="538261"/>
                  </a:lnTo>
                  <a:lnTo>
                    <a:pt x="228812" y="535064"/>
                  </a:lnTo>
                  <a:lnTo>
                    <a:pt x="222265" y="537026"/>
                  </a:lnTo>
                  <a:cubicBezTo>
                    <a:pt x="211883" y="536056"/>
                    <a:pt x="203401" y="530777"/>
                    <a:pt x="198162" y="522806"/>
                  </a:cubicBezTo>
                  <a:cubicBezTo>
                    <a:pt x="198162" y="522806"/>
                    <a:pt x="198162" y="522806"/>
                    <a:pt x="196679" y="522667"/>
                  </a:cubicBezTo>
                  <a:cubicBezTo>
                    <a:pt x="189264" y="521975"/>
                    <a:pt x="183470" y="519938"/>
                    <a:pt x="177954" y="514933"/>
                  </a:cubicBezTo>
                  <a:cubicBezTo>
                    <a:pt x="172535" y="524900"/>
                    <a:pt x="161461" y="531344"/>
                    <a:pt x="149597" y="530236"/>
                  </a:cubicBezTo>
                  <a:cubicBezTo>
                    <a:pt x="142181" y="529542"/>
                    <a:pt x="135415" y="525919"/>
                    <a:pt x="130692" y="520428"/>
                  </a:cubicBezTo>
                  <a:cubicBezTo>
                    <a:pt x="125969" y="514938"/>
                    <a:pt x="123290" y="507581"/>
                    <a:pt x="124053" y="499425"/>
                  </a:cubicBezTo>
                  <a:cubicBezTo>
                    <a:pt x="125439" y="484596"/>
                    <a:pt x="140033" y="472495"/>
                    <a:pt x="154724" y="475364"/>
                  </a:cubicBezTo>
                  <a:cubicBezTo>
                    <a:pt x="159174" y="475780"/>
                    <a:pt x="163484" y="477678"/>
                    <a:pt x="167795" y="479578"/>
                  </a:cubicBezTo>
                  <a:cubicBezTo>
                    <a:pt x="170248" y="469335"/>
                    <a:pt x="178356" y="462613"/>
                    <a:pt x="189152" y="459133"/>
                  </a:cubicBezTo>
                  <a:cubicBezTo>
                    <a:pt x="186463" y="455890"/>
                    <a:pt x="185258" y="452785"/>
                    <a:pt x="185674" y="448337"/>
                  </a:cubicBezTo>
                  <a:cubicBezTo>
                    <a:pt x="186505" y="439439"/>
                    <a:pt x="194613" y="432716"/>
                    <a:pt x="203511" y="433547"/>
                  </a:cubicBezTo>
                  <a:cubicBezTo>
                    <a:pt x="212409" y="434379"/>
                    <a:pt x="219132" y="442488"/>
                    <a:pt x="218301" y="451386"/>
                  </a:cubicBezTo>
                  <a:cubicBezTo>
                    <a:pt x="218023" y="454353"/>
                    <a:pt x="216124" y="458662"/>
                    <a:pt x="212881" y="461351"/>
                  </a:cubicBezTo>
                  <a:cubicBezTo>
                    <a:pt x="217192" y="463250"/>
                    <a:pt x="220020" y="465010"/>
                    <a:pt x="222708" y="468253"/>
                  </a:cubicBezTo>
                  <a:cubicBezTo>
                    <a:pt x="225674" y="468530"/>
                    <a:pt x="227156" y="468668"/>
                    <a:pt x="228640" y="468807"/>
                  </a:cubicBezTo>
                  <a:cubicBezTo>
                    <a:pt x="238280" y="469708"/>
                    <a:pt x="246460" y="474212"/>
                    <a:pt x="252006" y="480901"/>
                  </a:cubicBezTo>
                  <a:lnTo>
                    <a:pt x="258355" y="502082"/>
                  </a:lnTo>
                  <a:lnTo>
                    <a:pt x="263998" y="504376"/>
                  </a:lnTo>
                  <a:cubicBezTo>
                    <a:pt x="268280" y="508658"/>
                    <a:pt x="270887" y="514616"/>
                    <a:pt x="270887" y="521319"/>
                  </a:cubicBezTo>
                  <a:lnTo>
                    <a:pt x="265161" y="535400"/>
                  </a:lnTo>
                  <a:lnTo>
                    <a:pt x="292339" y="549558"/>
                  </a:lnTo>
                  <a:cubicBezTo>
                    <a:pt x="299247" y="557684"/>
                    <a:pt x="303097" y="568516"/>
                    <a:pt x="301988" y="580380"/>
                  </a:cubicBezTo>
                  <a:cubicBezTo>
                    <a:pt x="301572" y="584830"/>
                    <a:pt x="299673" y="589140"/>
                    <a:pt x="297775" y="593451"/>
                  </a:cubicBezTo>
                  <a:cubicBezTo>
                    <a:pt x="319603" y="599977"/>
                    <a:pt x="334116" y="620782"/>
                    <a:pt x="331898" y="644510"/>
                  </a:cubicBezTo>
                  <a:cubicBezTo>
                    <a:pt x="331760" y="645993"/>
                    <a:pt x="331483" y="648959"/>
                    <a:pt x="331344" y="650443"/>
                  </a:cubicBezTo>
                  <a:cubicBezTo>
                    <a:pt x="335931" y="649374"/>
                    <a:pt x="338897" y="649651"/>
                    <a:pt x="343347" y="650067"/>
                  </a:cubicBezTo>
                  <a:cubicBezTo>
                    <a:pt x="347795" y="650483"/>
                    <a:pt x="352245" y="650899"/>
                    <a:pt x="356555" y="652799"/>
                  </a:cubicBezTo>
                  <a:cubicBezTo>
                    <a:pt x="366146" y="646214"/>
                    <a:pt x="378426" y="642874"/>
                    <a:pt x="390290" y="643983"/>
                  </a:cubicBezTo>
                  <a:lnTo>
                    <a:pt x="395566" y="646229"/>
                  </a:lnTo>
                  <a:lnTo>
                    <a:pt x="404941" y="641968"/>
                  </a:lnTo>
                  <a:cubicBezTo>
                    <a:pt x="415366" y="641968"/>
                    <a:pt x="422814" y="649415"/>
                    <a:pt x="422814" y="659842"/>
                  </a:cubicBezTo>
                  <a:lnTo>
                    <a:pt x="422678" y="660189"/>
                  </a:lnTo>
                  <a:lnTo>
                    <a:pt x="437386" y="684288"/>
                  </a:lnTo>
                  <a:cubicBezTo>
                    <a:pt x="440629" y="681599"/>
                    <a:pt x="445218" y="680531"/>
                    <a:pt x="451150" y="681085"/>
                  </a:cubicBezTo>
                  <a:cubicBezTo>
                    <a:pt x="464496" y="682332"/>
                    <a:pt x="473909" y="693685"/>
                    <a:pt x="472661" y="707031"/>
                  </a:cubicBezTo>
                  <a:cubicBezTo>
                    <a:pt x="471413" y="720379"/>
                    <a:pt x="460062" y="729789"/>
                    <a:pt x="446715" y="728542"/>
                  </a:cubicBezTo>
                  <a:cubicBezTo>
                    <a:pt x="440783" y="727988"/>
                    <a:pt x="436472" y="726090"/>
                    <a:pt x="433644" y="724328"/>
                  </a:cubicBezTo>
                  <a:cubicBezTo>
                    <a:pt x="426188" y="740088"/>
                    <a:pt x="411733" y="750705"/>
                    <a:pt x="393521" y="753491"/>
                  </a:cubicBezTo>
                  <a:cubicBezTo>
                    <a:pt x="387963" y="764939"/>
                    <a:pt x="376750" y="772867"/>
                    <a:pt x="364609" y="774725"/>
                  </a:cubicBezTo>
                  <a:cubicBezTo>
                    <a:pt x="367298" y="777968"/>
                    <a:pt x="368365" y="782556"/>
                    <a:pt x="367949" y="787004"/>
                  </a:cubicBezTo>
                  <a:cubicBezTo>
                    <a:pt x="366978" y="797386"/>
                    <a:pt x="357388" y="803969"/>
                    <a:pt x="348489" y="803137"/>
                  </a:cubicBezTo>
                  <a:lnTo>
                    <a:pt x="346325" y="801945"/>
                  </a:lnTo>
                  <a:lnTo>
                    <a:pt x="330466" y="808789"/>
                  </a:lnTo>
                  <a:cubicBezTo>
                    <a:pt x="317062" y="808789"/>
                    <a:pt x="306635" y="796873"/>
                    <a:pt x="305146" y="783467"/>
                  </a:cubicBezTo>
                  <a:lnTo>
                    <a:pt x="311720" y="768235"/>
                  </a:lnTo>
                  <a:lnTo>
                    <a:pt x="304302" y="765722"/>
                  </a:lnTo>
                  <a:cubicBezTo>
                    <a:pt x="296712" y="760899"/>
                    <a:pt x="290222" y="754309"/>
                    <a:pt x="284982" y="746339"/>
                  </a:cubicBezTo>
                  <a:cubicBezTo>
                    <a:pt x="275391" y="752924"/>
                    <a:pt x="264595" y="756402"/>
                    <a:pt x="252731" y="755294"/>
                  </a:cubicBezTo>
                  <a:cubicBezTo>
                    <a:pt x="239384" y="754046"/>
                    <a:pt x="227669" y="747342"/>
                    <a:pt x="219602" y="737612"/>
                  </a:cubicBezTo>
                  <a:close/>
                  <a:moveTo>
                    <a:pt x="172050" y="744201"/>
                  </a:moveTo>
                  <a:cubicBezTo>
                    <a:pt x="169192" y="740755"/>
                    <a:pt x="167755" y="736133"/>
                    <a:pt x="168240" y="730942"/>
                  </a:cubicBezTo>
                  <a:cubicBezTo>
                    <a:pt x="169210" y="720562"/>
                    <a:pt x="177317" y="713839"/>
                    <a:pt x="187699" y="714808"/>
                  </a:cubicBezTo>
                  <a:cubicBezTo>
                    <a:pt x="198079" y="715778"/>
                    <a:pt x="204802" y="723887"/>
                    <a:pt x="203832" y="734268"/>
                  </a:cubicBezTo>
                  <a:cubicBezTo>
                    <a:pt x="202861" y="744649"/>
                    <a:pt x="194753" y="751371"/>
                    <a:pt x="184373" y="750401"/>
                  </a:cubicBezTo>
                  <a:cubicBezTo>
                    <a:pt x="179182" y="749916"/>
                    <a:pt x="174906" y="747647"/>
                    <a:pt x="172050" y="744201"/>
                  </a:cubicBezTo>
                  <a:close/>
                  <a:moveTo>
                    <a:pt x="66829" y="588345"/>
                  </a:moveTo>
                  <a:cubicBezTo>
                    <a:pt x="66829" y="582387"/>
                    <a:pt x="71297" y="577920"/>
                    <a:pt x="77255" y="577920"/>
                  </a:cubicBezTo>
                  <a:cubicBezTo>
                    <a:pt x="83213" y="577920"/>
                    <a:pt x="87682" y="582387"/>
                    <a:pt x="87682" y="588345"/>
                  </a:cubicBezTo>
                  <a:cubicBezTo>
                    <a:pt x="87682" y="594303"/>
                    <a:pt x="83213" y="598772"/>
                    <a:pt x="77255" y="598772"/>
                  </a:cubicBezTo>
                  <a:cubicBezTo>
                    <a:pt x="71297" y="598772"/>
                    <a:pt x="66829" y="594303"/>
                    <a:pt x="66829" y="588345"/>
                  </a:cubicBezTo>
                  <a:close/>
                  <a:moveTo>
                    <a:pt x="112393" y="678226"/>
                  </a:moveTo>
                  <a:cubicBezTo>
                    <a:pt x="107872" y="672568"/>
                    <a:pt x="105565" y="665247"/>
                    <a:pt x="106257" y="657831"/>
                  </a:cubicBezTo>
                  <a:lnTo>
                    <a:pt x="107498" y="655440"/>
                  </a:lnTo>
                  <a:lnTo>
                    <a:pt x="99597" y="636010"/>
                  </a:lnTo>
                  <a:cubicBezTo>
                    <a:pt x="99597" y="609200"/>
                    <a:pt x="120450" y="588347"/>
                    <a:pt x="147261" y="588347"/>
                  </a:cubicBezTo>
                  <a:cubicBezTo>
                    <a:pt x="174072" y="588346"/>
                    <a:pt x="194924" y="609199"/>
                    <a:pt x="194924" y="636010"/>
                  </a:cubicBezTo>
                  <a:cubicBezTo>
                    <a:pt x="194925" y="656118"/>
                    <a:pt x="183195" y="672875"/>
                    <a:pt x="166019" y="679996"/>
                  </a:cubicBezTo>
                  <a:lnTo>
                    <a:pt x="147935" y="683542"/>
                  </a:lnTo>
                  <a:lnTo>
                    <a:pt x="131801" y="688641"/>
                  </a:lnTo>
                  <a:cubicBezTo>
                    <a:pt x="123645" y="687879"/>
                    <a:pt x="116912" y="683884"/>
                    <a:pt x="112393" y="678226"/>
                  </a:cubicBezTo>
                  <a:close/>
                  <a:moveTo>
                    <a:pt x="177374" y="885319"/>
                  </a:moveTo>
                  <a:cubicBezTo>
                    <a:pt x="172652" y="879830"/>
                    <a:pt x="169974" y="872474"/>
                    <a:pt x="170736" y="864318"/>
                  </a:cubicBezTo>
                  <a:cubicBezTo>
                    <a:pt x="171567" y="855419"/>
                    <a:pt x="175088" y="849765"/>
                    <a:pt x="181574" y="844386"/>
                  </a:cubicBezTo>
                  <a:cubicBezTo>
                    <a:pt x="181574" y="844386"/>
                    <a:pt x="181713" y="842903"/>
                    <a:pt x="181713" y="842903"/>
                  </a:cubicBezTo>
                  <a:cubicBezTo>
                    <a:pt x="183237" y="826590"/>
                    <a:pt x="197970" y="813008"/>
                    <a:pt x="215766" y="814671"/>
                  </a:cubicBezTo>
                  <a:cubicBezTo>
                    <a:pt x="220215" y="815086"/>
                    <a:pt x="223182" y="815363"/>
                    <a:pt x="226009" y="817123"/>
                  </a:cubicBezTo>
                  <a:cubicBezTo>
                    <a:pt x="228365" y="791913"/>
                    <a:pt x="251068" y="773091"/>
                    <a:pt x="274657" y="776790"/>
                  </a:cubicBezTo>
                  <a:cubicBezTo>
                    <a:pt x="298386" y="779008"/>
                    <a:pt x="317346" y="800228"/>
                    <a:pt x="314990" y="825438"/>
                  </a:cubicBezTo>
                  <a:cubicBezTo>
                    <a:pt x="312773" y="849167"/>
                    <a:pt x="291553" y="868127"/>
                    <a:pt x="266342" y="865771"/>
                  </a:cubicBezTo>
                  <a:cubicBezTo>
                    <a:pt x="257444" y="864940"/>
                    <a:pt x="250305" y="861281"/>
                    <a:pt x="243307" y="856140"/>
                  </a:cubicBezTo>
                  <a:cubicBezTo>
                    <a:pt x="239648" y="863277"/>
                    <a:pt x="234505" y="870276"/>
                    <a:pt x="226675" y="874032"/>
                  </a:cubicBezTo>
                  <a:cubicBezTo>
                    <a:pt x="222462" y="887103"/>
                    <a:pt x="209627" y="896374"/>
                    <a:pt x="196280" y="895127"/>
                  </a:cubicBezTo>
                  <a:cubicBezTo>
                    <a:pt x="188864" y="894434"/>
                    <a:pt x="182097" y="890810"/>
                    <a:pt x="177374" y="885319"/>
                  </a:cubicBezTo>
                  <a:close/>
                  <a:moveTo>
                    <a:pt x="62662" y="666101"/>
                  </a:moveTo>
                  <a:cubicBezTo>
                    <a:pt x="59823" y="662469"/>
                    <a:pt x="58385" y="657847"/>
                    <a:pt x="58800" y="653398"/>
                  </a:cubicBezTo>
                  <a:cubicBezTo>
                    <a:pt x="59770" y="643018"/>
                    <a:pt x="69362" y="636433"/>
                    <a:pt x="78259" y="637264"/>
                  </a:cubicBezTo>
                  <a:cubicBezTo>
                    <a:pt x="88640" y="638235"/>
                    <a:pt x="95362" y="646343"/>
                    <a:pt x="94392" y="656724"/>
                  </a:cubicBezTo>
                  <a:cubicBezTo>
                    <a:pt x="93422" y="667105"/>
                    <a:pt x="83831" y="673689"/>
                    <a:pt x="74934" y="672857"/>
                  </a:cubicBezTo>
                  <a:cubicBezTo>
                    <a:pt x="69743" y="672373"/>
                    <a:pt x="65501" y="669732"/>
                    <a:pt x="62662" y="666101"/>
                  </a:cubicBezTo>
                  <a:close/>
                  <a:moveTo>
                    <a:pt x="20197" y="748335"/>
                  </a:moveTo>
                  <a:cubicBezTo>
                    <a:pt x="15996" y="743268"/>
                    <a:pt x="13619" y="736689"/>
                    <a:pt x="14243" y="730016"/>
                  </a:cubicBezTo>
                  <a:cubicBezTo>
                    <a:pt x="15490" y="716667"/>
                    <a:pt x="28463" y="705912"/>
                    <a:pt x="41809" y="707160"/>
                  </a:cubicBezTo>
                  <a:cubicBezTo>
                    <a:pt x="55157" y="708407"/>
                    <a:pt x="65912" y="721380"/>
                    <a:pt x="64665" y="734728"/>
                  </a:cubicBezTo>
                  <a:cubicBezTo>
                    <a:pt x="63417" y="748073"/>
                    <a:pt x="50583" y="757347"/>
                    <a:pt x="37097" y="757581"/>
                  </a:cubicBezTo>
                  <a:cubicBezTo>
                    <a:pt x="30424" y="756958"/>
                    <a:pt x="24398" y="753402"/>
                    <a:pt x="20197" y="748335"/>
                  </a:cubicBezTo>
                  <a:close/>
                  <a:moveTo>
                    <a:pt x="9944" y="879966"/>
                  </a:moveTo>
                  <a:cubicBezTo>
                    <a:pt x="2889" y="871456"/>
                    <a:pt x="-920" y="860255"/>
                    <a:pt x="190" y="848379"/>
                  </a:cubicBezTo>
                  <a:cubicBezTo>
                    <a:pt x="2409" y="824626"/>
                    <a:pt x="23464" y="807169"/>
                    <a:pt x="47215" y="809389"/>
                  </a:cubicBezTo>
                  <a:cubicBezTo>
                    <a:pt x="70969" y="811609"/>
                    <a:pt x="88425" y="832664"/>
                    <a:pt x="86205" y="856417"/>
                  </a:cubicBezTo>
                  <a:cubicBezTo>
                    <a:pt x="83985" y="880169"/>
                    <a:pt x="62931" y="897625"/>
                    <a:pt x="39177" y="895405"/>
                  </a:cubicBezTo>
                  <a:cubicBezTo>
                    <a:pt x="27302" y="894295"/>
                    <a:pt x="17000" y="888477"/>
                    <a:pt x="9944" y="8799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6270354" y="4194021"/>
            <a:ext cx="1506023" cy="2302937"/>
            <a:chOff x="8914819" y="435632"/>
            <a:chExt cx="3989594" cy="6100695"/>
          </a:xfrm>
        </p:grpSpPr>
        <p:sp>
          <p:nvSpPr>
            <p:cNvPr id="263" name="Oval 262"/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274" name="Block Arc 273"/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Rectangle: Top Corners Rounded 274"/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: Top Corners Rounded 275"/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Block Arc 276"/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ectangle: Rounded Corners 277"/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Graphic 222"/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reeform: Shape 266"/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-1" fmla="*/ 0 w 2225455"/>
                <a:gd name="connsiteY0-2" fmla="*/ 1079766 h 1080136"/>
                <a:gd name="connsiteX1-3" fmla="*/ 333401 w 2225455"/>
                <a:gd name="connsiteY1-4" fmla="*/ 367018 h 1080136"/>
                <a:gd name="connsiteX2-5" fmla="*/ 2021613 w 2225455"/>
                <a:gd name="connsiteY2-6" fmla="*/ 453019 h 1080136"/>
                <a:gd name="connsiteX3-7" fmla="*/ 2225424 w 2225455"/>
                <a:gd name="connsiteY3-8" fmla="*/ 858284 h 1080136"/>
                <a:gd name="connsiteX4-9" fmla="*/ 2036928 w 2225455"/>
                <a:gd name="connsiteY4-10" fmla="*/ 858284 h 1080136"/>
                <a:gd name="connsiteX5-11" fmla="*/ 1986270 w 2225455"/>
                <a:gd name="connsiteY5-12" fmla="*/ 848859 h 1080136"/>
                <a:gd name="connsiteX6-13" fmla="*/ 2006298 w 2225455"/>
                <a:gd name="connsiteY6-14" fmla="*/ 841791 h 1080136"/>
                <a:gd name="connsiteX7-15" fmla="*/ 2019257 w 2225455"/>
                <a:gd name="connsiteY7-16" fmla="*/ 847681 h 1080136"/>
                <a:gd name="connsiteX8-17" fmla="*/ 1955640 w 2225455"/>
                <a:gd name="connsiteY8-18" fmla="*/ 845325 h 1080136"/>
                <a:gd name="connsiteX9-19" fmla="*/ 1446702 w 2225455"/>
                <a:gd name="connsiteY9-20" fmla="*/ 747543 h 1080136"/>
                <a:gd name="connsiteX10-21" fmla="*/ 1412537 w 2225455"/>
                <a:gd name="connsiteY10-22" fmla="*/ 742831 h 1080136"/>
                <a:gd name="connsiteX11-23" fmla="*/ 1291193 w 2225455"/>
                <a:gd name="connsiteY11-24" fmla="*/ 727515 h 1080136"/>
                <a:gd name="connsiteX12-25" fmla="*/ 1286481 w 2225455"/>
                <a:gd name="connsiteY12-26" fmla="*/ 731050 h 1080136"/>
                <a:gd name="connsiteX13-27" fmla="*/ 1291193 w 2225455"/>
                <a:gd name="connsiteY13-28" fmla="*/ 727515 h 1080136"/>
                <a:gd name="connsiteX14-29" fmla="*/ 1328893 w 2225455"/>
                <a:gd name="connsiteY14-30" fmla="*/ 756968 h 1080136"/>
                <a:gd name="connsiteX15-31" fmla="*/ 1425497 w 2225455"/>
                <a:gd name="connsiteY15-32" fmla="*/ 834722 h 1080136"/>
                <a:gd name="connsiteX16-33" fmla="*/ 1343030 w 2225455"/>
                <a:gd name="connsiteY16-34" fmla="*/ 845325 h 1080136"/>
                <a:gd name="connsiteX17-35" fmla="*/ 658556 w 2225455"/>
                <a:gd name="connsiteY17-36" fmla="*/ 494252 h 1080136"/>
                <a:gd name="connsiteX18-37" fmla="*/ 633816 w 2225455"/>
                <a:gd name="connsiteY18-38" fmla="*/ 477759 h 1080136"/>
                <a:gd name="connsiteX19-39" fmla="*/ 625569 w 2225455"/>
                <a:gd name="connsiteY19-40" fmla="*/ 484827 h 1080136"/>
                <a:gd name="connsiteX20-41" fmla="*/ 620857 w 2225455"/>
                <a:gd name="connsiteY20-42" fmla="*/ 460087 h 1080136"/>
                <a:gd name="connsiteX21-43" fmla="*/ 622035 w 2225455"/>
                <a:gd name="connsiteY21-44" fmla="*/ 516636 h 1080136"/>
                <a:gd name="connsiteX22-45" fmla="*/ 0 w 2225455"/>
                <a:gd name="connsiteY22-46" fmla="*/ 1079766 h 1080136"/>
                <a:gd name="connsiteX0-47" fmla="*/ 0 w 2225455"/>
                <a:gd name="connsiteY0-48" fmla="*/ 1079766 h 1080136"/>
                <a:gd name="connsiteX1-49" fmla="*/ 333401 w 2225455"/>
                <a:gd name="connsiteY1-50" fmla="*/ 367018 h 1080136"/>
                <a:gd name="connsiteX2-51" fmla="*/ 2021613 w 2225455"/>
                <a:gd name="connsiteY2-52" fmla="*/ 453019 h 1080136"/>
                <a:gd name="connsiteX3-53" fmla="*/ 2225424 w 2225455"/>
                <a:gd name="connsiteY3-54" fmla="*/ 858284 h 1080136"/>
                <a:gd name="connsiteX4-55" fmla="*/ 2036928 w 2225455"/>
                <a:gd name="connsiteY4-56" fmla="*/ 858284 h 1080136"/>
                <a:gd name="connsiteX5-57" fmla="*/ 1986270 w 2225455"/>
                <a:gd name="connsiteY5-58" fmla="*/ 848859 h 1080136"/>
                <a:gd name="connsiteX6-59" fmla="*/ 2006298 w 2225455"/>
                <a:gd name="connsiteY6-60" fmla="*/ 841791 h 1080136"/>
                <a:gd name="connsiteX7-61" fmla="*/ 2019257 w 2225455"/>
                <a:gd name="connsiteY7-62" fmla="*/ 847681 h 1080136"/>
                <a:gd name="connsiteX8-63" fmla="*/ 1446702 w 2225455"/>
                <a:gd name="connsiteY8-64" fmla="*/ 747543 h 1080136"/>
                <a:gd name="connsiteX9-65" fmla="*/ 1412537 w 2225455"/>
                <a:gd name="connsiteY9-66" fmla="*/ 742831 h 1080136"/>
                <a:gd name="connsiteX10-67" fmla="*/ 1291193 w 2225455"/>
                <a:gd name="connsiteY10-68" fmla="*/ 727515 h 1080136"/>
                <a:gd name="connsiteX11-69" fmla="*/ 1286481 w 2225455"/>
                <a:gd name="connsiteY11-70" fmla="*/ 731050 h 1080136"/>
                <a:gd name="connsiteX12-71" fmla="*/ 1291193 w 2225455"/>
                <a:gd name="connsiteY12-72" fmla="*/ 727515 h 1080136"/>
                <a:gd name="connsiteX13-73" fmla="*/ 1328893 w 2225455"/>
                <a:gd name="connsiteY13-74" fmla="*/ 756968 h 1080136"/>
                <a:gd name="connsiteX14-75" fmla="*/ 1425497 w 2225455"/>
                <a:gd name="connsiteY14-76" fmla="*/ 834722 h 1080136"/>
                <a:gd name="connsiteX15-77" fmla="*/ 1343030 w 2225455"/>
                <a:gd name="connsiteY15-78" fmla="*/ 845325 h 1080136"/>
                <a:gd name="connsiteX16-79" fmla="*/ 658556 w 2225455"/>
                <a:gd name="connsiteY16-80" fmla="*/ 494252 h 1080136"/>
                <a:gd name="connsiteX17-81" fmla="*/ 633816 w 2225455"/>
                <a:gd name="connsiteY17-82" fmla="*/ 477759 h 1080136"/>
                <a:gd name="connsiteX18-83" fmla="*/ 625569 w 2225455"/>
                <a:gd name="connsiteY18-84" fmla="*/ 484827 h 1080136"/>
                <a:gd name="connsiteX19-85" fmla="*/ 620857 w 2225455"/>
                <a:gd name="connsiteY19-86" fmla="*/ 460087 h 1080136"/>
                <a:gd name="connsiteX20-87" fmla="*/ 622035 w 2225455"/>
                <a:gd name="connsiteY20-88" fmla="*/ 516636 h 1080136"/>
                <a:gd name="connsiteX21-89" fmla="*/ 0 w 2225455"/>
                <a:gd name="connsiteY21-90" fmla="*/ 1079766 h 1080136"/>
                <a:gd name="connsiteX0-91" fmla="*/ 0 w 2225455"/>
                <a:gd name="connsiteY0-92" fmla="*/ 1079766 h 1080136"/>
                <a:gd name="connsiteX1-93" fmla="*/ 333401 w 2225455"/>
                <a:gd name="connsiteY1-94" fmla="*/ 367018 h 1080136"/>
                <a:gd name="connsiteX2-95" fmla="*/ 2021613 w 2225455"/>
                <a:gd name="connsiteY2-96" fmla="*/ 453019 h 1080136"/>
                <a:gd name="connsiteX3-97" fmla="*/ 2225424 w 2225455"/>
                <a:gd name="connsiteY3-98" fmla="*/ 858284 h 1080136"/>
                <a:gd name="connsiteX4-99" fmla="*/ 2036928 w 2225455"/>
                <a:gd name="connsiteY4-100" fmla="*/ 858284 h 1080136"/>
                <a:gd name="connsiteX5-101" fmla="*/ 1986270 w 2225455"/>
                <a:gd name="connsiteY5-102" fmla="*/ 848859 h 1080136"/>
                <a:gd name="connsiteX6-103" fmla="*/ 2006298 w 2225455"/>
                <a:gd name="connsiteY6-104" fmla="*/ 841791 h 1080136"/>
                <a:gd name="connsiteX7-105" fmla="*/ 1446702 w 2225455"/>
                <a:gd name="connsiteY7-106" fmla="*/ 747543 h 1080136"/>
                <a:gd name="connsiteX8-107" fmla="*/ 1412537 w 2225455"/>
                <a:gd name="connsiteY8-108" fmla="*/ 742831 h 1080136"/>
                <a:gd name="connsiteX9-109" fmla="*/ 1291193 w 2225455"/>
                <a:gd name="connsiteY9-110" fmla="*/ 727515 h 1080136"/>
                <a:gd name="connsiteX10-111" fmla="*/ 1286481 w 2225455"/>
                <a:gd name="connsiteY10-112" fmla="*/ 731050 h 1080136"/>
                <a:gd name="connsiteX11-113" fmla="*/ 1291193 w 2225455"/>
                <a:gd name="connsiteY11-114" fmla="*/ 727515 h 1080136"/>
                <a:gd name="connsiteX12-115" fmla="*/ 1328893 w 2225455"/>
                <a:gd name="connsiteY12-116" fmla="*/ 756968 h 1080136"/>
                <a:gd name="connsiteX13-117" fmla="*/ 1425497 w 2225455"/>
                <a:gd name="connsiteY13-118" fmla="*/ 834722 h 1080136"/>
                <a:gd name="connsiteX14-119" fmla="*/ 1343030 w 2225455"/>
                <a:gd name="connsiteY14-120" fmla="*/ 845325 h 1080136"/>
                <a:gd name="connsiteX15-121" fmla="*/ 658556 w 2225455"/>
                <a:gd name="connsiteY15-122" fmla="*/ 494252 h 1080136"/>
                <a:gd name="connsiteX16-123" fmla="*/ 633816 w 2225455"/>
                <a:gd name="connsiteY16-124" fmla="*/ 477759 h 1080136"/>
                <a:gd name="connsiteX17-125" fmla="*/ 625569 w 2225455"/>
                <a:gd name="connsiteY17-126" fmla="*/ 484827 h 1080136"/>
                <a:gd name="connsiteX18-127" fmla="*/ 620857 w 2225455"/>
                <a:gd name="connsiteY18-128" fmla="*/ 460087 h 1080136"/>
                <a:gd name="connsiteX19-129" fmla="*/ 622035 w 2225455"/>
                <a:gd name="connsiteY19-130" fmla="*/ 516636 h 1080136"/>
                <a:gd name="connsiteX20-131" fmla="*/ 0 w 2225455"/>
                <a:gd name="connsiteY20-132" fmla="*/ 1079766 h 1080136"/>
                <a:gd name="connsiteX0-133" fmla="*/ 0 w 2225455"/>
                <a:gd name="connsiteY0-134" fmla="*/ 1079766 h 1080136"/>
                <a:gd name="connsiteX1-135" fmla="*/ 333401 w 2225455"/>
                <a:gd name="connsiteY1-136" fmla="*/ 367018 h 1080136"/>
                <a:gd name="connsiteX2-137" fmla="*/ 2021613 w 2225455"/>
                <a:gd name="connsiteY2-138" fmla="*/ 453019 h 1080136"/>
                <a:gd name="connsiteX3-139" fmla="*/ 2225424 w 2225455"/>
                <a:gd name="connsiteY3-140" fmla="*/ 858284 h 1080136"/>
                <a:gd name="connsiteX4-141" fmla="*/ 2036928 w 2225455"/>
                <a:gd name="connsiteY4-142" fmla="*/ 858284 h 1080136"/>
                <a:gd name="connsiteX5-143" fmla="*/ 1986270 w 2225455"/>
                <a:gd name="connsiteY5-144" fmla="*/ 848859 h 1080136"/>
                <a:gd name="connsiteX6-145" fmla="*/ 1446702 w 2225455"/>
                <a:gd name="connsiteY6-146" fmla="*/ 747543 h 1080136"/>
                <a:gd name="connsiteX7-147" fmla="*/ 1412537 w 2225455"/>
                <a:gd name="connsiteY7-148" fmla="*/ 742831 h 1080136"/>
                <a:gd name="connsiteX8-149" fmla="*/ 1291193 w 2225455"/>
                <a:gd name="connsiteY8-150" fmla="*/ 727515 h 1080136"/>
                <a:gd name="connsiteX9-151" fmla="*/ 1286481 w 2225455"/>
                <a:gd name="connsiteY9-152" fmla="*/ 731050 h 1080136"/>
                <a:gd name="connsiteX10-153" fmla="*/ 1291193 w 2225455"/>
                <a:gd name="connsiteY10-154" fmla="*/ 727515 h 1080136"/>
                <a:gd name="connsiteX11-155" fmla="*/ 1328893 w 2225455"/>
                <a:gd name="connsiteY11-156" fmla="*/ 756968 h 1080136"/>
                <a:gd name="connsiteX12-157" fmla="*/ 1425497 w 2225455"/>
                <a:gd name="connsiteY12-158" fmla="*/ 834722 h 1080136"/>
                <a:gd name="connsiteX13-159" fmla="*/ 1343030 w 2225455"/>
                <a:gd name="connsiteY13-160" fmla="*/ 845325 h 1080136"/>
                <a:gd name="connsiteX14-161" fmla="*/ 658556 w 2225455"/>
                <a:gd name="connsiteY14-162" fmla="*/ 494252 h 1080136"/>
                <a:gd name="connsiteX15-163" fmla="*/ 633816 w 2225455"/>
                <a:gd name="connsiteY15-164" fmla="*/ 477759 h 1080136"/>
                <a:gd name="connsiteX16-165" fmla="*/ 625569 w 2225455"/>
                <a:gd name="connsiteY16-166" fmla="*/ 484827 h 1080136"/>
                <a:gd name="connsiteX17-167" fmla="*/ 620857 w 2225455"/>
                <a:gd name="connsiteY17-168" fmla="*/ 460087 h 1080136"/>
                <a:gd name="connsiteX18-169" fmla="*/ 622035 w 2225455"/>
                <a:gd name="connsiteY18-170" fmla="*/ 516636 h 1080136"/>
                <a:gd name="connsiteX19-171" fmla="*/ 0 w 2225455"/>
                <a:gd name="connsiteY19-172" fmla="*/ 1079766 h 1080136"/>
                <a:gd name="connsiteX0-173" fmla="*/ 0 w 2225455"/>
                <a:gd name="connsiteY0-174" fmla="*/ 1079766 h 1080136"/>
                <a:gd name="connsiteX1-175" fmla="*/ 333401 w 2225455"/>
                <a:gd name="connsiteY1-176" fmla="*/ 367018 h 1080136"/>
                <a:gd name="connsiteX2-177" fmla="*/ 2021613 w 2225455"/>
                <a:gd name="connsiteY2-178" fmla="*/ 453019 h 1080136"/>
                <a:gd name="connsiteX3-179" fmla="*/ 2225424 w 2225455"/>
                <a:gd name="connsiteY3-180" fmla="*/ 858284 h 1080136"/>
                <a:gd name="connsiteX4-181" fmla="*/ 2036928 w 2225455"/>
                <a:gd name="connsiteY4-182" fmla="*/ 858284 h 1080136"/>
                <a:gd name="connsiteX5-183" fmla="*/ 1446702 w 2225455"/>
                <a:gd name="connsiteY5-184" fmla="*/ 747543 h 1080136"/>
                <a:gd name="connsiteX6-185" fmla="*/ 1412537 w 2225455"/>
                <a:gd name="connsiteY6-186" fmla="*/ 742831 h 1080136"/>
                <a:gd name="connsiteX7-187" fmla="*/ 1291193 w 2225455"/>
                <a:gd name="connsiteY7-188" fmla="*/ 727515 h 1080136"/>
                <a:gd name="connsiteX8-189" fmla="*/ 1286481 w 2225455"/>
                <a:gd name="connsiteY8-190" fmla="*/ 731050 h 1080136"/>
                <a:gd name="connsiteX9-191" fmla="*/ 1291193 w 2225455"/>
                <a:gd name="connsiteY9-192" fmla="*/ 727515 h 1080136"/>
                <a:gd name="connsiteX10-193" fmla="*/ 1328893 w 2225455"/>
                <a:gd name="connsiteY10-194" fmla="*/ 756968 h 1080136"/>
                <a:gd name="connsiteX11-195" fmla="*/ 1425497 w 2225455"/>
                <a:gd name="connsiteY11-196" fmla="*/ 834722 h 1080136"/>
                <a:gd name="connsiteX12-197" fmla="*/ 1343030 w 2225455"/>
                <a:gd name="connsiteY12-198" fmla="*/ 845325 h 1080136"/>
                <a:gd name="connsiteX13-199" fmla="*/ 658556 w 2225455"/>
                <a:gd name="connsiteY13-200" fmla="*/ 494252 h 1080136"/>
                <a:gd name="connsiteX14-201" fmla="*/ 633816 w 2225455"/>
                <a:gd name="connsiteY14-202" fmla="*/ 477759 h 1080136"/>
                <a:gd name="connsiteX15-203" fmla="*/ 625569 w 2225455"/>
                <a:gd name="connsiteY15-204" fmla="*/ 484827 h 1080136"/>
                <a:gd name="connsiteX16-205" fmla="*/ 620857 w 2225455"/>
                <a:gd name="connsiteY16-206" fmla="*/ 460087 h 1080136"/>
                <a:gd name="connsiteX17-207" fmla="*/ 622035 w 2225455"/>
                <a:gd name="connsiteY17-208" fmla="*/ 516636 h 1080136"/>
                <a:gd name="connsiteX18-209" fmla="*/ 0 w 2225455"/>
                <a:gd name="connsiteY18-210" fmla="*/ 1079766 h 1080136"/>
                <a:gd name="connsiteX0-211" fmla="*/ 0 w 2225424"/>
                <a:gd name="connsiteY0-212" fmla="*/ 1079766 h 1080136"/>
                <a:gd name="connsiteX1-213" fmla="*/ 333401 w 2225424"/>
                <a:gd name="connsiteY1-214" fmla="*/ 367018 h 1080136"/>
                <a:gd name="connsiteX2-215" fmla="*/ 2021613 w 2225424"/>
                <a:gd name="connsiteY2-216" fmla="*/ 453019 h 1080136"/>
                <a:gd name="connsiteX3-217" fmla="*/ 2225424 w 2225424"/>
                <a:gd name="connsiteY3-218" fmla="*/ 858284 h 1080136"/>
                <a:gd name="connsiteX4-219" fmla="*/ 1446702 w 2225424"/>
                <a:gd name="connsiteY4-220" fmla="*/ 747543 h 1080136"/>
                <a:gd name="connsiteX5-221" fmla="*/ 1412537 w 2225424"/>
                <a:gd name="connsiteY5-222" fmla="*/ 742831 h 1080136"/>
                <a:gd name="connsiteX6-223" fmla="*/ 1291193 w 2225424"/>
                <a:gd name="connsiteY6-224" fmla="*/ 727515 h 1080136"/>
                <a:gd name="connsiteX7-225" fmla="*/ 1286481 w 2225424"/>
                <a:gd name="connsiteY7-226" fmla="*/ 731050 h 1080136"/>
                <a:gd name="connsiteX8-227" fmla="*/ 1291193 w 2225424"/>
                <a:gd name="connsiteY8-228" fmla="*/ 727515 h 1080136"/>
                <a:gd name="connsiteX9-229" fmla="*/ 1328893 w 2225424"/>
                <a:gd name="connsiteY9-230" fmla="*/ 756968 h 1080136"/>
                <a:gd name="connsiteX10-231" fmla="*/ 1425497 w 2225424"/>
                <a:gd name="connsiteY10-232" fmla="*/ 834722 h 1080136"/>
                <a:gd name="connsiteX11-233" fmla="*/ 1343030 w 2225424"/>
                <a:gd name="connsiteY11-234" fmla="*/ 845325 h 1080136"/>
                <a:gd name="connsiteX12-235" fmla="*/ 658556 w 2225424"/>
                <a:gd name="connsiteY12-236" fmla="*/ 494252 h 1080136"/>
                <a:gd name="connsiteX13-237" fmla="*/ 633816 w 2225424"/>
                <a:gd name="connsiteY13-238" fmla="*/ 477759 h 1080136"/>
                <a:gd name="connsiteX14-239" fmla="*/ 625569 w 2225424"/>
                <a:gd name="connsiteY14-240" fmla="*/ 484827 h 1080136"/>
                <a:gd name="connsiteX15-241" fmla="*/ 620857 w 2225424"/>
                <a:gd name="connsiteY15-242" fmla="*/ 460087 h 1080136"/>
                <a:gd name="connsiteX16-243" fmla="*/ 622035 w 2225424"/>
                <a:gd name="connsiteY16-244" fmla="*/ 516636 h 1080136"/>
                <a:gd name="connsiteX17-245" fmla="*/ 0 w 2225424"/>
                <a:gd name="connsiteY17-246" fmla="*/ 1079766 h 1080136"/>
                <a:gd name="connsiteX0-247" fmla="*/ 0 w 2225424"/>
                <a:gd name="connsiteY0-248" fmla="*/ 1079766 h 1080136"/>
                <a:gd name="connsiteX1-249" fmla="*/ 333401 w 2225424"/>
                <a:gd name="connsiteY1-250" fmla="*/ 367018 h 1080136"/>
                <a:gd name="connsiteX2-251" fmla="*/ 2021613 w 2225424"/>
                <a:gd name="connsiteY2-252" fmla="*/ 453019 h 1080136"/>
                <a:gd name="connsiteX3-253" fmla="*/ 2225424 w 2225424"/>
                <a:gd name="connsiteY3-254" fmla="*/ 858284 h 1080136"/>
                <a:gd name="connsiteX4-255" fmla="*/ 1412537 w 2225424"/>
                <a:gd name="connsiteY4-256" fmla="*/ 742831 h 1080136"/>
                <a:gd name="connsiteX5-257" fmla="*/ 1291193 w 2225424"/>
                <a:gd name="connsiteY5-258" fmla="*/ 727515 h 1080136"/>
                <a:gd name="connsiteX6-259" fmla="*/ 1286481 w 2225424"/>
                <a:gd name="connsiteY6-260" fmla="*/ 731050 h 1080136"/>
                <a:gd name="connsiteX7-261" fmla="*/ 1291193 w 2225424"/>
                <a:gd name="connsiteY7-262" fmla="*/ 727515 h 1080136"/>
                <a:gd name="connsiteX8-263" fmla="*/ 1328893 w 2225424"/>
                <a:gd name="connsiteY8-264" fmla="*/ 756968 h 1080136"/>
                <a:gd name="connsiteX9-265" fmla="*/ 1425497 w 2225424"/>
                <a:gd name="connsiteY9-266" fmla="*/ 834722 h 1080136"/>
                <a:gd name="connsiteX10-267" fmla="*/ 1343030 w 2225424"/>
                <a:gd name="connsiteY10-268" fmla="*/ 845325 h 1080136"/>
                <a:gd name="connsiteX11-269" fmla="*/ 658556 w 2225424"/>
                <a:gd name="connsiteY11-270" fmla="*/ 494252 h 1080136"/>
                <a:gd name="connsiteX12-271" fmla="*/ 633816 w 2225424"/>
                <a:gd name="connsiteY12-272" fmla="*/ 477759 h 1080136"/>
                <a:gd name="connsiteX13-273" fmla="*/ 625569 w 2225424"/>
                <a:gd name="connsiteY13-274" fmla="*/ 484827 h 1080136"/>
                <a:gd name="connsiteX14-275" fmla="*/ 620857 w 2225424"/>
                <a:gd name="connsiteY14-276" fmla="*/ 460087 h 1080136"/>
                <a:gd name="connsiteX15-277" fmla="*/ 622035 w 2225424"/>
                <a:gd name="connsiteY15-278" fmla="*/ 516636 h 1080136"/>
                <a:gd name="connsiteX16-279" fmla="*/ 0 w 2225424"/>
                <a:gd name="connsiteY16-280" fmla="*/ 1079766 h 1080136"/>
                <a:gd name="connsiteX0-281" fmla="*/ 0 w 2225424"/>
                <a:gd name="connsiteY0-282" fmla="*/ 1079766 h 1080136"/>
                <a:gd name="connsiteX1-283" fmla="*/ 333401 w 2225424"/>
                <a:gd name="connsiteY1-284" fmla="*/ 367018 h 1080136"/>
                <a:gd name="connsiteX2-285" fmla="*/ 2021613 w 2225424"/>
                <a:gd name="connsiteY2-286" fmla="*/ 453019 h 1080136"/>
                <a:gd name="connsiteX3-287" fmla="*/ 2225424 w 2225424"/>
                <a:gd name="connsiteY3-288" fmla="*/ 858284 h 1080136"/>
                <a:gd name="connsiteX4-289" fmla="*/ 1291193 w 2225424"/>
                <a:gd name="connsiteY4-290" fmla="*/ 727515 h 1080136"/>
                <a:gd name="connsiteX5-291" fmla="*/ 1286481 w 2225424"/>
                <a:gd name="connsiteY5-292" fmla="*/ 731050 h 1080136"/>
                <a:gd name="connsiteX6-293" fmla="*/ 1291193 w 2225424"/>
                <a:gd name="connsiteY6-294" fmla="*/ 727515 h 1080136"/>
                <a:gd name="connsiteX7-295" fmla="*/ 1328893 w 2225424"/>
                <a:gd name="connsiteY7-296" fmla="*/ 756968 h 1080136"/>
                <a:gd name="connsiteX8-297" fmla="*/ 1425497 w 2225424"/>
                <a:gd name="connsiteY8-298" fmla="*/ 834722 h 1080136"/>
                <a:gd name="connsiteX9-299" fmla="*/ 1343030 w 2225424"/>
                <a:gd name="connsiteY9-300" fmla="*/ 845325 h 1080136"/>
                <a:gd name="connsiteX10-301" fmla="*/ 658556 w 2225424"/>
                <a:gd name="connsiteY10-302" fmla="*/ 494252 h 1080136"/>
                <a:gd name="connsiteX11-303" fmla="*/ 633816 w 2225424"/>
                <a:gd name="connsiteY11-304" fmla="*/ 477759 h 1080136"/>
                <a:gd name="connsiteX12-305" fmla="*/ 625569 w 2225424"/>
                <a:gd name="connsiteY12-306" fmla="*/ 484827 h 1080136"/>
                <a:gd name="connsiteX13-307" fmla="*/ 620857 w 2225424"/>
                <a:gd name="connsiteY13-308" fmla="*/ 460087 h 1080136"/>
                <a:gd name="connsiteX14-309" fmla="*/ 622035 w 2225424"/>
                <a:gd name="connsiteY14-310" fmla="*/ 516636 h 1080136"/>
                <a:gd name="connsiteX15-311" fmla="*/ 0 w 2225424"/>
                <a:gd name="connsiteY15-312" fmla="*/ 1079766 h 1080136"/>
                <a:gd name="connsiteX0-313" fmla="*/ 0 w 2225424"/>
                <a:gd name="connsiteY0-314" fmla="*/ 1079766 h 1080136"/>
                <a:gd name="connsiteX1-315" fmla="*/ 333401 w 2225424"/>
                <a:gd name="connsiteY1-316" fmla="*/ 367018 h 1080136"/>
                <a:gd name="connsiteX2-317" fmla="*/ 2021613 w 2225424"/>
                <a:gd name="connsiteY2-318" fmla="*/ 453019 h 1080136"/>
                <a:gd name="connsiteX3-319" fmla="*/ 2225424 w 2225424"/>
                <a:gd name="connsiteY3-320" fmla="*/ 858284 h 1080136"/>
                <a:gd name="connsiteX4-321" fmla="*/ 1291193 w 2225424"/>
                <a:gd name="connsiteY4-322" fmla="*/ 727515 h 1080136"/>
                <a:gd name="connsiteX5-323" fmla="*/ 1286481 w 2225424"/>
                <a:gd name="connsiteY5-324" fmla="*/ 731050 h 1080136"/>
                <a:gd name="connsiteX6-325" fmla="*/ 1328893 w 2225424"/>
                <a:gd name="connsiteY6-326" fmla="*/ 756968 h 1080136"/>
                <a:gd name="connsiteX7-327" fmla="*/ 1425497 w 2225424"/>
                <a:gd name="connsiteY7-328" fmla="*/ 834722 h 1080136"/>
                <a:gd name="connsiteX8-329" fmla="*/ 1343030 w 2225424"/>
                <a:gd name="connsiteY8-330" fmla="*/ 845325 h 1080136"/>
                <a:gd name="connsiteX9-331" fmla="*/ 658556 w 2225424"/>
                <a:gd name="connsiteY9-332" fmla="*/ 494252 h 1080136"/>
                <a:gd name="connsiteX10-333" fmla="*/ 633816 w 2225424"/>
                <a:gd name="connsiteY10-334" fmla="*/ 477759 h 1080136"/>
                <a:gd name="connsiteX11-335" fmla="*/ 625569 w 2225424"/>
                <a:gd name="connsiteY11-336" fmla="*/ 484827 h 1080136"/>
                <a:gd name="connsiteX12-337" fmla="*/ 620857 w 2225424"/>
                <a:gd name="connsiteY12-338" fmla="*/ 460087 h 1080136"/>
                <a:gd name="connsiteX13-339" fmla="*/ 622035 w 2225424"/>
                <a:gd name="connsiteY13-340" fmla="*/ 516636 h 1080136"/>
                <a:gd name="connsiteX14-341" fmla="*/ 0 w 2225424"/>
                <a:gd name="connsiteY14-342" fmla="*/ 1079766 h 1080136"/>
                <a:gd name="connsiteX0-343" fmla="*/ 0 w 2225424"/>
                <a:gd name="connsiteY0-344" fmla="*/ 1079766 h 1080136"/>
                <a:gd name="connsiteX1-345" fmla="*/ 333401 w 2225424"/>
                <a:gd name="connsiteY1-346" fmla="*/ 367018 h 1080136"/>
                <a:gd name="connsiteX2-347" fmla="*/ 2021613 w 2225424"/>
                <a:gd name="connsiteY2-348" fmla="*/ 453019 h 1080136"/>
                <a:gd name="connsiteX3-349" fmla="*/ 2225424 w 2225424"/>
                <a:gd name="connsiteY3-350" fmla="*/ 858284 h 1080136"/>
                <a:gd name="connsiteX4-351" fmla="*/ 1291193 w 2225424"/>
                <a:gd name="connsiteY4-352" fmla="*/ 727515 h 1080136"/>
                <a:gd name="connsiteX5-353" fmla="*/ 1286481 w 2225424"/>
                <a:gd name="connsiteY5-354" fmla="*/ 731050 h 1080136"/>
                <a:gd name="connsiteX6-355" fmla="*/ 1425497 w 2225424"/>
                <a:gd name="connsiteY6-356" fmla="*/ 834722 h 1080136"/>
                <a:gd name="connsiteX7-357" fmla="*/ 1343030 w 2225424"/>
                <a:gd name="connsiteY7-358" fmla="*/ 845325 h 1080136"/>
                <a:gd name="connsiteX8-359" fmla="*/ 658556 w 2225424"/>
                <a:gd name="connsiteY8-360" fmla="*/ 494252 h 1080136"/>
                <a:gd name="connsiteX9-361" fmla="*/ 633816 w 2225424"/>
                <a:gd name="connsiteY9-362" fmla="*/ 477759 h 1080136"/>
                <a:gd name="connsiteX10-363" fmla="*/ 625569 w 2225424"/>
                <a:gd name="connsiteY10-364" fmla="*/ 484827 h 1080136"/>
                <a:gd name="connsiteX11-365" fmla="*/ 620857 w 2225424"/>
                <a:gd name="connsiteY11-366" fmla="*/ 460087 h 1080136"/>
                <a:gd name="connsiteX12-367" fmla="*/ 622035 w 2225424"/>
                <a:gd name="connsiteY12-368" fmla="*/ 516636 h 1080136"/>
                <a:gd name="connsiteX13-369" fmla="*/ 0 w 2225424"/>
                <a:gd name="connsiteY13-370" fmla="*/ 1079766 h 1080136"/>
                <a:gd name="connsiteX0-371" fmla="*/ 0 w 2225424"/>
                <a:gd name="connsiteY0-372" fmla="*/ 1079766 h 1080136"/>
                <a:gd name="connsiteX1-373" fmla="*/ 333401 w 2225424"/>
                <a:gd name="connsiteY1-374" fmla="*/ 367018 h 1080136"/>
                <a:gd name="connsiteX2-375" fmla="*/ 2021613 w 2225424"/>
                <a:gd name="connsiteY2-376" fmla="*/ 453019 h 1080136"/>
                <a:gd name="connsiteX3-377" fmla="*/ 2225424 w 2225424"/>
                <a:gd name="connsiteY3-378" fmla="*/ 858284 h 1080136"/>
                <a:gd name="connsiteX4-379" fmla="*/ 1291193 w 2225424"/>
                <a:gd name="connsiteY4-380" fmla="*/ 727515 h 1080136"/>
                <a:gd name="connsiteX5-381" fmla="*/ 1425497 w 2225424"/>
                <a:gd name="connsiteY5-382" fmla="*/ 834722 h 1080136"/>
                <a:gd name="connsiteX6-383" fmla="*/ 1343030 w 2225424"/>
                <a:gd name="connsiteY6-384" fmla="*/ 845325 h 1080136"/>
                <a:gd name="connsiteX7-385" fmla="*/ 658556 w 2225424"/>
                <a:gd name="connsiteY7-386" fmla="*/ 494252 h 1080136"/>
                <a:gd name="connsiteX8-387" fmla="*/ 633816 w 2225424"/>
                <a:gd name="connsiteY8-388" fmla="*/ 477759 h 1080136"/>
                <a:gd name="connsiteX9-389" fmla="*/ 625569 w 2225424"/>
                <a:gd name="connsiteY9-390" fmla="*/ 484827 h 1080136"/>
                <a:gd name="connsiteX10-391" fmla="*/ 620857 w 2225424"/>
                <a:gd name="connsiteY10-392" fmla="*/ 460087 h 1080136"/>
                <a:gd name="connsiteX11-393" fmla="*/ 622035 w 2225424"/>
                <a:gd name="connsiteY11-394" fmla="*/ 516636 h 1080136"/>
                <a:gd name="connsiteX12-395" fmla="*/ 0 w 2225424"/>
                <a:gd name="connsiteY12-396" fmla="*/ 1079766 h 1080136"/>
                <a:gd name="connsiteX0-397" fmla="*/ 0 w 2225424"/>
                <a:gd name="connsiteY0-398" fmla="*/ 1079766 h 1080136"/>
                <a:gd name="connsiteX1-399" fmla="*/ 333401 w 2225424"/>
                <a:gd name="connsiteY1-400" fmla="*/ 367018 h 1080136"/>
                <a:gd name="connsiteX2-401" fmla="*/ 2021613 w 2225424"/>
                <a:gd name="connsiteY2-402" fmla="*/ 453019 h 1080136"/>
                <a:gd name="connsiteX3-403" fmla="*/ 2225424 w 2225424"/>
                <a:gd name="connsiteY3-404" fmla="*/ 858284 h 1080136"/>
                <a:gd name="connsiteX4-405" fmla="*/ 1291193 w 2225424"/>
                <a:gd name="connsiteY4-406" fmla="*/ 727515 h 1080136"/>
                <a:gd name="connsiteX5-407" fmla="*/ 1425497 w 2225424"/>
                <a:gd name="connsiteY5-408" fmla="*/ 834722 h 1080136"/>
                <a:gd name="connsiteX6-409" fmla="*/ 1291755 w 2225424"/>
                <a:gd name="connsiteY6-410" fmla="*/ 845325 h 1080136"/>
                <a:gd name="connsiteX7-411" fmla="*/ 658556 w 2225424"/>
                <a:gd name="connsiteY7-412" fmla="*/ 494252 h 1080136"/>
                <a:gd name="connsiteX8-413" fmla="*/ 633816 w 2225424"/>
                <a:gd name="connsiteY8-414" fmla="*/ 477759 h 1080136"/>
                <a:gd name="connsiteX9-415" fmla="*/ 625569 w 2225424"/>
                <a:gd name="connsiteY9-416" fmla="*/ 484827 h 1080136"/>
                <a:gd name="connsiteX10-417" fmla="*/ 620857 w 2225424"/>
                <a:gd name="connsiteY10-418" fmla="*/ 460087 h 1080136"/>
                <a:gd name="connsiteX11-419" fmla="*/ 622035 w 2225424"/>
                <a:gd name="connsiteY11-420" fmla="*/ 516636 h 1080136"/>
                <a:gd name="connsiteX12-421" fmla="*/ 0 w 2225424"/>
                <a:gd name="connsiteY12-422" fmla="*/ 1079766 h 1080136"/>
                <a:gd name="connsiteX0-423" fmla="*/ 0 w 2225424"/>
                <a:gd name="connsiteY0-424" fmla="*/ 1079766 h 1080136"/>
                <a:gd name="connsiteX1-425" fmla="*/ 333401 w 2225424"/>
                <a:gd name="connsiteY1-426" fmla="*/ 367018 h 1080136"/>
                <a:gd name="connsiteX2-427" fmla="*/ 2021613 w 2225424"/>
                <a:gd name="connsiteY2-428" fmla="*/ 453019 h 1080136"/>
                <a:gd name="connsiteX3-429" fmla="*/ 2225424 w 2225424"/>
                <a:gd name="connsiteY3-430" fmla="*/ 858284 h 1080136"/>
                <a:gd name="connsiteX4-431" fmla="*/ 1291193 w 2225424"/>
                <a:gd name="connsiteY4-432" fmla="*/ 727515 h 1080136"/>
                <a:gd name="connsiteX5-433" fmla="*/ 1459680 w 2225424"/>
                <a:gd name="connsiteY5-434" fmla="*/ 885996 h 1080136"/>
                <a:gd name="connsiteX6-435" fmla="*/ 1291755 w 2225424"/>
                <a:gd name="connsiteY6-436" fmla="*/ 845325 h 1080136"/>
                <a:gd name="connsiteX7-437" fmla="*/ 658556 w 2225424"/>
                <a:gd name="connsiteY7-438" fmla="*/ 494252 h 1080136"/>
                <a:gd name="connsiteX8-439" fmla="*/ 633816 w 2225424"/>
                <a:gd name="connsiteY8-440" fmla="*/ 477759 h 1080136"/>
                <a:gd name="connsiteX9-441" fmla="*/ 625569 w 2225424"/>
                <a:gd name="connsiteY9-442" fmla="*/ 484827 h 1080136"/>
                <a:gd name="connsiteX10-443" fmla="*/ 620857 w 2225424"/>
                <a:gd name="connsiteY10-444" fmla="*/ 460087 h 1080136"/>
                <a:gd name="connsiteX11-445" fmla="*/ 622035 w 2225424"/>
                <a:gd name="connsiteY11-446" fmla="*/ 516636 h 1080136"/>
                <a:gd name="connsiteX12-447" fmla="*/ 0 w 2225424"/>
                <a:gd name="connsiteY12-448" fmla="*/ 1079766 h 1080136"/>
                <a:gd name="connsiteX0-449" fmla="*/ 0 w 2225424"/>
                <a:gd name="connsiteY0-450" fmla="*/ 1079766 h 1080136"/>
                <a:gd name="connsiteX1-451" fmla="*/ 333401 w 2225424"/>
                <a:gd name="connsiteY1-452" fmla="*/ 367018 h 1080136"/>
                <a:gd name="connsiteX2-453" fmla="*/ 2021613 w 2225424"/>
                <a:gd name="connsiteY2-454" fmla="*/ 453019 h 1080136"/>
                <a:gd name="connsiteX3-455" fmla="*/ 2225424 w 2225424"/>
                <a:gd name="connsiteY3-456" fmla="*/ 858284 h 1080136"/>
                <a:gd name="connsiteX4-457" fmla="*/ 1291193 w 2225424"/>
                <a:gd name="connsiteY4-458" fmla="*/ 727515 h 1080136"/>
                <a:gd name="connsiteX5-459" fmla="*/ 1459680 w 2225424"/>
                <a:gd name="connsiteY5-460" fmla="*/ 885996 h 1080136"/>
                <a:gd name="connsiteX6-461" fmla="*/ 658556 w 2225424"/>
                <a:gd name="connsiteY6-462" fmla="*/ 494252 h 1080136"/>
                <a:gd name="connsiteX7-463" fmla="*/ 633816 w 2225424"/>
                <a:gd name="connsiteY7-464" fmla="*/ 477759 h 1080136"/>
                <a:gd name="connsiteX8-465" fmla="*/ 625569 w 2225424"/>
                <a:gd name="connsiteY8-466" fmla="*/ 484827 h 1080136"/>
                <a:gd name="connsiteX9-467" fmla="*/ 620857 w 2225424"/>
                <a:gd name="connsiteY9-468" fmla="*/ 460087 h 1080136"/>
                <a:gd name="connsiteX10-469" fmla="*/ 622035 w 2225424"/>
                <a:gd name="connsiteY10-470" fmla="*/ 516636 h 1080136"/>
                <a:gd name="connsiteX11-471" fmla="*/ 0 w 2225424"/>
                <a:gd name="connsiteY11-472" fmla="*/ 1079766 h 1080136"/>
                <a:gd name="connsiteX0-473" fmla="*/ 0 w 2225424"/>
                <a:gd name="connsiteY0-474" fmla="*/ 1079766 h 1080136"/>
                <a:gd name="connsiteX1-475" fmla="*/ 333401 w 2225424"/>
                <a:gd name="connsiteY1-476" fmla="*/ 367018 h 1080136"/>
                <a:gd name="connsiteX2-477" fmla="*/ 2021613 w 2225424"/>
                <a:gd name="connsiteY2-478" fmla="*/ 453019 h 1080136"/>
                <a:gd name="connsiteX3-479" fmla="*/ 2225424 w 2225424"/>
                <a:gd name="connsiteY3-480" fmla="*/ 858284 h 1080136"/>
                <a:gd name="connsiteX4-481" fmla="*/ 1291193 w 2225424"/>
                <a:gd name="connsiteY4-482" fmla="*/ 727515 h 1080136"/>
                <a:gd name="connsiteX5-483" fmla="*/ 1459680 w 2225424"/>
                <a:gd name="connsiteY5-484" fmla="*/ 885996 h 1080136"/>
                <a:gd name="connsiteX6-485" fmla="*/ 658556 w 2225424"/>
                <a:gd name="connsiteY6-486" fmla="*/ 494252 h 1080136"/>
                <a:gd name="connsiteX7-487" fmla="*/ 633816 w 2225424"/>
                <a:gd name="connsiteY7-488" fmla="*/ 477759 h 1080136"/>
                <a:gd name="connsiteX8-489" fmla="*/ 625569 w 2225424"/>
                <a:gd name="connsiteY8-490" fmla="*/ 484827 h 1080136"/>
                <a:gd name="connsiteX9-491" fmla="*/ 620857 w 2225424"/>
                <a:gd name="connsiteY9-492" fmla="*/ 460087 h 1080136"/>
                <a:gd name="connsiteX10-493" fmla="*/ 622035 w 2225424"/>
                <a:gd name="connsiteY10-494" fmla="*/ 516636 h 1080136"/>
                <a:gd name="connsiteX11-495" fmla="*/ 0 w 2225424"/>
                <a:gd name="connsiteY11-496" fmla="*/ 1079766 h 1080136"/>
                <a:gd name="connsiteX0-497" fmla="*/ 0 w 2225424"/>
                <a:gd name="connsiteY0-498" fmla="*/ 1079766 h 1080136"/>
                <a:gd name="connsiteX1-499" fmla="*/ 333401 w 2225424"/>
                <a:gd name="connsiteY1-500" fmla="*/ 367018 h 1080136"/>
                <a:gd name="connsiteX2-501" fmla="*/ 2021613 w 2225424"/>
                <a:gd name="connsiteY2-502" fmla="*/ 453019 h 1080136"/>
                <a:gd name="connsiteX3-503" fmla="*/ 2225424 w 2225424"/>
                <a:gd name="connsiteY3-504" fmla="*/ 858284 h 1080136"/>
                <a:gd name="connsiteX4-505" fmla="*/ 1393742 w 2225424"/>
                <a:gd name="connsiteY4-506" fmla="*/ 727515 h 1080136"/>
                <a:gd name="connsiteX5-507" fmla="*/ 1459680 w 2225424"/>
                <a:gd name="connsiteY5-508" fmla="*/ 885996 h 1080136"/>
                <a:gd name="connsiteX6-509" fmla="*/ 658556 w 2225424"/>
                <a:gd name="connsiteY6-510" fmla="*/ 494252 h 1080136"/>
                <a:gd name="connsiteX7-511" fmla="*/ 633816 w 2225424"/>
                <a:gd name="connsiteY7-512" fmla="*/ 477759 h 1080136"/>
                <a:gd name="connsiteX8-513" fmla="*/ 625569 w 2225424"/>
                <a:gd name="connsiteY8-514" fmla="*/ 484827 h 1080136"/>
                <a:gd name="connsiteX9-515" fmla="*/ 620857 w 2225424"/>
                <a:gd name="connsiteY9-516" fmla="*/ 460087 h 1080136"/>
                <a:gd name="connsiteX10-517" fmla="*/ 622035 w 2225424"/>
                <a:gd name="connsiteY10-518" fmla="*/ 516636 h 1080136"/>
                <a:gd name="connsiteX11-519" fmla="*/ 0 w 2225424"/>
                <a:gd name="connsiteY11-520" fmla="*/ 1079766 h 1080136"/>
                <a:gd name="connsiteX0-521" fmla="*/ 0 w 2225424"/>
                <a:gd name="connsiteY0-522" fmla="*/ 1079766 h 1080136"/>
                <a:gd name="connsiteX1-523" fmla="*/ 333401 w 2225424"/>
                <a:gd name="connsiteY1-524" fmla="*/ 367018 h 1080136"/>
                <a:gd name="connsiteX2-525" fmla="*/ 2021613 w 2225424"/>
                <a:gd name="connsiteY2-526" fmla="*/ 453019 h 1080136"/>
                <a:gd name="connsiteX3-527" fmla="*/ 2225424 w 2225424"/>
                <a:gd name="connsiteY3-528" fmla="*/ 858284 h 1080136"/>
                <a:gd name="connsiteX4-529" fmla="*/ 1308285 w 2225424"/>
                <a:gd name="connsiteY4-530" fmla="*/ 701877 h 1080136"/>
                <a:gd name="connsiteX5-531" fmla="*/ 1459680 w 2225424"/>
                <a:gd name="connsiteY5-532" fmla="*/ 885996 h 1080136"/>
                <a:gd name="connsiteX6-533" fmla="*/ 658556 w 2225424"/>
                <a:gd name="connsiteY6-534" fmla="*/ 494252 h 1080136"/>
                <a:gd name="connsiteX7-535" fmla="*/ 633816 w 2225424"/>
                <a:gd name="connsiteY7-536" fmla="*/ 477759 h 1080136"/>
                <a:gd name="connsiteX8-537" fmla="*/ 625569 w 2225424"/>
                <a:gd name="connsiteY8-538" fmla="*/ 484827 h 1080136"/>
                <a:gd name="connsiteX9-539" fmla="*/ 620857 w 2225424"/>
                <a:gd name="connsiteY9-540" fmla="*/ 460087 h 1080136"/>
                <a:gd name="connsiteX10-541" fmla="*/ 622035 w 2225424"/>
                <a:gd name="connsiteY10-542" fmla="*/ 516636 h 1080136"/>
                <a:gd name="connsiteX11-543" fmla="*/ 0 w 2225424"/>
                <a:gd name="connsiteY11-544" fmla="*/ 1079766 h 1080136"/>
                <a:gd name="connsiteX0-545" fmla="*/ 0 w 2225424"/>
                <a:gd name="connsiteY0-546" fmla="*/ 1079766 h 1080136"/>
                <a:gd name="connsiteX1-547" fmla="*/ 333401 w 2225424"/>
                <a:gd name="connsiteY1-548" fmla="*/ 367018 h 1080136"/>
                <a:gd name="connsiteX2-549" fmla="*/ 2021613 w 2225424"/>
                <a:gd name="connsiteY2-550" fmla="*/ 453019 h 1080136"/>
                <a:gd name="connsiteX3-551" fmla="*/ 2225424 w 2225424"/>
                <a:gd name="connsiteY3-552" fmla="*/ 858284 h 1080136"/>
                <a:gd name="connsiteX4-553" fmla="*/ 1308285 w 2225424"/>
                <a:gd name="connsiteY4-554" fmla="*/ 701877 h 1080136"/>
                <a:gd name="connsiteX5-555" fmla="*/ 1434042 w 2225424"/>
                <a:gd name="connsiteY5-556" fmla="*/ 843267 h 1080136"/>
                <a:gd name="connsiteX6-557" fmla="*/ 658556 w 2225424"/>
                <a:gd name="connsiteY6-558" fmla="*/ 494252 h 1080136"/>
                <a:gd name="connsiteX7-559" fmla="*/ 633816 w 2225424"/>
                <a:gd name="connsiteY7-560" fmla="*/ 477759 h 1080136"/>
                <a:gd name="connsiteX8-561" fmla="*/ 625569 w 2225424"/>
                <a:gd name="connsiteY8-562" fmla="*/ 484827 h 1080136"/>
                <a:gd name="connsiteX9-563" fmla="*/ 620857 w 2225424"/>
                <a:gd name="connsiteY9-564" fmla="*/ 460087 h 1080136"/>
                <a:gd name="connsiteX10-565" fmla="*/ 622035 w 2225424"/>
                <a:gd name="connsiteY10-566" fmla="*/ 516636 h 1080136"/>
                <a:gd name="connsiteX11-567" fmla="*/ 0 w 2225424"/>
                <a:gd name="connsiteY11-568" fmla="*/ 1079766 h 1080136"/>
                <a:gd name="connsiteX0-569" fmla="*/ 0 w 2225424"/>
                <a:gd name="connsiteY0-570" fmla="*/ 1079766 h 1080136"/>
                <a:gd name="connsiteX1-571" fmla="*/ 333401 w 2225424"/>
                <a:gd name="connsiteY1-572" fmla="*/ 367018 h 1080136"/>
                <a:gd name="connsiteX2-573" fmla="*/ 2021613 w 2225424"/>
                <a:gd name="connsiteY2-574" fmla="*/ 453019 h 1080136"/>
                <a:gd name="connsiteX3-575" fmla="*/ 2225424 w 2225424"/>
                <a:gd name="connsiteY3-576" fmla="*/ 858284 h 1080136"/>
                <a:gd name="connsiteX4-577" fmla="*/ 1308285 w 2225424"/>
                <a:gd name="connsiteY4-578" fmla="*/ 701877 h 1080136"/>
                <a:gd name="connsiteX5-579" fmla="*/ 1451134 w 2225424"/>
                <a:gd name="connsiteY5-580" fmla="*/ 911633 h 1080136"/>
                <a:gd name="connsiteX6-581" fmla="*/ 658556 w 2225424"/>
                <a:gd name="connsiteY6-582" fmla="*/ 494252 h 1080136"/>
                <a:gd name="connsiteX7-583" fmla="*/ 633816 w 2225424"/>
                <a:gd name="connsiteY7-584" fmla="*/ 477759 h 1080136"/>
                <a:gd name="connsiteX8-585" fmla="*/ 625569 w 2225424"/>
                <a:gd name="connsiteY8-586" fmla="*/ 484827 h 1080136"/>
                <a:gd name="connsiteX9-587" fmla="*/ 620857 w 2225424"/>
                <a:gd name="connsiteY9-588" fmla="*/ 460087 h 1080136"/>
                <a:gd name="connsiteX10-589" fmla="*/ 622035 w 2225424"/>
                <a:gd name="connsiteY10-590" fmla="*/ 516636 h 1080136"/>
                <a:gd name="connsiteX11-591" fmla="*/ 0 w 2225424"/>
                <a:gd name="connsiteY11-592" fmla="*/ 1079766 h 1080136"/>
                <a:gd name="connsiteX0-593" fmla="*/ 0 w 2225424"/>
                <a:gd name="connsiteY0-594" fmla="*/ 1079766 h 1080136"/>
                <a:gd name="connsiteX1-595" fmla="*/ 333401 w 2225424"/>
                <a:gd name="connsiteY1-596" fmla="*/ 367018 h 1080136"/>
                <a:gd name="connsiteX2-597" fmla="*/ 2021613 w 2225424"/>
                <a:gd name="connsiteY2-598" fmla="*/ 453019 h 1080136"/>
                <a:gd name="connsiteX3-599" fmla="*/ 2225424 w 2225424"/>
                <a:gd name="connsiteY3-600" fmla="*/ 858284 h 1080136"/>
                <a:gd name="connsiteX4-601" fmla="*/ 1308285 w 2225424"/>
                <a:gd name="connsiteY4-602" fmla="*/ 701877 h 1080136"/>
                <a:gd name="connsiteX5-603" fmla="*/ 1451134 w 2225424"/>
                <a:gd name="connsiteY5-604" fmla="*/ 911633 h 1080136"/>
                <a:gd name="connsiteX6-605" fmla="*/ 658556 w 2225424"/>
                <a:gd name="connsiteY6-606" fmla="*/ 494252 h 1080136"/>
                <a:gd name="connsiteX7-607" fmla="*/ 633816 w 2225424"/>
                <a:gd name="connsiteY7-608" fmla="*/ 477759 h 1080136"/>
                <a:gd name="connsiteX8-609" fmla="*/ 625569 w 2225424"/>
                <a:gd name="connsiteY8-610" fmla="*/ 484827 h 1080136"/>
                <a:gd name="connsiteX9-611" fmla="*/ 620857 w 2225424"/>
                <a:gd name="connsiteY9-612" fmla="*/ 460087 h 1080136"/>
                <a:gd name="connsiteX10-613" fmla="*/ 622035 w 2225424"/>
                <a:gd name="connsiteY10-614" fmla="*/ 516636 h 1080136"/>
                <a:gd name="connsiteX11-615" fmla="*/ 0 w 2225424"/>
                <a:gd name="connsiteY11-616" fmla="*/ 1079766 h 1080136"/>
                <a:gd name="connsiteX0-617" fmla="*/ 0 w 2225424"/>
                <a:gd name="connsiteY0-618" fmla="*/ 1079766 h 1080136"/>
                <a:gd name="connsiteX1-619" fmla="*/ 333401 w 2225424"/>
                <a:gd name="connsiteY1-620" fmla="*/ 367018 h 1080136"/>
                <a:gd name="connsiteX2-621" fmla="*/ 2021613 w 2225424"/>
                <a:gd name="connsiteY2-622" fmla="*/ 453019 h 1080136"/>
                <a:gd name="connsiteX3-623" fmla="*/ 2225424 w 2225424"/>
                <a:gd name="connsiteY3-624" fmla="*/ 858284 h 1080136"/>
                <a:gd name="connsiteX4-625" fmla="*/ 1308285 w 2225424"/>
                <a:gd name="connsiteY4-626" fmla="*/ 701877 h 1080136"/>
                <a:gd name="connsiteX5-627" fmla="*/ 1451134 w 2225424"/>
                <a:gd name="connsiteY5-628" fmla="*/ 911633 h 1080136"/>
                <a:gd name="connsiteX6-629" fmla="*/ 633816 w 2225424"/>
                <a:gd name="connsiteY6-630" fmla="*/ 477759 h 1080136"/>
                <a:gd name="connsiteX7-631" fmla="*/ 625569 w 2225424"/>
                <a:gd name="connsiteY7-632" fmla="*/ 484827 h 1080136"/>
                <a:gd name="connsiteX8-633" fmla="*/ 620857 w 2225424"/>
                <a:gd name="connsiteY8-634" fmla="*/ 460087 h 1080136"/>
                <a:gd name="connsiteX9-635" fmla="*/ 622035 w 2225424"/>
                <a:gd name="connsiteY9-636" fmla="*/ 516636 h 1080136"/>
                <a:gd name="connsiteX10-637" fmla="*/ 0 w 2225424"/>
                <a:gd name="connsiteY10-638" fmla="*/ 1079766 h 1080136"/>
                <a:gd name="connsiteX0-639" fmla="*/ 0 w 2225424"/>
                <a:gd name="connsiteY0-640" fmla="*/ 1079766 h 1080136"/>
                <a:gd name="connsiteX1-641" fmla="*/ 333401 w 2225424"/>
                <a:gd name="connsiteY1-642" fmla="*/ 367018 h 1080136"/>
                <a:gd name="connsiteX2-643" fmla="*/ 2021613 w 2225424"/>
                <a:gd name="connsiteY2-644" fmla="*/ 453019 h 1080136"/>
                <a:gd name="connsiteX3-645" fmla="*/ 2225424 w 2225424"/>
                <a:gd name="connsiteY3-646" fmla="*/ 858284 h 1080136"/>
                <a:gd name="connsiteX4-647" fmla="*/ 1308285 w 2225424"/>
                <a:gd name="connsiteY4-648" fmla="*/ 701877 h 1080136"/>
                <a:gd name="connsiteX5-649" fmla="*/ 1451134 w 2225424"/>
                <a:gd name="connsiteY5-650" fmla="*/ 911633 h 1080136"/>
                <a:gd name="connsiteX6-651" fmla="*/ 633816 w 2225424"/>
                <a:gd name="connsiteY6-652" fmla="*/ 477759 h 1080136"/>
                <a:gd name="connsiteX7-653" fmla="*/ 625569 w 2225424"/>
                <a:gd name="connsiteY7-654" fmla="*/ 484827 h 1080136"/>
                <a:gd name="connsiteX8-655" fmla="*/ 622035 w 2225424"/>
                <a:gd name="connsiteY8-656" fmla="*/ 516636 h 1080136"/>
                <a:gd name="connsiteX9-657" fmla="*/ 0 w 2225424"/>
                <a:gd name="connsiteY9-658" fmla="*/ 1079766 h 1080136"/>
                <a:gd name="connsiteX0-659" fmla="*/ 0 w 2225424"/>
                <a:gd name="connsiteY0-660" fmla="*/ 1079766 h 1080136"/>
                <a:gd name="connsiteX1-661" fmla="*/ 333401 w 2225424"/>
                <a:gd name="connsiteY1-662" fmla="*/ 367018 h 1080136"/>
                <a:gd name="connsiteX2-663" fmla="*/ 2021613 w 2225424"/>
                <a:gd name="connsiteY2-664" fmla="*/ 453019 h 1080136"/>
                <a:gd name="connsiteX3-665" fmla="*/ 2225424 w 2225424"/>
                <a:gd name="connsiteY3-666" fmla="*/ 858284 h 1080136"/>
                <a:gd name="connsiteX4-667" fmla="*/ 1308285 w 2225424"/>
                <a:gd name="connsiteY4-668" fmla="*/ 701877 h 1080136"/>
                <a:gd name="connsiteX5-669" fmla="*/ 1451134 w 2225424"/>
                <a:gd name="connsiteY5-670" fmla="*/ 911633 h 1080136"/>
                <a:gd name="connsiteX6-671" fmla="*/ 633816 w 2225424"/>
                <a:gd name="connsiteY6-672" fmla="*/ 477759 h 1080136"/>
                <a:gd name="connsiteX7-673" fmla="*/ 622035 w 2225424"/>
                <a:gd name="connsiteY7-674" fmla="*/ 516636 h 1080136"/>
                <a:gd name="connsiteX8-675" fmla="*/ 0 w 2225424"/>
                <a:gd name="connsiteY8-676" fmla="*/ 1079766 h 1080136"/>
                <a:gd name="connsiteX0-677" fmla="*/ 0 w 2225424"/>
                <a:gd name="connsiteY0-678" fmla="*/ 1079766 h 1080136"/>
                <a:gd name="connsiteX1-679" fmla="*/ 333401 w 2225424"/>
                <a:gd name="connsiteY1-680" fmla="*/ 367018 h 1080136"/>
                <a:gd name="connsiteX2-681" fmla="*/ 2021613 w 2225424"/>
                <a:gd name="connsiteY2-682" fmla="*/ 453019 h 1080136"/>
                <a:gd name="connsiteX3-683" fmla="*/ 2225424 w 2225424"/>
                <a:gd name="connsiteY3-684" fmla="*/ 858284 h 1080136"/>
                <a:gd name="connsiteX4-685" fmla="*/ 1308285 w 2225424"/>
                <a:gd name="connsiteY4-686" fmla="*/ 701877 h 1080136"/>
                <a:gd name="connsiteX5-687" fmla="*/ 1451134 w 2225424"/>
                <a:gd name="connsiteY5-688" fmla="*/ 911633 h 1080136"/>
                <a:gd name="connsiteX6-689" fmla="*/ 622035 w 2225424"/>
                <a:gd name="connsiteY6-690" fmla="*/ 516636 h 1080136"/>
                <a:gd name="connsiteX7-691" fmla="*/ 0 w 2225424"/>
                <a:gd name="connsiteY7-692" fmla="*/ 1079766 h 1080136"/>
                <a:gd name="connsiteX0-693" fmla="*/ 0 w 2225424"/>
                <a:gd name="connsiteY0-694" fmla="*/ 1079766 h 1080136"/>
                <a:gd name="connsiteX1-695" fmla="*/ 333401 w 2225424"/>
                <a:gd name="connsiteY1-696" fmla="*/ 367018 h 1080136"/>
                <a:gd name="connsiteX2-697" fmla="*/ 2021613 w 2225424"/>
                <a:gd name="connsiteY2-698" fmla="*/ 453019 h 1080136"/>
                <a:gd name="connsiteX3-699" fmla="*/ 2225424 w 2225424"/>
                <a:gd name="connsiteY3-700" fmla="*/ 858284 h 1080136"/>
                <a:gd name="connsiteX4-701" fmla="*/ 1308285 w 2225424"/>
                <a:gd name="connsiteY4-702" fmla="*/ 701877 h 1080136"/>
                <a:gd name="connsiteX5-703" fmla="*/ 1451134 w 2225424"/>
                <a:gd name="connsiteY5-704" fmla="*/ 911633 h 1080136"/>
                <a:gd name="connsiteX6-705" fmla="*/ 622035 w 2225424"/>
                <a:gd name="connsiteY6-706" fmla="*/ 516636 h 1080136"/>
                <a:gd name="connsiteX7-707" fmla="*/ 0 w 2225424"/>
                <a:gd name="connsiteY7-708" fmla="*/ 1079766 h 1080136"/>
                <a:gd name="connsiteX0-709" fmla="*/ 0 w 2225424"/>
                <a:gd name="connsiteY0-710" fmla="*/ 1079766 h 1080136"/>
                <a:gd name="connsiteX1-711" fmla="*/ 333401 w 2225424"/>
                <a:gd name="connsiteY1-712" fmla="*/ 367018 h 1080136"/>
                <a:gd name="connsiteX2-713" fmla="*/ 2021613 w 2225424"/>
                <a:gd name="connsiteY2-714" fmla="*/ 453019 h 1080136"/>
                <a:gd name="connsiteX3-715" fmla="*/ 2225424 w 2225424"/>
                <a:gd name="connsiteY3-716" fmla="*/ 858284 h 1080136"/>
                <a:gd name="connsiteX4-717" fmla="*/ 1308285 w 2225424"/>
                <a:gd name="connsiteY4-718" fmla="*/ 701877 h 1080136"/>
                <a:gd name="connsiteX5-719" fmla="*/ 1425496 w 2225424"/>
                <a:gd name="connsiteY5-720" fmla="*/ 911633 h 1080136"/>
                <a:gd name="connsiteX6-721" fmla="*/ 622035 w 2225424"/>
                <a:gd name="connsiteY6-722" fmla="*/ 516636 h 1080136"/>
                <a:gd name="connsiteX7-723" fmla="*/ 0 w 2225424"/>
                <a:gd name="connsiteY7-724" fmla="*/ 1079766 h 1080136"/>
                <a:gd name="connsiteX0-725" fmla="*/ 0 w 2225424"/>
                <a:gd name="connsiteY0-726" fmla="*/ 1079766 h 1080136"/>
                <a:gd name="connsiteX1-727" fmla="*/ 333401 w 2225424"/>
                <a:gd name="connsiteY1-728" fmla="*/ 367018 h 1080136"/>
                <a:gd name="connsiteX2-729" fmla="*/ 2021613 w 2225424"/>
                <a:gd name="connsiteY2-730" fmla="*/ 453019 h 1080136"/>
                <a:gd name="connsiteX3-731" fmla="*/ 2225424 w 2225424"/>
                <a:gd name="connsiteY3-732" fmla="*/ 858284 h 1080136"/>
                <a:gd name="connsiteX4-733" fmla="*/ 1308285 w 2225424"/>
                <a:gd name="connsiteY4-734" fmla="*/ 701877 h 1080136"/>
                <a:gd name="connsiteX5-735" fmla="*/ 1425496 w 2225424"/>
                <a:gd name="connsiteY5-736" fmla="*/ 911633 h 1080136"/>
                <a:gd name="connsiteX6-737" fmla="*/ 622035 w 2225424"/>
                <a:gd name="connsiteY6-738" fmla="*/ 516636 h 1080136"/>
                <a:gd name="connsiteX7-739" fmla="*/ 0 w 2225424"/>
                <a:gd name="connsiteY7-740" fmla="*/ 1079766 h 10801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Rectangle: Rounded Corners 271"/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01511" y="3412966"/>
            <a:ext cx="2645807" cy="1453692"/>
            <a:chOff x="-548507" y="477868"/>
            <a:chExt cx="11570449" cy="6357177"/>
          </a:xfrm>
        </p:grpSpPr>
        <p:sp>
          <p:nvSpPr>
            <p:cNvPr id="291" name="Freeform: Shape 290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01" name="Rectangle: Rounded Corners 300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: Rounded Corners 301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9" name="Rectangle: Rounded Corners 29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: Rounded Corners 299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8" name="Freeform: Shape 297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020821" y="5012898"/>
            <a:ext cx="901516" cy="1584820"/>
            <a:chOff x="4871870" y="1763729"/>
            <a:chExt cx="2448272" cy="4303935"/>
          </a:xfrm>
        </p:grpSpPr>
        <p:grpSp>
          <p:nvGrpSpPr>
            <p:cNvPr id="304" name="Group 3"/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06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07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08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09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10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05" name="Picture Placeholder 2"/>
            <p:cNvSpPr txBox="1"/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30053" y="1053735"/>
            <a:ext cx="485781" cy="548556"/>
            <a:chOff x="4437737" y="4494932"/>
            <a:chExt cx="1166668" cy="1317427"/>
          </a:xfrm>
        </p:grpSpPr>
        <p:sp>
          <p:nvSpPr>
            <p:cNvPr id="280" name="Block Arc 279"/>
            <p:cNvSpPr/>
            <p:nvPr/>
          </p:nvSpPr>
          <p:spPr>
            <a:xfrm>
              <a:off x="4491136" y="4849725"/>
              <a:ext cx="962635" cy="962634"/>
            </a:xfrm>
            <a:prstGeom prst="blockArc">
              <a:avLst>
                <a:gd name="adj1" fmla="val 10800000"/>
                <a:gd name="adj2" fmla="val 1"/>
                <a:gd name="adj3" fmla="val 28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1" name="Rectangle: Top Corners Rounded 280"/>
            <p:cNvSpPr/>
            <p:nvPr/>
          </p:nvSpPr>
          <p:spPr>
            <a:xfrm rot="5400000">
              <a:off x="5322929" y="5326133"/>
              <a:ext cx="261729" cy="66708"/>
            </a:xfrm>
            <a:prstGeom prst="round2SameRect">
              <a:avLst>
                <a:gd name="adj1" fmla="val 40396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Block Arc 281"/>
            <p:cNvSpPr/>
            <p:nvPr/>
          </p:nvSpPr>
          <p:spPr>
            <a:xfrm>
              <a:off x="4437737" y="4494932"/>
              <a:ext cx="1166668" cy="1166665"/>
            </a:xfrm>
            <a:prstGeom prst="blockArc">
              <a:avLst>
                <a:gd name="adj1" fmla="val 2577978"/>
                <a:gd name="adj2" fmla="val 5330971"/>
                <a:gd name="adj3" fmla="val 14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3" name="Rectangle: Rounded Corners 282"/>
            <p:cNvSpPr/>
            <p:nvPr/>
          </p:nvSpPr>
          <p:spPr>
            <a:xfrm>
              <a:off x="4908020" y="5614912"/>
              <a:ext cx="204571" cy="72265"/>
            </a:xfrm>
            <a:prstGeom prst="roundRect">
              <a:avLst>
                <a:gd name="adj" fmla="val 38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4712041" y="4465961"/>
            <a:ext cx="1377729" cy="2025400"/>
            <a:chOff x="7512038" y="-27705"/>
            <a:chExt cx="4679962" cy="6880016"/>
          </a:xfrm>
        </p:grpSpPr>
        <p:sp>
          <p:nvSpPr>
            <p:cNvPr id="285" name="Freeform: Shape 284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6" name="Freeform: Shape 285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4" name="Freeform: Shape 313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6" name="Freeform: Shape 315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326" name="Freeform: Shape 3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320" name="Freeform: Shape 319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323" name="Freeform: Shape 322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4" name="Freeform: Shape 323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29" name="Group 328"/>
          <p:cNvGrpSpPr/>
          <p:nvPr/>
        </p:nvGrpSpPr>
        <p:grpSpPr>
          <a:xfrm>
            <a:off x="2604996" y="1548452"/>
            <a:ext cx="1877570" cy="2572864"/>
            <a:chOff x="7335231" y="454598"/>
            <a:chExt cx="1877570" cy="2572864"/>
          </a:xfrm>
        </p:grpSpPr>
        <p:sp>
          <p:nvSpPr>
            <p:cNvPr id="330" name="Rounded Rectangle 39"/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-1" fmla="*/ 670001 w 2194524"/>
                <a:gd name="connsiteY0-2" fmla="*/ 41365 h 3010473"/>
                <a:gd name="connsiteX1-3" fmla="*/ 769866 w 2194524"/>
                <a:gd name="connsiteY1-4" fmla="*/ 0 h 3010473"/>
                <a:gd name="connsiteX2-5" fmla="*/ 911097 w 2194524"/>
                <a:gd name="connsiteY2-6" fmla="*/ 141231 h 3010473"/>
                <a:gd name="connsiteX3-7" fmla="*/ 960469 w 2194524"/>
                <a:gd name="connsiteY3-8" fmla="*/ 784060 h 3010473"/>
                <a:gd name="connsiteX4-9" fmla="*/ 1594794 w 2194524"/>
                <a:gd name="connsiteY4-10" fmla="*/ 789196 h 3010473"/>
                <a:gd name="connsiteX5-11" fmla="*/ 1875818 w 2194524"/>
                <a:gd name="connsiteY5-12" fmla="*/ 1808656 h 3010473"/>
                <a:gd name="connsiteX6-13" fmla="*/ 2194524 w 2194524"/>
                <a:gd name="connsiteY6-14" fmla="*/ 2178856 h 3010473"/>
                <a:gd name="connsiteX7-15" fmla="*/ 1488044 w 2194524"/>
                <a:gd name="connsiteY7-16" fmla="*/ 3010473 h 3010473"/>
                <a:gd name="connsiteX8-17" fmla="*/ 1136947 w 2194524"/>
                <a:gd name="connsiteY8-18" fmla="*/ 2468062 h 3010473"/>
                <a:gd name="connsiteX9-19" fmla="*/ 519460 w 2194524"/>
                <a:gd name="connsiteY9-20" fmla="*/ 2013663 h 3010473"/>
                <a:gd name="connsiteX10-21" fmla="*/ 0 w 2194524"/>
                <a:gd name="connsiteY10-22" fmla="*/ 1326467 h 3010473"/>
                <a:gd name="connsiteX11-23" fmla="*/ 628635 w 2194524"/>
                <a:gd name="connsiteY11-24" fmla="*/ 1589678 h 3010473"/>
                <a:gd name="connsiteX12-25" fmla="*/ 628635 w 2194524"/>
                <a:gd name="connsiteY12-26" fmla="*/ 141231 h 3010473"/>
                <a:gd name="connsiteX13-27" fmla="*/ 670001 w 2194524"/>
                <a:gd name="connsiteY13-28" fmla="*/ 41365 h 3010473"/>
                <a:gd name="connsiteX0-29" fmla="*/ 670001 w 2194524"/>
                <a:gd name="connsiteY0-30" fmla="*/ 41365 h 3010473"/>
                <a:gd name="connsiteX1-31" fmla="*/ 769866 w 2194524"/>
                <a:gd name="connsiteY1-32" fmla="*/ 0 h 3010473"/>
                <a:gd name="connsiteX2-33" fmla="*/ 911097 w 2194524"/>
                <a:gd name="connsiteY2-34" fmla="*/ 141231 h 3010473"/>
                <a:gd name="connsiteX3-35" fmla="*/ 960469 w 2194524"/>
                <a:gd name="connsiteY3-36" fmla="*/ 784060 h 3010473"/>
                <a:gd name="connsiteX4-37" fmla="*/ 1594794 w 2194524"/>
                <a:gd name="connsiteY4-38" fmla="*/ 789196 h 3010473"/>
                <a:gd name="connsiteX5-39" fmla="*/ 1875818 w 2194524"/>
                <a:gd name="connsiteY5-40" fmla="*/ 1808656 h 3010473"/>
                <a:gd name="connsiteX6-41" fmla="*/ 2194524 w 2194524"/>
                <a:gd name="connsiteY6-42" fmla="*/ 2178856 h 3010473"/>
                <a:gd name="connsiteX7-43" fmla="*/ 1488044 w 2194524"/>
                <a:gd name="connsiteY7-44" fmla="*/ 3010473 h 3010473"/>
                <a:gd name="connsiteX8-45" fmla="*/ 1136947 w 2194524"/>
                <a:gd name="connsiteY8-46" fmla="*/ 2468062 h 3010473"/>
                <a:gd name="connsiteX9-47" fmla="*/ 519460 w 2194524"/>
                <a:gd name="connsiteY9-48" fmla="*/ 2013663 h 3010473"/>
                <a:gd name="connsiteX10-49" fmla="*/ 0 w 2194524"/>
                <a:gd name="connsiteY10-50" fmla="*/ 1326467 h 3010473"/>
                <a:gd name="connsiteX11-51" fmla="*/ 628635 w 2194524"/>
                <a:gd name="connsiteY11-52" fmla="*/ 1589678 h 3010473"/>
                <a:gd name="connsiteX12-53" fmla="*/ 628635 w 2194524"/>
                <a:gd name="connsiteY12-54" fmla="*/ 141231 h 3010473"/>
                <a:gd name="connsiteX13-55" fmla="*/ 670001 w 2194524"/>
                <a:gd name="connsiteY13-56" fmla="*/ 41365 h 3010473"/>
                <a:gd name="connsiteX0-57" fmla="*/ 670001 w 2194524"/>
                <a:gd name="connsiteY0-58" fmla="*/ 41365 h 3010473"/>
                <a:gd name="connsiteX1-59" fmla="*/ 769866 w 2194524"/>
                <a:gd name="connsiteY1-60" fmla="*/ 0 h 3010473"/>
                <a:gd name="connsiteX2-61" fmla="*/ 911097 w 2194524"/>
                <a:gd name="connsiteY2-62" fmla="*/ 141231 h 3010473"/>
                <a:gd name="connsiteX3-63" fmla="*/ 960469 w 2194524"/>
                <a:gd name="connsiteY3-64" fmla="*/ 784060 h 3010473"/>
                <a:gd name="connsiteX4-65" fmla="*/ 1594794 w 2194524"/>
                <a:gd name="connsiteY4-66" fmla="*/ 789196 h 3010473"/>
                <a:gd name="connsiteX5-67" fmla="*/ 1875818 w 2194524"/>
                <a:gd name="connsiteY5-68" fmla="*/ 1808656 h 3010473"/>
                <a:gd name="connsiteX6-69" fmla="*/ 2194524 w 2194524"/>
                <a:gd name="connsiteY6-70" fmla="*/ 2178856 h 3010473"/>
                <a:gd name="connsiteX7-71" fmla="*/ 1488044 w 2194524"/>
                <a:gd name="connsiteY7-72" fmla="*/ 3010473 h 3010473"/>
                <a:gd name="connsiteX8-73" fmla="*/ 1136947 w 2194524"/>
                <a:gd name="connsiteY8-74" fmla="*/ 2468062 h 3010473"/>
                <a:gd name="connsiteX9-75" fmla="*/ 519460 w 2194524"/>
                <a:gd name="connsiteY9-76" fmla="*/ 2013663 h 3010473"/>
                <a:gd name="connsiteX10-77" fmla="*/ 0 w 2194524"/>
                <a:gd name="connsiteY10-78" fmla="*/ 1326467 h 3010473"/>
                <a:gd name="connsiteX11-79" fmla="*/ 628635 w 2194524"/>
                <a:gd name="connsiteY11-80" fmla="*/ 1589678 h 3010473"/>
                <a:gd name="connsiteX12-81" fmla="*/ 628635 w 2194524"/>
                <a:gd name="connsiteY12-82" fmla="*/ 141231 h 3010473"/>
                <a:gd name="connsiteX13-83" fmla="*/ 670001 w 2194524"/>
                <a:gd name="connsiteY13-84" fmla="*/ 41365 h 3010473"/>
                <a:gd name="connsiteX0-85" fmla="*/ 670001 w 2194524"/>
                <a:gd name="connsiteY0-86" fmla="*/ 41365 h 3010473"/>
                <a:gd name="connsiteX1-87" fmla="*/ 769866 w 2194524"/>
                <a:gd name="connsiteY1-88" fmla="*/ 0 h 3010473"/>
                <a:gd name="connsiteX2-89" fmla="*/ 911097 w 2194524"/>
                <a:gd name="connsiteY2-90" fmla="*/ 141231 h 3010473"/>
                <a:gd name="connsiteX3-91" fmla="*/ 960469 w 2194524"/>
                <a:gd name="connsiteY3-92" fmla="*/ 784060 h 3010473"/>
                <a:gd name="connsiteX4-93" fmla="*/ 1594794 w 2194524"/>
                <a:gd name="connsiteY4-94" fmla="*/ 789196 h 3010473"/>
                <a:gd name="connsiteX5-95" fmla="*/ 1848308 w 2194524"/>
                <a:gd name="connsiteY5-96" fmla="*/ 1898342 h 3010473"/>
                <a:gd name="connsiteX6-97" fmla="*/ 2194524 w 2194524"/>
                <a:gd name="connsiteY6-98" fmla="*/ 2178856 h 3010473"/>
                <a:gd name="connsiteX7-99" fmla="*/ 1488044 w 2194524"/>
                <a:gd name="connsiteY7-100" fmla="*/ 3010473 h 3010473"/>
                <a:gd name="connsiteX8-101" fmla="*/ 1136947 w 2194524"/>
                <a:gd name="connsiteY8-102" fmla="*/ 2468062 h 3010473"/>
                <a:gd name="connsiteX9-103" fmla="*/ 519460 w 2194524"/>
                <a:gd name="connsiteY9-104" fmla="*/ 2013663 h 3010473"/>
                <a:gd name="connsiteX10-105" fmla="*/ 0 w 2194524"/>
                <a:gd name="connsiteY10-106" fmla="*/ 1326467 h 3010473"/>
                <a:gd name="connsiteX11-107" fmla="*/ 628635 w 2194524"/>
                <a:gd name="connsiteY11-108" fmla="*/ 1589678 h 3010473"/>
                <a:gd name="connsiteX12-109" fmla="*/ 628635 w 2194524"/>
                <a:gd name="connsiteY12-110" fmla="*/ 141231 h 3010473"/>
                <a:gd name="connsiteX13-111" fmla="*/ 670001 w 2194524"/>
                <a:gd name="connsiteY13-112" fmla="*/ 41365 h 3010473"/>
                <a:gd name="connsiteX0-113" fmla="*/ 670001 w 2145453"/>
                <a:gd name="connsiteY0-114" fmla="*/ 41365 h 3010473"/>
                <a:gd name="connsiteX1-115" fmla="*/ 769866 w 2145453"/>
                <a:gd name="connsiteY1-116" fmla="*/ 0 h 3010473"/>
                <a:gd name="connsiteX2-117" fmla="*/ 911097 w 2145453"/>
                <a:gd name="connsiteY2-118" fmla="*/ 141231 h 3010473"/>
                <a:gd name="connsiteX3-119" fmla="*/ 960469 w 2145453"/>
                <a:gd name="connsiteY3-120" fmla="*/ 784060 h 3010473"/>
                <a:gd name="connsiteX4-121" fmla="*/ 1594794 w 2145453"/>
                <a:gd name="connsiteY4-122" fmla="*/ 789196 h 3010473"/>
                <a:gd name="connsiteX5-123" fmla="*/ 1848308 w 2145453"/>
                <a:gd name="connsiteY5-124" fmla="*/ 1898342 h 3010473"/>
                <a:gd name="connsiteX6-125" fmla="*/ 2145453 w 2145453"/>
                <a:gd name="connsiteY6-126" fmla="*/ 2249789 h 3010473"/>
                <a:gd name="connsiteX7-127" fmla="*/ 1488044 w 2145453"/>
                <a:gd name="connsiteY7-128" fmla="*/ 3010473 h 3010473"/>
                <a:gd name="connsiteX8-129" fmla="*/ 1136947 w 2145453"/>
                <a:gd name="connsiteY8-130" fmla="*/ 2468062 h 3010473"/>
                <a:gd name="connsiteX9-131" fmla="*/ 519460 w 2145453"/>
                <a:gd name="connsiteY9-132" fmla="*/ 2013663 h 3010473"/>
                <a:gd name="connsiteX10-133" fmla="*/ 0 w 2145453"/>
                <a:gd name="connsiteY10-134" fmla="*/ 1326467 h 3010473"/>
                <a:gd name="connsiteX11-135" fmla="*/ 628635 w 2145453"/>
                <a:gd name="connsiteY11-136" fmla="*/ 1589678 h 3010473"/>
                <a:gd name="connsiteX12-137" fmla="*/ 628635 w 2145453"/>
                <a:gd name="connsiteY12-138" fmla="*/ 141231 h 3010473"/>
                <a:gd name="connsiteX13-139" fmla="*/ 670001 w 2145453"/>
                <a:gd name="connsiteY13-140" fmla="*/ 41365 h 3010473"/>
                <a:gd name="connsiteX0-141" fmla="*/ 670001 w 2145453"/>
                <a:gd name="connsiteY0-142" fmla="*/ 41365 h 2912664"/>
                <a:gd name="connsiteX1-143" fmla="*/ 769866 w 2145453"/>
                <a:gd name="connsiteY1-144" fmla="*/ 0 h 2912664"/>
                <a:gd name="connsiteX2-145" fmla="*/ 911097 w 2145453"/>
                <a:gd name="connsiteY2-146" fmla="*/ 141231 h 2912664"/>
                <a:gd name="connsiteX3-147" fmla="*/ 960469 w 2145453"/>
                <a:gd name="connsiteY3-148" fmla="*/ 784060 h 2912664"/>
                <a:gd name="connsiteX4-149" fmla="*/ 1594794 w 2145453"/>
                <a:gd name="connsiteY4-150" fmla="*/ 789196 h 2912664"/>
                <a:gd name="connsiteX5-151" fmla="*/ 1848308 w 2145453"/>
                <a:gd name="connsiteY5-152" fmla="*/ 1898342 h 2912664"/>
                <a:gd name="connsiteX6-153" fmla="*/ 2145453 w 2145453"/>
                <a:gd name="connsiteY6-154" fmla="*/ 2249789 h 2912664"/>
                <a:gd name="connsiteX7-155" fmla="*/ 1535243 w 2145453"/>
                <a:gd name="connsiteY7-156" fmla="*/ 2912664 h 2912664"/>
                <a:gd name="connsiteX8-157" fmla="*/ 1136947 w 2145453"/>
                <a:gd name="connsiteY8-158" fmla="*/ 2468062 h 2912664"/>
                <a:gd name="connsiteX9-159" fmla="*/ 519460 w 2145453"/>
                <a:gd name="connsiteY9-160" fmla="*/ 2013663 h 2912664"/>
                <a:gd name="connsiteX10-161" fmla="*/ 0 w 2145453"/>
                <a:gd name="connsiteY10-162" fmla="*/ 1326467 h 2912664"/>
                <a:gd name="connsiteX11-163" fmla="*/ 628635 w 2145453"/>
                <a:gd name="connsiteY11-164" fmla="*/ 1589678 h 2912664"/>
                <a:gd name="connsiteX12-165" fmla="*/ 628635 w 2145453"/>
                <a:gd name="connsiteY12-166" fmla="*/ 141231 h 2912664"/>
                <a:gd name="connsiteX13-167" fmla="*/ 670001 w 2145453"/>
                <a:gd name="connsiteY13-168" fmla="*/ 41365 h 2912664"/>
                <a:gd name="connsiteX0-169" fmla="*/ 670001 w 2145453"/>
                <a:gd name="connsiteY0-170" fmla="*/ 41365 h 2912664"/>
                <a:gd name="connsiteX1-171" fmla="*/ 769866 w 2145453"/>
                <a:gd name="connsiteY1-172" fmla="*/ 0 h 2912664"/>
                <a:gd name="connsiteX2-173" fmla="*/ 911097 w 2145453"/>
                <a:gd name="connsiteY2-174" fmla="*/ 141231 h 2912664"/>
                <a:gd name="connsiteX3-175" fmla="*/ 960469 w 2145453"/>
                <a:gd name="connsiteY3-176" fmla="*/ 784060 h 2912664"/>
                <a:gd name="connsiteX4-177" fmla="*/ 1594794 w 2145453"/>
                <a:gd name="connsiteY4-178" fmla="*/ 789196 h 2912664"/>
                <a:gd name="connsiteX5-179" fmla="*/ 1848308 w 2145453"/>
                <a:gd name="connsiteY5-180" fmla="*/ 1898342 h 2912664"/>
                <a:gd name="connsiteX6-181" fmla="*/ 2145453 w 2145453"/>
                <a:gd name="connsiteY6-182" fmla="*/ 2249789 h 2912664"/>
                <a:gd name="connsiteX7-183" fmla="*/ 1535243 w 2145453"/>
                <a:gd name="connsiteY7-184" fmla="*/ 2912664 h 2912664"/>
                <a:gd name="connsiteX8-185" fmla="*/ 1136947 w 2145453"/>
                <a:gd name="connsiteY8-186" fmla="*/ 2468062 h 2912664"/>
                <a:gd name="connsiteX9-187" fmla="*/ 530391 w 2145453"/>
                <a:gd name="connsiteY9-188" fmla="*/ 2073665 h 2912664"/>
                <a:gd name="connsiteX10-189" fmla="*/ 0 w 2145453"/>
                <a:gd name="connsiteY10-190" fmla="*/ 1326467 h 2912664"/>
                <a:gd name="connsiteX11-191" fmla="*/ 628635 w 2145453"/>
                <a:gd name="connsiteY11-192" fmla="*/ 1589678 h 2912664"/>
                <a:gd name="connsiteX12-193" fmla="*/ 628635 w 2145453"/>
                <a:gd name="connsiteY12-194" fmla="*/ 141231 h 2912664"/>
                <a:gd name="connsiteX13-195" fmla="*/ 670001 w 2145453"/>
                <a:gd name="connsiteY13-196" fmla="*/ 41365 h 2912664"/>
                <a:gd name="connsiteX0-197" fmla="*/ 670001 w 2145453"/>
                <a:gd name="connsiteY0-198" fmla="*/ 41365 h 2912664"/>
                <a:gd name="connsiteX1-199" fmla="*/ 769866 w 2145453"/>
                <a:gd name="connsiteY1-200" fmla="*/ 0 h 2912664"/>
                <a:gd name="connsiteX2-201" fmla="*/ 911097 w 2145453"/>
                <a:gd name="connsiteY2-202" fmla="*/ 141231 h 2912664"/>
                <a:gd name="connsiteX3-203" fmla="*/ 960469 w 2145453"/>
                <a:gd name="connsiteY3-204" fmla="*/ 784060 h 2912664"/>
                <a:gd name="connsiteX4-205" fmla="*/ 1594794 w 2145453"/>
                <a:gd name="connsiteY4-206" fmla="*/ 789196 h 2912664"/>
                <a:gd name="connsiteX5-207" fmla="*/ 1848308 w 2145453"/>
                <a:gd name="connsiteY5-208" fmla="*/ 1898342 h 2912664"/>
                <a:gd name="connsiteX6-209" fmla="*/ 2145453 w 2145453"/>
                <a:gd name="connsiteY6-210" fmla="*/ 2249789 h 2912664"/>
                <a:gd name="connsiteX7-211" fmla="*/ 1535243 w 2145453"/>
                <a:gd name="connsiteY7-212" fmla="*/ 2912664 h 2912664"/>
                <a:gd name="connsiteX8-213" fmla="*/ 1136947 w 2145453"/>
                <a:gd name="connsiteY8-214" fmla="*/ 2468062 h 2912664"/>
                <a:gd name="connsiteX9-215" fmla="*/ 530391 w 2145453"/>
                <a:gd name="connsiteY9-216" fmla="*/ 2073665 h 2912664"/>
                <a:gd name="connsiteX10-217" fmla="*/ 0 w 2145453"/>
                <a:gd name="connsiteY10-218" fmla="*/ 1326467 h 2912664"/>
                <a:gd name="connsiteX11-219" fmla="*/ 628635 w 2145453"/>
                <a:gd name="connsiteY11-220" fmla="*/ 1589678 h 2912664"/>
                <a:gd name="connsiteX12-221" fmla="*/ 628635 w 2145453"/>
                <a:gd name="connsiteY12-222" fmla="*/ 141231 h 2912664"/>
                <a:gd name="connsiteX13-223" fmla="*/ 670001 w 2145453"/>
                <a:gd name="connsiteY13-224" fmla="*/ 41365 h 2912664"/>
                <a:gd name="connsiteX0-225" fmla="*/ 670001 w 2145453"/>
                <a:gd name="connsiteY0-226" fmla="*/ 41365 h 2912664"/>
                <a:gd name="connsiteX1-227" fmla="*/ 769866 w 2145453"/>
                <a:gd name="connsiteY1-228" fmla="*/ 0 h 2912664"/>
                <a:gd name="connsiteX2-229" fmla="*/ 911097 w 2145453"/>
                <a:gd name="connsiteY2-230" fmla="*/ 141231 h 2912664"/>
                <a:gd name="connsiteX3-231" fmla="*/ 960469 w 2145453"/>
                <a:gd name="connsiteY3-232" fmla="*/ 784060 h 2912664"/>
                <a:gd name="connsiteX4-233" fmla="*/ 1594794 w 2145453"/>
                <a:gd name="connsiteY4-234" fmla="*/ 789196 h 2912664"/>
                <a:gd name="connsiteX5-235" fmla="*/ 1848308 w 2145453"/>
                <a:gd name="connsiteY5-236" fmla="*/ 1898342 h 2912664"/>
                <a:gd name="connsiteX6-237" fmla="*/ 2145453 w 2145453"/>
                <a:gd name="connsiteY6-238" fmla="*/ 2249789 h 2912664"/>
                <a:gd name="connsiteX7-239" fmla="*/ 1535243 w 2145453"/>
                <a:gd name="connsiteY7-240" fmla="*/ 2912664 h 2912664"/>
                <a:gd name="connsiteX8-241" fmla="*/ 1136947 w 2145453"/>
                <a:gd name="connsiteY8-242" fmla="*/ 2468062 h 2912664"/>
                <a:gd name="connsiteX9-243" fmla="*/ 530391 w 2145453"/>
                <a:gd name="connsiteY9-244" fmla="*/ 2073665 h 2912664"/>
                <a:gd name="connsiteX10-245" fmla="*/ 0 w 2145453"/>
                <a:gd name="connsiteY10-246" fmla="*/ 1326467 h 2912664"/>
                <a:gd name="connsiteX11-247" fmla="*/ 679880 w 2145453"/>
                <a:gd name="connsiteY11-248" fmla="*/ 1646872 h 2912664"/>
                <a:gd name="connsiteX12-249" fmla="*/ 628635 w 2145453"/>
                <a:gd name="connsiteY12-250" fmla="*/ 141231 h 2912664"/>
                <a:gd name="connsiteX13-251" fmla="*/ 670001 w 2145453"/>
                <a:gd name="connsiteY13-252" fmla="*/ 41365 h 2912664"/>
                <a:gd name="connsiteX0-253" fmla="*/ 670001 w 2145453"/>
                <a:gd name="connsiteY0-254" fmla="*/ 41365 h 2912664"/>
                <a:gd name="connsiteX1-255" fmla="*/ 769866 w 2145453"/>
                <a:gd name="connsiteY1-256" fmla="*/ 0 h 2912664"/>
                <a:gd name="connsiteX2-257" fmla="*/ 911097 w 2145453"/>
                <a:gd name="connsiteY2-258" fmla="*/ 141231 h 2912664"/>
                <a:gd name="connsiteX3-259" fmla="*/ 960469 w 2145453"/>
                <a:gd name="connsiteY3-260" fmla="*/ 784060 h 2912664"/>
                <a:gd name="connsiteX4-261" fmla="*/ 1594794 w 2145453"/>
                <a:gd name="connsiteY4-262" fmla="*/ 789196 h 2912664"/>
                <a:gd name="connsiteX5-263" fmla="*/ 1848308 w 2145453"/>
                <a:gd name="connsiteY5-264" fmla="*/ 1898342 h 2912664"/>
                <a:gd name="connsiteX6-265" fmla="*/ 2145453 w 2145453"/>
                <a:gd name="connsiteY6-266" fmla="*/ 2249789 h 2912664"/>
                <a:gd name="connsiteX7-267" fmla="*/ 1535243 w 2145453"/>
                <a:gd name="connsiteY7-268" fmla="*/ 2912664 h 2912664"/>
                <a:gd name="connsiteX8-269" fmla="*/ 1136947 w 2145453"/>
                <a:gd name="connsiteY8-270" fmla="*/ 2468062 h 2912664"/>
                <a:gd name="connsiteX9-271" fmla="*/ 530391 w 2145453"/>
                <a:gd name="connsiteY9-272" fmla="*/ 2073665 h 2912664"/>
                <a:gd name="connsiteX10-273" fmla="*/ 0 w 2145453"/>
                <a:gd name="connsiteY10-274" fmla="*/ 1326467 h 2912664"/>
                <a:gd name="connsiteX11-275" fmla="*/ 679880 w 2145453"/>
                <a:gd name="connsiteY11-276" fmla="*/ 1646872 h 2912664"/>
                <a:gd name="connsiteX12-277" fmla="*/ 628635 w 2145453"/>
                <a:gd name="connsiteY12-278" fmla="*/ 141231 h 2912664"/>
                <a:gd name="connsiteX13-279" fmla="*/ 670001 w 2145453"/>
                <a:gd name="connsiteY13-280" fmla="*/ 41365 h 2912664"/>
                <a:gd name="connsiteX0-281" fmla="*/ 670001 w 2145453"/>
                <a:gd name="connsiteY0-282" fmla="*/ 41365 h 2912664"/>
                <a:gd name="connsiteX1-283" fmla="*/ 769866 w 2145453"/>
                <a:gd name="connsiteY1-284" fmla="*/ 0 h 2912664"/>
                <a:gd name="connsiteX2-285" fmla="*/ 911097 w 2145453"/>
                <a:gd name="connsiteY2-286" fmla="*/ 141231 h 2912664"/>
                <a:gd name="connsiteX3-287" fmla="*/ 979523 w 2145453"/>
                <a:gd name="connsiteY3-288" fmla="*/ 863751 h 2912664"/>
                <a:gd name="connsiteX4-289" fmla="*/ 1594794 w 2145453"/>
                <a:gd name="connsiteY4-290" fmla="*/ 789196 h 2912664"/>
                <a:gd name="connsiteX5-291" fmla="*/ 1848308 w 2145453"/>
                <a:gd name="connsiteY5-292" fmla="*/ 1898342 h 2912664"/>
                <a:gd name="connsiteX6-293" fmla="*/ 2145453 w 2145453"/>
                <a:gd name="connsiteY6-294" fmla="*/ 2249789 h 2912664"/>
                <a:gd name="connsiteX7-295" fmla="*/ 1535243 w 2145453"/>
                <a:gd name="connsiteY7-296" fmla="*/ 2912664 h 2912664"/>
                <a:gd name="connsiteX8-297" fmla="*/ 1136947 w 2145453"/>
                <a:gd name="connsiteY8-298" fmla="*/ 2468062 h 2912664"/>
                <a:gd name="connsiteX9-299" fmla="*/ 530391 w 2145453"/>
                <a:gd name="connsiteY9-300" fmla="*/ 2073665 h 2912664"/>
                <a:gd name="connsiteX10-301" fmla="*/ 0 w 2145453"/>
                <a:gd name="connsiteY10-302" fmla="*/ 1326467 h 2912664"/>
                <a:gd name="connsiteX11-303" fmla="*/ 679880 w 2145453"/>
                <a:gd name="connsiteY11-304" fmla="*/ 1646872 h 2912664"/>
                <a:gd name="connsiteX12-305" fmla="*/ 628635 w 2145453"/>
                <a:gd name="connsiteY12-306" fmla="*/ 141231 h 2912664"/>
                <a:gd name="connsiteX13-307" fmla="*/ 670001 w 2145453"/>
                <a:gd name="connsiteY13-308" fmla="*/ 41365 h 2912664"/>
                <a:gd name="connsiteX0-309" fmla="*/ 670001 w 2145453"/>
                <a:gd name="connsiteY0-310" fmla="*/ 41365 h 2912664"/>
                <a:gd name="connsiteX1-311" fmla="*/ 769866 w 2145453"/>
                <a:gd name="connsiteY1-312" fmla="*/ 0 h 2912664"/>
                <a:gd name="connsiteX2-313" fmla="*/ 911097 w 2145453"/>
                <a:gd name="connsiteY2-314" fmla="*/ 141231 h 2912664"/>
                <a:gd name="connsiteX3-315" fmla="*/ 979523 w 2145453"/>
                <a:gd name="connsiteY3-316" fmla="*/ 863751 h 2912664"/>
                <a:gd name="connsiteX4-317" fmla="*/ 1594794 w 2145453"/>
                <a:gd name="connsiteY4-318" fmla="*/ 789196 h 2912664"/>
                <a:gd name="connsiteX5-319" fmla="*/ 1848308 w 2145453"/>
                <a:gd name="connsiteY5-320" fmla="*/ 1898342 h 2912664"/>
                <a:gd name="connsiteX6-321" fmla="*/ 2145453 w 2145453"/>
                <a:gd name="connsiteY6-322" fmla="*/ 2249789 h 2912664"/>
                <a:gd name="connsiteX7-323" fmla="*/ 1535243 w 2145453"/>
                <a:gd name="connsiteY7-324" fmla="*/ 2912664 h 2912664"/>
                <a:gd name="connsiteX8-325" fmla="*/ 1136947 w 2145453"/>
                <a:gd name="connsiteY8-326" fmla="*/ 2468062 h 2912664"/>
                <a:gd name="connsiteX9-327" fmla="*/ 530391 w 2145453"/>
                <a:gd name="connsiteY9-328" fmla="*/ 2073665 h 2912664"/>
                <a:gd name="connsiteX10-329" fmla="*/ 0 w 2145453"/>
                <a:gd name="connsiteY10-330" fmla="*/ 1326467 h 2912664"/>
                <a:gd name="connsiteX11-331" fmla="*/ 679880 w 2145453"/>
                <a:gd name="connsiteY11-332" fmla="*/ 1646872 h 2912664"/>
                <a:gd name="connsiteX12-333" fmla="*/ 628635 w 2145453"/>
                <a:gd name="connsiteY12-334" fmla="*/ 141231 h 2912664"/>
                <a:gd name="connsiteX13-335" fmla="*/ 670001 w 2145453"/>
                <a:gd name="connsiteY13-336" fmla="*/ 41365 h 2912664"/>
                <a:gd name="connsiteX0-337" fmla="*/ 670001 w 2145453"/>
                <a:gd name="connsiteY0-338" fmla="*/ 41365 h 2912664"/>
                <a:gd name="connsiteX1-339" fmla="*/ 769866 w 2145453"/>
                <a:gd name="connsiteY1-340" fmla="*/ 0 h 2912664"/>
                <a:gd name="connsiteX2-341" fmla="*/ 911097 w 2145453"/>
                <a:gd name="connsiteY2-342" fmla="*/ 141231 h 2912664"/>
                <a:gd name="connsiteX3-343" fmla="*/ 979523 w 2145453"/>
                <a:gd name="connsiteY3-344" fmla="*/ 863751 h 2912664"/>
                <a:gd name="connsiteX4-345" fmla="*/ 1578849 w 2145453"/>
                <a:gd name="connsiteY4-346" fmla="*/ 851069 h 2912664"/>
                <a:gd name="connsiteX5-347" fmla="*/ 1848308 w 2145453"/>
                <a:gd name="connsiteY5-348" fmla="*/ 1898342 h 2912664"/>
                <a:gd name="connsiteX6-349" fmla="*/ 2145453 w 2145453"/>
                <a:gd name="connsiteY6-350" fmla="*/ 2249789 h 2912664"/>
                <a:gd name="connsiteX7-351" fmla="*/ 1535243 w 2145453"/>
                <a:gd name="connsiteY7-352" fmla="*/ 2912664 h 2912664"/>
                <a:gd name="connsiteX8-353" fmla="*/ 1136947 w 2145453"/>
                <a:gd name="connsiteY8-354" fmla="*/ 2468062 h 2912664"/>
                <a:gd name="connsiteX9-355" fmla="*/ 530391 w 2145453"/>
                <a:gd name="connsiteY9-356" fmla="*/ 2073665 h 2912664"/>
                <a:gd name="connsiteX10-357" fmla="*/ 0 w 2145453"/>
                <a:gd name="connsiteY10-358" fmla="*/ 1326467 h 2912664"/>
                <a:gd name="connsiteX11-359" fmla="*/ 679880 w 2145453"/>
                <a:gd name="connsiteY11-360" fmla="*/ 1646872 h 2912664"/>
                <a:gd name="connsiteX12-361" fmla="*/ 628635 w 2145453"/>
                <a:gd name="connsiteY12-362" fmla="*/ 141231 h 2912664"/>
                <a:gd name="connsiteX13-363" fmla="*/ 670001 w 2145453"/>
                <a:gd name="connsiteY13-364" fmla="*/ 41365 h 2912664"/>
                <a:gd name="connsiteX0-365" fmla="*/ 670001 w 2145453"/>
                <a:gd name="connsiteY0-366" fmla="*/ 41365 h 2912664"/>
                <a:gd name="connsiteX1-367" fmla="*/ 769866 w 2145453"/>
                <a:gd name="connsiteY1-368" fmla="*/ 0 h 2912664"/>
                <a:gd name="connsiteX2-369" fmla="*/ 911097 w 2145453"/>
                <a:gd name="connsiteY2-370" fmla="*/ 141231 h 2912664"/>
                <a:gd name="connsiteX3-371" fmla="*/ 979523 w 2145453"/>
                <a:gd name="connsiteY3-372" fmla="*/ 863751 h 2912664"/>
                <a:gd name="connsiteX4-373" fmla="*/ 1578849 w 2145453"/>
                <a:gd name="connsiteY4-374" fmla="*/ 851069 h 2912664"/>
                <a:gd name="connsiteX5-375" fmla="*/ 1848308 w 2145453"/>
                <a:gd name="connsiteY5-376" fmla="*/ 1898342 h 2912664"/>
                <a:gd name="connsiteX6-377" fmla="*/ 2145453 w 2145453"/>
                <a:gd name="connsiteY6-378" fmla="*/ 2249789 h 2912664"/>
                <a:gd name="connsiteX7-379" fmla="*/ 1535243 w 2145453"/>
                <a:gd name="connsiteY7-380" fmla="*/ 2912664 h 2912664"/>
                <a:gd name="connsiteX8-381" fmla="*/ 1136947 w 2145453"/>
                <a:gd name="connsiteY8-382" fmla="*/ 2468062 h 2912664"/>
                <a:gd name="connsiteX9-383" fmla="*/ 530391 w 2145453"/>
                <a:gd name="connsiteY9-384" fmla="*/ 2073665 h 2912664"/>
                <a:gd name="connsiteX10-385" fmla="*/ 0 w 2145453"/>
                <a:gd name="connsiteY10-386" fmla="*/ 1326467 h 2912664"/>
                <a:gd name="connsiteX11-387" fmla="*/ 679880 w 2145453"/>
                <a:gd name="connsiteY11-388" fmla="*/ 1646872 h 2912664"/>
                <a:gd name="connsiteX12-389" fmla="*/ 628635 w 2145453"/>
                <a:gd name="connsiteY12-390" fmla="*/ 141231 h 2912664"/>
                <a:gd name="connsiteX13-391" fmla="*/ 670001 w 2145453"/>
                <a:gd name="connsiteY13-392" fmla="*/ 41365 h 2912664"/>
                <a:gd name="connsiteX0-393" fmla="*/ 670001 w 2145453"/>
                <a:gd name="connsiteY0-394" fmla="*/ 41365 h 2912664"/>
                <a:gd name="connsiteX1-395" fmla="*/ 769866 w 2145453"/>
                <a:gd name="connsiteY1-396" fmla="*/ 0 h 2912664"/>
                <a:gd name="connsiteX2-397" fmla="*/ 911097 w 2145453"/>
                <a:gd name="connsiteY2-398" fmla="*/ 141231 h 2912664"/>
                <a:gd name="connsiteX3-399" fmla="*/ 979523 w 2145453"/>
                <a:gd name="connsiteY3-400" fmla="*/ 863751 h 2912664"/>
                <a:gd name="connsiteX4-401" fmla="*/ 1578849 w 2145453"/>
                <a:gd name="connsiteY4-402" fmla="*/ 851069 h 2912664"/>
                <a:gd name="connsiteX5-403" fmla="*/ 1848308 w 2145453"/>
                <a:gd name="connsiteY5-404" fmla="*/ 1898342 h 2912664"/>
                <a:gd name="connsiteX6-405" fmla="*/ 2145453 w 2145453"/>
                <a:gd name="connsiteY6-406" fmla="*/ 2249789 h 2912664"/>
                <a:gd name="connsiteX7-407" fmla="*/ 1535243 w 2145453"/>
                <a:gd name="connsiteY7-408" fmla="*/ 2912664 h 2912664"/>
                <a:gd name="connsiteX8-409" fmla="*/ 1136947 w 2145453"/>
                <a:gd name="connsiteY8-410" fmla="*/ 2468062 h 2912664"/>
                <a:gd name="connsiteX9-411" fmla="*/ 530391 w 2145453"/>
                <a:gd name="connsiteY9-412" fmla="*/ 2073665 h 2912664"/>
                <a:gd name="connsiteX10-413" fmla="*/ 0 w 2145453"/>
                <a:gd name="connsiteY10-414" fmla="*/ 1326467 h 2912664"/>
                <a:gd name="connsiteX11-415" fmla="*/ 710556 w 2145453"/>
                <a:gd name="connsiteY11-416" fmla="*/ 1634217 h 2912664"/>
                <a:gd name="connsiteX12-417" fmla="*/ 628635 w 2145453"/>
                <a:gd name="connsiteY12-418" fmla="*/ 141231 h 2912664"/>
                <a:gd name="connsiteX13-419" fmla="*/ 670001 w 2145453"/>
                <a:gd name="connsiteY13-420" fmla="*/ 41365 h 2912664"/>
                <a:gd name="connsiteX0-421" fmla="*/ 733305 w 2208757"/>
                <a:gd name="connsiteY0-422" fmla="*/ 41365 h 2912664"/>
                <a:gd name="connsiteX1-423" fmla="*/ 833170 w 2208757"/>
                <a:gd name="connsiteY1-424" fmla="*/ 0 h 2912664"/>
                <a:gd name="connsiteX2-425" fmla="*/ 974401 w 2208757"/>
                <a:gd name="connsiteY2-426" fmla="*/ 141231 h 2912664"/>
                <a:gd name="connsiteX3-427" fmla="*/ 1042827 w 2208757"/>
                <a:gd name="connsiteY3-428" fmla="*/ 863751 h 2912664"/>
                <a:gd name="connsiteX4-429" fmla="*/ 1642153 w 2208757"/>
                <a:gd name="connsiteY4-430" fmla="*/ 851069 h 2912664"/>
                <a:gd name="connsiteX5-431" fmla="*/ 1911612 w 2208757"/>
                <a:gd name="connsiteY5-432" fmla="*/ 1898342 h 2912664"/>
                <a:gd name="connsiteX6-433" fmla="*/ 2208757 w 2208757"/>
                <a:gd name="connsiteY6-434" fmla="*/ 2249789 h 2912664"/>
                <a:gd name="connsiteX7-435" fmla="*/ 1598547 w 2208757"/>
                <a:gd name="connsiteY7-436" fmla="*/ 2912664 h 2912664"/>
                <a:gd name="connsiteX8-437" fmla="*/ 1200251 w 2208757"/>
                <a:gd name="connsiteY8-438" fmla="*/ 2468062 h 2912664"/>
                <a:gd name="connsiteX9-439" fmla="*/ 593695 w 2208757"/>
                <a:gd name="connsiteY9-440" fmla="*/ 2073665 h 2912664"/>
                <a:gd name="connsiteX10-441" fmla="*/ 0 w 2208757"/>
                <a:gd name="connsiteY10-442" fmla="*/ 1399250 h 2912664"/>
                <a:gd name="connsiteX11-443" fmla="*/ 773860 w 2208757"/>
                <a:gd name="connsiteY11-444" fmla="*/ 1634217 h 2912664"/>
                <a:gd name="connsiteX12-445" fmla="*/ 691939 w 2208757"/>
                <a:gd name="connsiteY12-446" fmla="*/ 141231 h 2912664"/>
                <a:gd name="connsiteX13-447" fmla="*/ 733305 w 2208757"/>
                <a:gd name="connsiteY13-448" fmla="*/ 41365 h 2912664"/>
                <a:gd name="connsiteX0-449" fmla="*/ 787104 w 2262556"/>
                <a:gd name="connsiteY0-450" fmla="*/ 41365 h 2912664"/>
                <a:gd name="connsiteX1-451" fmla="*/ 886969 w 2262556"/>
                <a:gd name="connsiteY1-452" fmla="*/ 0 h 2912664"/>
                <a:gd name="connsiteX2-453" fmla="*/ 1028200 w 2262556"/>
                <a:gd name="connsiteY2-454" fmla="*/ 141231 h 2912664"/>
                <a:gd name="connsiteX3-455" fmla="*/ 1096626 w 2262556"/>
                <a:gd name="connsiteY3-456" fmla="*/ 863751 h 2912664"/>
                <a:gd name="connsiteX4-457" fmla="*/ 1695952 w 2262556"/>
                <a:gd name="connsiteY4-458" fmla="*/ 851069 h 2912664"/>
                <a:gd name="connsiteX5-459" fmla="*/ 1965411 w 2262556"/>
                <a:gd name="connsiteY5-460" fmla="*/ 1898342 h 2912664"/>
                <a:gd name="connsiteX6-461" fmla="*/ 2262556 w 2262556"/>
                <a:gd name="connsiteY6-462" fmla="*/ 2249789 h 2912664"/>
                <a:gd name="connsiteX7-463" fmla="*/ 1652346 w 2262556"/>
                <a:gd name="connsiteY7-464" fmla="*/ 2912664 h 2912664"/>
                <a:gd name="connsiteX8-465" fmla="*/ 1254050 w 2262556"/>
                <a:gd name="connsiteY8-466" fmla="*/ 2468062 h 2912664"/>
                <a:gd name="connsiteX9-467" fmla="*/ 647494 w 2262556"/>
                <a:gd name="connsiteY9-468" fmla="*/ 2073665 h 2912664"/>
                <a:gd name="connsiteX10-469" fmla="*/ 0 w 2262556"/>
                <a:gd name="connsiteY10-470" fmla="*/ 1381959 h 2912664"/>
                <a:gd name="connsiteX11-471" fmla="*/ 827659 w 2262556"/>
                <a:gd name="connsiteY11-472" fmla="*/ 1634217 h 2912664"/>
                <a:gd name="connsiteX12-473" fmla="*/ 745738 w 2262556"/>
                <a:gd name="connsiteY12-474" fmla="*/ 141231 h 2912664"/>
                <a:gd name="connsiteX13-475" fmla="*/ 787104 w 2262556"/>
                <a:gd name="connsiteY13-476" fmla="*/ 41365 h 2912664"/>
                <a:gd name="connsiteX0-477" fmla="*/ 787104 w 2262556"/>
                <a:gd name="connsiteY0-478" fmla="*/ 41365 h 2912664"/>
                <a:gd name="connsiteX1-479" fmla="*/ 886969 w 2262556"/>
                <a:gd name="connsiteY1-480" fmla="*/ 0 h 2912664"/>
                <a:gd name="connsiteX2-481" fmla="*/ 1028200 w 2262556"/>
                <a:gd name="connsiteY2-482" fmla="*/ 141231 h 2912664"/>
                <a:gd name="connsiteX3-483" fmla="*/ 1096626 w 2262556"/>
                <a:gd name="connsiteY3-484" fmla="*/ 863751 h 2912664"/>
                <a:gd name="connsiteX4-485" fmla="*/ 1695952 w 2262556"/>
                <a:gd name="connsiteY4-486" fmla="*/ 851069 h 2912664"/>
                <a:gd name="connsiteX5-487" fmla="*/ 1965411 w 2262556"/>
                <a:gd name="connsiteY5-488" fmla="*/ 1898342 h 2912664"/>
                <a:gd name="connsiteX6-489" fmla="*/ 2262556 w 2262556"/>
                <a:gd name="connsiteY6-490" fmla="*/ 2249789 h 2912664"/>
                <a:gd name="connsiteX7-491" fmla="*/ 1652346 w 2262556"/>
                <a:gd name="connsiteY7-492" fmla="*/ 2912664 h 2912664"/>
                <a:gd name="connsiteX8-493" fmla="*/ 1254050 w 2262556"/>
                <a:gd name="connsiteY8-494" fmla="*/ 2468062 h 2912664"/>
                <a:gd name="connsiteX9-495" fmla="*/ 647494 w 2262556"/>
                <a:gd name="connsiteY9-496" fmla="*/ 2073665 h 2912664"/>
                <a:gd name="connsiteX10-497" fmla="*/ 0 w 2262556"/>
                <a:gd name="connsiteY10-498" fmla="*/ 1381959 h 2912664"/>
                <a:gd name="connsiteX11-499" fmla="*/ 827659 w 2262556"/>
                <a:gd name="connsiteY11-500" fmla="*/ 1634217 h 2912664"/>
                <a:gd name="connsiteX12-501" fmla="*/ 745738 w 2262556"/>
                <a:gd name="connsiteY12-502" fmla="*/ 141231 h 2912664"/>
                <a:gd name="connsiteX13-503" fmla="*/ 787104 w 2262556"/>
                <a:gd name="connsiteY13-504" fmla="*/ 41365 h 2912664"/>
                <a:gd name="connsiteX0-505" fmla="*/ 787104 w 2262556"/>
                <a:gd name="connsiteY0-506" fmla="*/ 41365 h 2912664"/>
                <a:gd name="connsiteX1-507" fmla="*/ 886969 w 2262556"/>
                <a:gd name="connsiteY1-508" fmla="*/ 0 h 2912664"/>
                <a:gd name="connsiteX2-509" fmla="*/ 1028200 w 2262556"/>
                <a:gd name="connsiteY2-510" fmla="*/ 141231 h 2912664"/>
                <a:gd name="connsiteX3-511" fmla="*/ 1096626 w 2262556"/>
                <a:gd name="connsiteY3-512" fmla="*/ 863751 h 2912664"/>
                <a:gd name="connsiteX4-513" fmla="*/ 1695952 w 2262556"/>
                <a:gd name="connsiteY4-514" fmla="*/ 851069 h 2912664"/>
                <a:gd name="connsiteX5-515" fmla="*/ 1965411 w 2262556"/>
                <a:gd name="connsiteY5-516" fmla="*/ 1898342 h 2912664"/>
                <a:gd name="connsiteX6-517" fmla="*/ 2262556 w 2262556"/>
                <a:gd name="connsiteY6-518" fmla="*/ 2249789 h 2912664"/>
                <a:gd name="connsiteX7-519" fmla="*/ 1652346 w 2262556"/>
                <a:gd name="connsiteY7-520" fmla="*/ 2912664 h 2912664"/>
                <a:gd name="connsiteX8-521" fmla="*/ 1254050 w 2262556"/>
                <a:gd name="connsiteY8-522" fmla="*/ 2468062 h 2912664"/>
                <a:gd name="connsiteX9-523" fmla="*/ 647494 w 2262556"/>
                <a:gd name="connsiteY9-524" fmla="*/ 2073665 h 2912664"/>
                <a:gd name="connsiteX10-525" fmla="*/ 0 w 2262556"/>
                <a:gd name="connsiteY10-526" fmla="*/ 1381959 h 2912664"/>
                <a:gd name="connsiteX11-527" fmla="*/ 827659 w 2262556"/>
                <a:gd name="connsiteY11-528" fmla="*/ 1634217 h 2912664"/>
                <a:gd name="connsiteX12-529" fmla="*/ 745738 w 2262556"/>
                <a:gd name="connsiteY12-530" fmla="*/ 141231 h 2912664"/>
                <a:gd name="connsiteX13-531" fmla="*/ 787104 w 2262556"/>
                <a:gd name="connsiteY13-532" fmla="*/ 41365 h 2912664"/>
                <a:gd name="connsiteX0-533" fmla="*/ 787104 w 2262556"/>
                <a:gd name="connsiteY0-534" fmla="*/ 41365 h 3204020"/>
                <a:gd name="connsiteX1-535" fmla="*/ 886969 w 2262556"/>
                <a:gd name="connsiteY1-536" fmla="*/ 0 h 3204020"/>
                <a:gd name="connsiteX2-537" fmla="*/ 1028200 w 2262556"/>
                <a:gd name="connsiteY2-538" fmla="*/ 141231 h 3204020"/>
                <a:gd name="connsiteX3-539" fmla="*/ 1096626 w 2262556"/>
                <a:gd name="connsiteY3-540" fmla="*/ 863751 h 3204020"/>
                <a:gd name="connsiteX4-541" fmla="*/ 1695952 w 2262556"/>
                <a:gd name="connsiteY4-542" fmla="*/ 851069 h 3204020"/>
                <a:gd name="connsiteX5-543" fmla="*/ 1965411 w 2262556"/>
                <a:gd name="connsiteY5-544" fmla="*/ 1898342 h 3204020"/>
                <a:gd name="connsiteX6-545" fmla="*/ 2262556 w 2262556"/>
                <a:gd name="connsiteY6-546" fmla="*/ 2249789 h 3204020"/>
                <a:gd name="connsiteX7-547" fmla="*/ 1875442 w 2262556"/>
                <a:gd name="connsiteY7-548" fmla="*/ 3204020 h 3204020"/>
                <a:gd name="connsiteX8-549" fmla="*/ 1254050 w 2262556"/>
                <a:gd name="connsiteY8-550" fmla="*/ 2468062 h 3204020"/>
                <a:gd name="connsiteX9-551" fmla="*/ 647494 w 2262556"/>
                <a:gd name="connsiteY9-552" fmla="*/ 2073665 h 3204020"/>
                <a:gd name="connsiteX10-553" fmla="*/ 0 w 2262556"/>
                <a:gd name="connsiteY10-554" fmla="*/ 1381959 h 3204020"/>
                <a:gd name="connsiteX11-555" fmla="*/ 827659 w 2262556"/>
                <a:gd name="connsiteY11-556" fmla="*/ 1634217 h 3204020"/>
                <a:gd name="connsiteX12-557" fmla="*/ 745738 w 2262556"/>
                <a:gd name="connsiteY12-558" fmla="*/ 141231 h 3204020"/>
                <a:gd name="connsiteX13-559" fmla="*/ 787104 w 2262556"/>
                <a:gd name="connsiteY13-560" fmla="*/ 41365 h 3204020"/>
                <a:gd name="connsiteX0-561" fmla="*/ 787104 w 2616797"/>
                <a:gd name="connsiteY0-562" fmla="*/ 41365 h 3204020"/>
                <a:gd name="connsiteX1-563" fmla="*/ 886969 w 2616797"/>
                <a:gd name="connsiteY1-564" fmla="*/ 0 h 3204020"/>
                <a:gd name="connsiteX2-565" fmla="*/ 1028200 w 2616797"/>
                <a:gd name="connsiteY2-566" fmla="*/ 141231 h 3204020"/>
                <a:gd name="connsiteX3-567" fmla="*/ 1096626 w 2616797"/>
                <a:gd name="connsiteY3-568" fmla="*/ 863751 h 3204020"/>
                <a:gd name="connsiteX4-569" fmla="*/ 1695952 w 2616797"/>
                <a:gd name="connsiteY4-570" fmla="*/ 851069 h 3204020"/>
                <a:gd name="connsiteX5-571" fmla="*/ 1965411 w 2616797"/>
                <a:gd name="connsiteY5-572" fmla="*/ 1898342 h 3204020"/>
                <a:gd name="connsiteX6-573" fmla="*/ 2616797 w 2616797"/>
                <a:gd name="connsiteY6-574" fmla="*/ 2518120 h 3204020"/>
                <a:gd name="connsiteX7-575" fmla="*/ 1875442 w 2616797"/>
                <a:gd name="connsiteY7-576" fmla="*/ 3204020 h 3204020"/>
                <a:gd name="connsiteX8-577" fmla="*/ 1254050 w 2616797"/>
                <a:gd name="connsiteY8-578" fmla="*/ 2468062 h 3204020"/>
                <a:gd name="connsiteX9-579" fmla="*/ 647494 w 2616797"/>
                <a:gd name="connsiteY9-580" fmla="*/ 2073665 h 3204020"/>
                <a:gd name="connsiteX10-581" fmla="*/ 0 w 2616797"/>
                <a:gd name="connsiteY10-582" fmla="*/ 1381959 h 3204020"/>
                <a:gd name="connsiteX11-583" fmla="*/ 827659 w 2616797"/>
                <a:gd name="connsiteY11-584" fmla="*/ 1634217 h 3204020"/>
                <a:gd name="connsiteX12-585" fmla="*/ 745738 w 2616797"/>
                <a:gd name="connsiteY12-586" fmla="*/ 141231 h 3204020"/>
                <a:gd name="connsiteX13-587" fmla="*/ 787104 w 2616797"/>
                <a:gd name="connsiteY13-588" fmla="*/ 41365 h 3204020"/>
                <a:gd name="connsiteX0-589" fmla="*/ 787104 w 2616797"/>
                <a:gd name="connsiteY0-590" fmla="*/ 41365 h 3204020"/>
                <a:gd name="connsiteX1-591" fmla="*/ 886969 w 2616797"/>
                <a:gd name="connsiteY1-592" fmla="*/ 0 h 3204020"/>
                <a:gd name="connsiteX2-593" fmla="*/ 1028200 w 2616797"/>
                <a:gd name="connsiteY2-594" fmla="*/ 141231 h 3204020"/>
                <a:gd name="connsiteX3-595" fmla="*/ 1096626 w 2616797"/>
                <a:gd name="connsiteY3-596" fmla="*/ 863751 h 3204020"/>
                <a:gd name="connsiteX4-597" fmla="*/ 1695952 w 2616797"/>
                <a:gd name="connsiteY4-598" fmla="*/ 851069 h 3204020"/>
                <a:gd name="connsiteX5-599" fmla="*/ 1965411 w 2616797"/>
                <a:gd name="connsiteY5-600" fmla="*/ 1898342 h 3204020"/>
                <a:gd name="connsiteX6-601" fmla="*/ 2616797 w 2616797"/>
                <a:gd name="connsiteY6-602" fmla="*/ 2518120 h 3204020"/>
                <a:gd name="connsiteX7-603" fmla="*/ 1875442 w 2616797"/>
                <a:gd name="connsiteY7-604" fmla="*/ 3204020 h 3204020"/>
                <a:gd name="connsiteX8-605" fmla="*/ 1254050 w 2616797"/>
                <a:gd name="connsiteY8-606" fmla="*/ 2468062 h 3204020"/>
                <a:gd name="connsiteX9-607" fmla="*/ 647494 w 2616797"/>
                <a:gd name="connsiteY9-608" fmla="*/ 2073665 h 3204020"/>
                <a:gd name="connsiteX10-609" fmla="*/ 0 w 2616797"/>
                <a:gd name="connsiteY10-610" fmla="*/ 1381959 h 3204020"/>
                <a:gd name="connsiteX11-611" fmla="*/ 827659 w 2616797"/>
                <a:gd name="connsiteY11-612" fmla="*/ 1634217 h 3204020"/>
                <a:gd name="connsiteX12-613" fmla="*/ 745738 w 2616797"/>
                <a:gd name="connsiteY12-614" fmla="*/ 141231 h 3204020"/>
                <a:gd name="connsiteX13-615" fmla="*/ 787104 w 2616797"/>
                <a:gd name="connsiteY13-616" fmla="*/ 41365 h 3204020"/>
                <a:gd name="connsiteX0-617" fmla="*/ 787104 w 2635848"/>
                <a:gd name="connsiteY0-618" fmla="*/ 41365 h 3204020"/>
                <a:gd name="connsiteX1-619" fmla="*/ 886969 w 2635848"/>
                <a:gd name="connsiteY1-620" fmla="*/ 0 h 3204020"/>
                <a:gd name="connsiteX2-621" fmla="*/ 1028200 w 2635848"/>
                <a:gd name="connsiteY2-622" fmla="*/ 141231 h 3204020"/>
                <a:gd name="connsiteX3-623" fmla="*/ 1096626 w 2635848"/>
                <a:gd name="connsiteY3-624" fmla="*/ 863751 h 3204020"/>
                <a:gd name="connsiteX4-625" fmla="*/ 1695952 w 2635848"/>
                <a:gd name="connsiteY4-626" fmla="*/ 851069 h 3204020"/>
                <a:gd name="connsiteX5-627" fmla="*/ 1965411 w 2635848"/>
                <a:gd name="connsiteY5-628" fmla="*/ 1898342 h 3204020"/>
                <a:gd name="connsiteX6-629" fmla="*/ 2635848 w 2635848"/>
                <a:gd name="connsiteY6-630" fmla="*/ 2523197 h 3204020"/>
                <a:gd name="connsiteX7-631" fmla="*/ 1875442 w 2635848"/>
                <a:gd name="connsiteY7-632" fmla="*/ 3204020 h 3204020"/>
                <a:gd name="connsiteX8-633" fmla="*/ 1254050 w 2635848"/>
                <a:gd name="connsiteY8-634" fmla="*/ 2468062 h 3204020"/>
                <a:gd name="connsiteX9-635" fmla="*/ 647494 w 2635848"/>
                <a:gd name="connsiteY9-636" fmla="*/ 2073665 h 3204020"/>
                <a:gd name="connsiteX10-637" fmla="*/ 0 w 2635848"/>
                <a:gd name="connsiteY10-638" fmla="*/ 1381959 h 3204020"/>
                <a:gd name="connsiteX11-639" fmla="*/ 827659 w 2635848"/>
                <a:gd name="connsiteY11-640" fmla="*/ 1634217 h 3204020"/>
                <a:gd name="connsiteX12-641" fmla="*/ 745738 w 2635848"/>
                <a:gd name="connsiteY12-642" fmla="*/ 141231 h 3204020"/>
                <a:gd name="connsiteX13-643" fmla="*/ 787104 w 2635848"/>
                <a:gd name="connsiteY13-644" fmla="*/ 41365 h 3204020"/>
                <a:gd name="connsiteX0-645" fmla="*/ 787104 w 2651771"/>
                <a:gd name="connsiteY0-646" fmla="*/ 41365 h 3204020"/>
                <a:gd name="connsiteX1-647" fmla="*/ 886969 w 2651771"/>
                <a:gd name="connsiteY1-648" fmla="*/ 0 h 3204020"/>
                <a:gd name="connsiteX2-649" fmla="*/ 1028200 w 2651771"/>
                <a:gd name="connsiteY2-650" fmla="*/ 141231 h 3204020"/>
                <a:gd name="connsiteX3-651" fmla="*/ 1096626 w 2651771"/>
                <a:gd name="connsiteY3-652" fmla="*/ 863751 h 3204020"/>
                <a:gd name="connsiteX4-653" fmla="*/ 1695952 w 2651771"/>
                <a:gd name="connsiteY4-654" fmla="*/ 851069 h 3204020"/>
                <a:gd name="connsiteX5-655" fmla="*/ 1965411 w 2651771"/>
                <a:gd name="connsiteY5-656" fmla="*/ 1898342 h 3204020"/>
                <a:gd name="connsiteX6-657" fmla="*/ 2651771 w 2651771"/>
                <a:gd name="connsiteY6-658" fmla="*/ 2516454 h 3204020"/>
                <a:gd name="connsiteX7-659" fmla="*/ 1875442 w 2651771"/>
                <a:gd name="connsiteY7-660" fmla="*/ 3204020 h 3204020"/>
                <a:gd name="connsiteX8-661" fmla="*/ 1254050 w 2651771"/>
                <a:gd name="connsiteY8-662" fmla="*/ 2468062 h 3204020"/>
                <a:gd name="connsiteX9-663" fmla="*/ 647494 w 2651771"/>
                <a:gd name="connsiteY9-664" fmla="*/ 2073665 h 3204020"/>
                <a:gd name="connsiteX10-665" fmla="*/ 0 w 2651771"/>
                <a:gd name="connsiteY10-666" fmla="*/ 1381959 h 3204020"/>
                <a:gd name="connsiteX11-667" fmla="*/ 827659 w 2651771"/>
                <a:gd name="connsiteY11-668" fmla="*/ 1634217 h 3204020"/>
                <a:gd name="connsiteX12-669" fmla="*/ 745738 w 2651771"/>
                <a:gd name="connsiteY12-670" fmla="*/ 141231 h 3204020"/>
                <a:gd name="connsiteX13-671" fmla="*/ 787104 w 2651771"/>
                <a:gd name="connsiteY13-672" fmla="*/ 41365 h 32040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31" name="Group 330"/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335" name="Freeform: Shape 334"/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/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/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1" name="Group 340"/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345" name="Oval 344"/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2" name="Freeform: Shape 341"/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-1" fmla="*/ 614149 w 1119116"/>
                  <a:gd name="connsiteY0-2" fmla="*/ 0 h 2330356"/>
                  <a:gd name="connsiteX1-3" fmla="*/ 1115704 w 1119116"/>
                  <a:gd name="connsiteY1-4" fmla="*/ 3412 h 2330356"/>
                  <a:gd name="connsiteX2-5" fmla="*/ 1119116 w 1119116"/>
                  <a:gd name="connsiteY2-6" fmla="*/ 2330356 h 2330356"/>
                  <a:gd name="connsiteX3-7" fmla="*/ 0 w 1119116"/>
                  <a:gd name="connsiteY3-8" fmla="*/ 2330356 h 2330356"/>
                  <a:gd name="connsiteX4-9" fmla="*/ 614149 w 1119116"/>
                  <a:gd name="connsiteY4-10" fmla="*/ 0 h 23303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: Rounded Corners 342"/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Rounded Rectangle 51"/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52"/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53"/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47" name="Freeform 19"/>
          <p:cNvSpPr>
            <a:spLocks noChangeAspect="1"/>
          </p:cNvSpPr>
          <p:nvPr/>
        </p:nvSpPr>
        <p:spPr>
          <a:xfrm>
            <a:off x="3379370" y="2166312"/>
            <a:ext cx="521208" cy="484926"/>
          </a:xfrm>
          <a:custGeom>
            <a:avLst/>
            <a:gdLst>
              <a:gd name="connsiteX0" fmla="*/ 600075 w 2286000"/>
              <a:gd name="connsiteY0" fmla="*/ 9525 h 2038350"/>
              <a:gd name="connsiteX1" fmla="*/ 857250 w 2286000"/>
              <a:gd name="connsiteY1" fmla="*/ 561975 h 2038350"/>
              <a:gd name="connsiteX2" fmla="*/ 676275 w 2286000"/>
              <a:gd name="connsiteY2" fmla="*/ 828675 h 2038350"/>
              <a:gd name="connsiteX3" fmla="*/ 1485900 w 2286000"/>
              <a:gd name="connsiteY3" fmla="*/ 1543050 h 2038350"/>
              <a:gd name="connsiteX4" fmla="*/ 1733550 w 2286000"/>
              <a:gd name="connsiteY4" fmla="*/ 1257300 h 2038350"/>
              <a:gd name="connsiteX5" fmla="*/ 2286000 w 2286000"/>
              <a:gd name="connsiteY5" fmla="*/ 1485900 h 2038350"/>
              <a:gd name="connsiteX6" fmla="*/ 2257425 w 2286000"/>
              <a:gd name="connsiteY6" fmla="*/ 1828800 h 2038350"/>
              <a:gd name="connsiteX7" fmla="*/ 1752600 w 2286000"/>
              <a:gd name="connsiteY7" fmla="*/ 2038350 h 2038350"/>
              <a:gd name="connsiteX8" fmla="*/ 0 w 2286000"/>
              <a:gd name="connsiteY8" fmla="*/ 542925 h 2038350"/>
              <a:gd name="connsiteX9" fmla="*/ 295275 w 2286000"/>
              <a:gd name="connsiteY9" fmla="*/ 0 h 2038350"/>
              <a:gd name="connsiteX10" fmla="*/ 600075 w 2286000"/>
              <a:gd name="connsiteY10" fmla="*/ 9525 h 2038350"/>
              <a:gd name="connsiteX0-1" fmla="*/ 600075 w 2286000"/>
              <a:gd name="connsiteY0-2" fmla="*/ 9525 h 2038350"/>
              <a:gd name="connsiteX1-3" fmla="*/ 857250 w 2286000"/>
              <a:gd name="connsiteY1-4" fmla="*/ 561975 h 2038350"/>
              <a:gd name="connsiteX2-5" fmla="*/ 676275 w 2286000"/>
              <a:gd name="connsiteY2-6" fmla="*/ 828675 h 2038350"/>
              <a:gd name="connsiteX3-7" fmla="*/ 1485900 w 2286000"/>
              <a:gd name="connsiteY3-8" fmla="*/ 1543050 h 2038350"/>
              <a:gd name="connsiteX4-9" fmla="*/ 1733550 w 2286000"/>
              <a:gd name="connsiteY4-10" fmla="*/ 1257300 h 2038350"/>
              <a:gd name="connsiteX5-11" fmla="*/ 2286000 w 2286000"/>
              <a:gd name="connsiteY5-12" fmla="*/ 1485900 h 2038350"/>
              <a:gd name="connsiteX6-13" fmla="*/ 2257425 w 2286000"/>
              <a:gd name="connsiteY6-14" fmla="*/ 1828800 h 2038350"/>
              <a:gd name="connsiteX7-15" fmla="*/ 1752600 w 2286000"/>
              <a:gd name="connsiteY7-16" fmla="*/ 2038350 h 2038350"/>
              <a:gd name="connsiteX8-17" fmla="*/ 0 w 2286000"/>
              <a:gd name="connsiteY8-18" fmla="*/ 542925 h 2038350"/>
              <a:gd name="connsiteX9-19" fmla="*/ 295275 w 2286000"/>
              <a:gd name="connsiteY9-20" fmla="*/ 0 h 2038350"/>
              <a:gd name="connsiteX10-21" fmla="*/ 600075 w 2286000"/>
              <a:gd name="connsiteY10-22" fmla="*/ 9525 h 2038350"/>
              <a:gd name="connsiteX0-23" fmla="*/ 468131 w 2154056"/>
              <a:gd name="connsiteY0-24" fmla="*/ 9525 h 2038350"/>
              <a:gd name="connsiteX1-25" fmla="*/ 725306 w 2154056"/>
              <a:gd name="connsiteY1-26" fmla="*/ 561975 h 2038350"/>
              <a:gd name="connsiteX2-27" fmla="*/ 544331 w 2154056"/>
              <a:gd name="connsiteY2-28" fmla="*/ 828675 h 2038350"/>
              <a:gd name="connsiteX3-29" fmla="*/ 1353956 w 2154056"/>
              <a:gd name="connsiteY3-30" fmla="*/ 1543050 h 2038350"/>
              <a:gd name="connsiteX4-31" fmla="*/ 1601606 w 2154056"/>
              <a:gd name="connsiteY4-32" fmla="*/ 1257300 h 2038350"/>
              <a:gd name="connsiteX5-33" fmla="*/ 2154056 w 2154056"/>
              <a:gd name="connsiteY5-34" fmla="*/ 1485900 h 2038350"/>
              <a:gd name="connsiteX6-35" fmla="*/ 2125481 w 2154056"/>
              <a:gd name="connsiteY6-36" fmla="*/ 1828800 h 2038350"/>
              <a:gd name="connsiteX7-37" fmla="*/ 1620656 w 2154056"/>
              <a:gd name="connsiteY7-38" fmla="*/ 2038350 h 2038350"/>
              <a:gd name="connsiteX8-39" fmla="*/ 0 w 2154056"/>
              <a:gd name="connsiteY8-40" fmla="*/ 521446 h 2038350"/>
              <a:gd name="connsiteX9-41" fmla="*/ 163331 w 2154056"/>
              <a:gd name="connsiteY9-42" fmla="*/ 0 h 2038350"/>
              <a:gd name="connsiteX10-43" fmla="*/ 468131 w 2154056"/>
              <a:gd name="connsiteY10-44" fmla="*/ 9525 h 2038350"/>
              <a:gd name="connsiteX0-45" fmla="*/ 514158 w 2200083"/>
              <a:gd name="connsiteY0-46" fmla="*/ 9525 h 2038350"/>
              <a:gd name="connsiteX1-47" fmla="*/ 771333 w 2200083"/>
              <a:gd name="connsiteY1-48" fmla="*/ 561975 h 2038350"/>
              <a:gd name="connsiteX2-49" fmla="*/ 590358 w 2200083"/>
              <a:gd name="connsiteY2-50" fmla="*/ 828675 h 2038350"/>
              <a:gd name="connsiteX3-51" fmla="*/ 1399983 w 2200083"/>
              <a:gd name="connsiteY3-52" fmla="*/ 1543050 h 2038350"/>
              <a:gd name="connsiteX4-53" fmla="*/ 1647633 w 2200083"/>
              <a:gd name="connsiteY4-54" fmla="*/ 1257300 h 2038350"/>
              <a:gd name="connsiteX5-55" fmla="*/ 2200083 w 2200083"/>
              <a:gd name="connsiteY5-56" fmla="*/ 1485900 h 2038350"/>
              <a:gd name="connsiteX6-57" fmla="*/ 2171508 w 2200083"/>
              <a:gd name="connsiteY6-58" fmla="*/ 1828800 h 2038350"/>
              <a:gd name="connsiteX7-59" fmla="*/ 1666683 w 2200083"/>
              <a:gd name="connsiteY7-60" fmla="*/ 2038350 h 2038350"/>
              <a:gd name="connsiteX8-61" fmla="*/ 0 w 2200083"/>
              <a:gd name="connsiteY8-62" fmla="*/ 576679 h 2038350"/>
              <a:gd name="connsiteX9-63" fmla="*/ 209358 w 2200083"/>
              <a:gd name="connsiteY9-64" fmla="*/ 0 h 2038350"/>
              <a:gd name="connsiteX10-65" fmla="*/ 514158 w 2200083"/>
              <a:gd name="connsiteY10-66" fmla="*/ 9525 h 2038350"/>
              <a:gd name="connsiteX0-67" fmla="*/ 514158 w 2200083"/>
              <a:gd name="connsiteY0-68" fmla="*/ 9525 h 2038350"/>
              <a:gd name="connsiteX1-69" fmla="*/ 771333 w 2200083"/>
              <a:gd name="connsiteY1-70" fmla="*/ 561975 h 2038350"/>
              <a:gd name="connsiteX2-71" fmla="*/ 590358 w 2200083"/>
              <a:gd name="connsiteY2-72" fmla="*/ 828675 h 2038350"/>
              <a:gd name="connsiteX3-73" fmla="*/ 1399983 w 2200083"/>
              <a:gd name="connsiteY3-74" fmla="*/ 1543050 h 2038350"/>
              <a:gd name="connsiteX4-75" fmla="*/ 1647633 w 2200083"/>
              <a:gd name="connsiteY4-76" fmla="*/ 1257300 h 2038350"/>
              <a:gd name="connsiteX5-77" fmla="*/ 2200083 w 2200083"/>
              <a:gd name="connsiteY5-78" fmla="*/ 1485900 h 2038350"/>
              <a:gd name="connsiteX6-79" fmla="*/ 2171508 w 2200083"/>
              <a:gd name="connsiteY6-80" fmla="*/ 1828800 h 2038350"/>
              <a:gd name="connsiteX7-81" fmla="*/ 1666683 w 2200083"/>
              <a:gd name="connsiteY7-82" fmla="*/ 2038350 h 2038350"/>
              <a:gd name="connsiteX8-83" fmla="*/ 0 w 2200083"/>
              <a:gd name="connsiteY8-84" fmla="*/ 576679 h 2038350"/>
              <a:gd name="connsiteX9-85" fmla="*/ 209358 w 2200083"/>
              <a:gd name="connsiteY9-86" fmla="*/ 0 h 2038350"/>
              <a:gd name="connsiteX10-87" fmla="*/ 514158 w 2200083"/>
              <a:gd name="connsiteY10-88" fmla="*/ 9525 h 2038350"/>
              <a:gd name="connsiteX0-89" fmla="*/ 517360 w 2203285"/>
              <a:gd name="connsiteY0-90" fmla="*/ 9525 h 2038350"/>
              <a:gd name="connsiteX1-91" fmla="*/ 774535 w 2203285"/>
              <a:gd name="connsiteY1-92" fmla="*/ 561975 h 2038350"/>
              <a:gd name="connsiteX2-93" fmla="*/ 593560 w 2203285"/>
              <a:gd name="connsiteY2-94" fmla="*/ 828675 h 2038350"/>
              <a:gd name="connsiteX3-95" fmla="*/ 1403185 w 2203285"/>
              <a:gd name="connsiteY3-96" fmla="*/ 1543050 h 2038350"/>
              <a:gd name="connsiteX4-97" fmla="*/ 1650835 w 2203285"/>
              <a:gd name="connsiteY4-98" fmla="*/ 1257300 h 2038350"/>
              <a:gd name="connsiteX5-99" fmla="*/ 2203285 w 2203285"/>
              <a:gd name="connsiteY5-100" fmla="*/ 1485900 h 2038350"/>
              <a:gd name="connsiteX6-101" fmla="*/ 2174710 w 2203285"/>
              <a:gd name="connsiteY6-102" fmla="*/ 1828800 h 2038350"/>
              <a:gd name="connsiteX7-103" fmla="*/ 1669885 w 2203285"/>
              <a:gd name="connsiteY7-104" fmla="*/ 2038350 h 2038350"/>
              <a:gd name="connsiteX8-105" fmla="*/ 3202 w 2203285"/>
              <a:gd name="connsiteY8-106" fmla="*/ 576679 h 2038350"/>
              <a:gd name="connsiteX9-107" fmla="*/ 212560 w 2203285"/>
              <a:gd name="connsiteY9-108" fmla="*/ 0 h 2038350"/>
              <a:gd name="connsiteX10-109" fmla="*/ 517360 w 2203285"/>
              <a:gd name="connsiteY10-110" fmla="*/ 9525 h 2038350"/>
              <a:gd name="connsiteX0-111" fmla="*/ 519716 w 2205641"/>
              <a:gd name="connsiteY0-112" fmla="*/ 9525 h 2038350"/>
              <a:gd name="connsiteX1-113" fmla="*/ 776891 w 2205641"/>
              <a:gd name="connsiteY1-114" fmla="*/ 561975 h 2038350"/>
              <a:gd name="connsiteX2-115" fmla="*/ 595916 w 2205641"/>
              <a:gd name="connsiteY2-116" fmla="*/ 828675 h 2038350"/>
              <a:gd name="connsiteX3-117" fmla="*/ 1405541 w 2205641"/>
              <a:gd name="connsiteY3-118" fmla="*/ 1543050 h 2038350"/>
              <a:gd name="connsiteX4-119" fmla="*/ 1653191 w 2205641"/>
              <a:gd name="connsiteY4-120" fmla="*/ 1257300 h 2038350"/>
              <a:gd name="connsiteX5-121" fmla="*/ 2205641 w 2205641"/>
              <a:gd name="connsiteY5-122" fmla="*/ 1485900 h 2038350"/>
              <a:gd name="connsiteX6-123" fmla="*/ 2177066 w 2205641"/>
              <a:gd name="connsiteY6-124" fmla="*/ 1828800 h 2038350"/>
              <a:gd name="connsiteX7-125" fmla="*/ 1672241 w 2205641"/>
              <a:gd name="connsiteY7-126" fmla="*/ 2038350 h 2038350"/>
              <a:gd name="connsiteX8-127" fmla="*/ 5558 w 2205641"/>
              <a:gd name="connsiteY8-128" fmla="*/ 576679 h 2038350"/>
              <a:gd name="connsiteX9-129" fmla="*/ 214916 w 2205641"/>
              <a:gd name="connsiteY9-130" fmla="*/ 0 h 2038350"/>
              <a:gd name="connsiteX10-131" fmla="*/ 519716 w 2205641"/>
              <a:gd name="connsiteY10-132" fmla="*/ 9525 h 2038350"/>
              <a:gd name="connsiteX0-133" fmla="*/ 519716 w 2205641"/>
              <a:gd name="connsiteY0-134" fmla="*/ 9525 h 2038350"/>
              <a:gd name="connsiteX1-135" fmla="*/ 776891 w 2205641"/>
              <a:gd name="connsiteY1-136" fmla="*/ 561975 h 2038350"/>
              <a:gd name="connsiteX2-137" fmla="*/ 595916 w 2205641"/>
              <a:gd name="connsiteY2-138" fmla="*/ 828675 h 2038350"/>
              <a:gd name="connsiteX3-139" fmla="*/ 1405541 w 2205641"/>
              <a:gd name="connsiteY3-140" fmla="*/ 1543050 h 2038350"/>
              <a:gd name="connsiteX4-141" fmla="*/ 1653191 w 2205641"/>
              <a:gd name="connsiteY4-142" fmla="*/ 1257300 h 2038350"/>
              <a:gd name="connsiteX5-143" fmla="*/ 2205641 w 2205641"/>
              <a:gd name="connsiteY5-144" fmla="*/ 1485900 h 2038350"/>
              <a:gd name="connsiteX6-145" fmla="*/ 2177066 w 2205641"/>
              <a:gd name="connsiteY6-146" fmla="*/ 1828800 h 2038350"/>
              <a:gd name="connsiteX7-147" fmla="*/ 1672241 w 2205641"/>
              <a:gd name="connsiteY7-148" fmla="*/ 2038350 h 2038350"/>
              <a:gd name="connsiteX8-149" fmla="*/ 5558 w 2205641"/>
              <a:gd name="connsiteY8-150" fmla="*/ 576679 h 2038350"/>
              <a:gd name="connsiteX9-151" fmla="*/ 214916 w 2205641"/>
              <a:gd name="connsiteY9-152" fmla="*/ 0 h 2038350"/>
              <a:gd name="connsiteX10-153" fmla="*/ 519716 w 2205641"/>
              <a:gd name="connsiteY10-154" fmla="*/ 9525 h 2038350"/>
              <a:gd name="connsiteX0-155" fmla="*/ 519716 w 2205641"/>
              <a:gd name="connsiteY0-156" fmla="*/ 9525 h 2038350"/>
              <a:gd name="connsiteX1-157" fmla="*/ 776891 w 2205641"/>
              <a:gd name="connsiteY1-158" fmla="*/ 561975 h 2038350"/>
              <a:gd name="connsiteX2-159" fmla="*/ 595916 w 2205641"/>
              <a:gd name="connsiteY2-160" fmla="*/ 828675 h 2038350"/>
              <a:gd name="connsiteX3-161" fmla="*/ 1405541 w 2205641"/>
              <a:gd name="connsiteY3-162" fmla="*/ 1543050 h 2038350"/>
              <a:gd name="connsiteX4-163" fmla="*/ 1653191 w 2205641"/>
              <a:gd name="connsiteY4-164" fmla="*/ 1257300 h 2038350"/>
              <a:gd name="connsiteX5-165" fmla="*/ 2205641 w 2205641"/>
              <a:gd name="connsiteY5-166" fmla="*/ 1485900 h 2038350"/>
              <a:gd name="connsiteX6-167" fmla="*/ 2177066 w 2205641"/>
              <a:gd name="connsiteY6-168" fmla="*/ 1828800 h 2038350"/>
              <a:gd name="connsiteX7-169" fmla="*/ 1672241 w 2205641"/>
              <a:gd name="connsiteY7-170" fmla="*/ 2038350 h 2038350"/>
              <a:gd name="connsiteX8-171" fmla="*/ 5558 w 2205641"/>
              <a:gd name="connsiteY8-172" fmla="*/ 576679 h 2038350"/>
              <a:gd name="connsiteX9-173" fmla="*/ 214916 w 2205641"/>
              <a:gd name="connsiteY9-174" fmla="*/ 0 h 2038350"/>
              <a:gd name="connsiteX10-175" fmla="*/ 519716 w 2205641"/>
              <a:gd name="connsiteY10-176" fmla="*/ 9525 h 2038350"/>
              <a:gd name="connsiteX0-177" fmla="*/ 519716 w 2205641"/>
              <a:gd name="connsiteY0-178" fmla="*/ 9525 h 2038350"/>
              <a:gd name="connsiteX1-179" fmla="*/ 776891 w 2205641"/>
              <a:gd name="connsiteY1-180" fmla="*/ 561975 h 2038350"/>
              <a:gd name="connsiteX2-181" fmla="*/ 595916 w 2205641"/>
              <a:gd name="connsiteY2-182" fmla="*/ 828675 h 2038350"/>
              <a:gd name="connsiteX3-183" fmla="*/ 1405541 w 2205641"/>
              <a:gd name="connsiteY3-184" fmla="*/ 1543050 h 2038350"/>
              <a:gd name="connsiteX4-185" fmla="*/ 1653191 w 2205641"/>
              <a:gd name="connsiteY4-186" fmla="*/ 1257300 h 2038350"/>
              <a:gd name="connsiteX5-187" fmla="*/ 2205641 w 2205641"/>
              <a:gd name="connsiteY5-188" fmla="*/ 1485900 h 2038350"/>
              <a:gd name="connsiteX6-189" fmla="*/ 2177066 w 2205641"/>
              <a:gd name="connsiteY6-190" fmla="*/ 1828800 h 2038350"/>
              <a:gd name="connsiteX7-191" fmla="*/ 1672241 w 2205641"/>
              <a:gd name="connsiteY7-192" fmla="*/ 2038350 h 2038350"/>
              <a:gd name="connsiteX8-193" fmla="*/ 5558 w 2205641"/>
              <a:gd name="connsiteY8-194" fmla="*/ 576679 h 2038350"/>
              <a:gd name="connsiteX9-195" fmla="*/ 214916 w 2205641"/>
              <a:gd name="connsiteY9-196" fmla="*/ 0 h 2038350"/>
              <a:gd name="connsiteX10-197" fmla="*/ 519716 w 2205641"/>
              <a:gd name="connsiteY10-198" fmla="*/ 9525 h 2038350"/>
              <a:gd name="connsiteX0-199" fmla="*/ 519716 w 2205641"/>
              <a:gd name="connsiteY0-200" fmla="*/ 9525 h 2038350"/>
              <a:gd name="connsiteX1-201" fmla="*/ 776891 w 2205641"/>
              <a:gd name="connsiteY1-202" fmla="*/ 561975 h 2038350"/>
              <a:gd name="connsiteX2-203" fmla="*/ 595916 w 2205641"/>
              <a:gd name="connsiteY2-204" fmla="*/ 828675 h 2038350"/>
              <a:gd name="connsiteX3-205" fmla="*/ 1405541 w 2205641"/>
              <a:gd name="connsiteY3-206" fmla="*/ 1543050 h 2038350"/>
              <a:gd name="connsiteX4-207" fmla="*/ 1653191 w 2205641"/>
              <a:gd name="connsiteY4-208" fmla="*/ 1257300 h 2038350"/>
              <a:gd name="connsiteX5-209" fmla="*/ 2205641 w 2205641"/>
              <a:gd name="connsiteY5-210" fmla="*/ 1485900 h 2038350"/>
              <a:gd name="connsiteX6-211" fmla="*/ 2177066 w 2205641"/>
              <a:gd name="connsiteY6-212" fmla="*/ 1828800 h 2038350"/>
              <a:gd name="connsiteX7-213" fmla="*/ 1672241 w 2205641"/>
              <a:gd name="connsiteY7-214" fmla="*/ 2038350 h 2038350"/>
              <a:gd name="connsiteX8-215" fmla="*/ 5558 w 2205641"/>
              <a:gd name="connsiteY8-216" fmla="*/ 576679 h 2038350"/>
              <a:gd name="connsiteX9-217" fmla="*/ 214916 w 2205641"/>
              <a:gd name="connsiteY9-218" fmla="*/ 0 h 2038350"/>
              <a:gd name="connsiteX10-219" fmla="*/ 519716 w 2205641"/>
              <a:gd name="connsiteY10-220" fmla="*/ 9525 h 2038350"/>
              <a:gd name="connsiteX0-221" fmla="*/ 519716 w 2205641"/>
              <a:gd name="connsiteY0-222" fmla="*/ 9525 h 2038350"/>
              <a:gd name="connsiteX1-223" fmla="*/ 776891 w 2205641"/>
              <a:gd name="connsiteY1-224" fmla="*/ 561975 h 2038350"/>
              <a:gd name="connsiteX2-225" fmla="*/ 595916 w 2205641"/>
              <a:gd name="connsiteY2-226" fmla="*/ 828675 h 2038350"/>
              <a:gd name="connsiteX3-227" fmla="*/ 1405541 w 2205641"/>
              <a:gd name="connsiteY3-228" fmla="*/ 1543050 h 2038350"/>
              <a:gd name="connsiteX4-229" fmla="*/ 1653191 w 2205641"/>
              <a:gd name="connsiteY4-230" fmla="*/ 1257300 h 2038350"/>
              <a:gd name="connsiteX5-231" fmla="*/ 2205641 w 2205641"/>
              <a:gd name="connsiteY5-232" fmla="*/ 1485900 h 2038350"/>
              <a:gd name="connsiteX6-233" fmla="*/ 2177066 w 2205641"/>
              <a:gd name="connsiteY6-234" fmla="*/ 1828800 h 2038350"/>
              <a:gd name="connsiteX7-235" fmla="*/ 1672241 w 2205641"/>
              <a:gd name="connsiteY7-236" fmla="*/ 2038350 h 2038350"/>
              <a:gd name="connsiteX8-237" fmla="*/ 5558 w 2205641"/>
              <a:gd name="connsiteY8-238" fmla="*/ 576679 h 2038350"/>
              <a:gd name="connsiteX9-239" fmla="*/ 214916 w 2205641"/>
              <a:gd name="connsiteY9-240" fmla="*/ 0 h 2038350"/>
              <a:gd name="connsiteX10-241" fmla="*/ 519716 w 2205641"/>
              <a:gd name="connsiteY10-242" fmla="*/ 9525 h 2038350"/>
              <a:gd name="connsiteX0-243" fmla="*/ 519716 w 2205641"/>
              <a:gd name="connsiteY0-244" fmla="*/ 9525 h 2038350"/>
              <a:gd name="connsiteX1-245" fmla="*/ 776891 w 2205641"/>
              <a:gd name="connsiteY1-246" fmla="*/ 561975 h 2038350"/>
              <a:gd name="connsiteX2-247" fmla="*/ 595916 w 2205641"/>
              <a:gd name="connsiteY2-248" fmla="*/ 828675 h 2038350"/>
              <a:gd name="connsiteX3-249" fmla="*/ 1405541 w 2205641"/>
              <a:gd name="connsiteY3-250" fmla="*/ 1543050 h 2038350"/>
              <a:gd name="connsiteX4-251" fmla="*/ 1653191 w 2205641"/>
              <a:gd name="connsiteY4-252" fmla="*/ 1257300 h 2038350"/>
              <a:gd name="connsiteX5-253" fmla="*/ 2205641 w 2205641"/>
              <a:gd name="connsiteY5-254" fmla="*/ 1485900 h 2038350"/>
              <a:gd name="connsiteX6-255" fmla="*/ 2177066 w 2205641"/>
              <a:gd name="connsiteY6-256" fmla="*/ 1828800 h 2038350"/>
              <a:gd name="connsiteX7-257" fmla="*/ 1672241 w 2205641"/>
              <a:gd name="connsiteY7-258" fmla="*/ 2038350 h 2038350"/>
              <a:gd name="connsiteX8-259" fmla="*/ 5558 w 2205641"/>
              <a:gd name="connsiteY8-260" fmla="*/ 576679 h 2038350"/>
              <a:gd name="connsiteX9-261" fmla="*/ 214916 w 2205641"/>
              <a:gd name="connsiteY9-262" fmla="*/ 0 h 2038350"/>
              <a:gd name="connsiteX10-263" fmla="*/ 519716 w 2205641"/>
              <a:gd name="connsiteY10-264" fmla="*/ 9525 h 2038350"/>
              <a:gd name="connsiteX0-265" fmla="*/ 519716 w 2205641"/>
              <a:gd name="connsiteY0-266" fmla="*/ 9525 h 2039504"/>
              <a:gd name="connsiteX1-267" fmla="*/ 776891 w 2205641"/>
              <a:gd name="connsiteY1-268" fmla="*/ 561975 h 2039504"/>
              <a:gd name="connsiteX2-269" fmla="*/ 595916 w 2205641"/>
              <a:gd name="connsiteY2-270" fmla="*/ 828675 h 2039504"/>
              <a:gd name="connsiteX3-271" fmla="*/ 1405541 w 2205641"/>
              <a:gd name="connsiteY3-272" fmla="*/ 1543050 h 2039504"/>
              <a:gd name="connsiteX4-273" fmla="*/ 1653191 w 2205641"/>
              <a:gd name="connsiteY4-274" fmla="*/ 1257300 h 2039504"/>
              <a:gd name="connsiteX5-275" fmla="*/ 2205641 w 2205641"/>
              <a:gd name="connsiteY5-276" fmla="*/ 1485900 h 2039504"/>
              <a:gd name="connsiteX6-277" fmla="*/ 2177066 w 2205641"/>
              <a:gd name="connsiteY6-278" fmla="*/ 1828800 h 2039504"/>
              <a:gd name="connsiteX7-279" fmla="*/ 1672241 w 2205641"/>
              <a:gd name="connsiteY7-280" fmla="*/ 2038350 h 2039504"/>
              <a:gd name="connsiteX8-281" fmla="*/ 5558 w 2205641"/>
              <a:gd name="connsiteY8-282" fmla="*/ 576679 h 2039504"/>
              <a:gd name="connsiteX9-283" fmla="*/ 214916 w 2205641"/>
              <a:gd name="connsiteY9-284" fmla="*/ 0 h 2039504"/>
              <a:gd name="connsiteX10-285" fmla="*/ 519716 w 2205641"/>
              <a:gd name="connsiteY10-286" fmla="*/ 9525 h 2039504"/>
              <a:gd name="connsiteX0-287" fmla="*/ 519716 w 2205641"/>
              <a:gd name="connsiteY0-288" fmla="*/ 9525 h 2039390"/>
              <a:gd name="connsiteX1-289" fmla="*/ 776891 w 2205641"/>
              <a:gd name="connsiteY1-290" fmla="*/ 561975 h 2039390"/>
              <a:gd name="connsiteX2-291" fmla="*/ 595916 w 2205641"/>
              <a:gd name="connsiteY2-292" fmla="*/ 828675 h 2039390"/>
              <a:gd name="connsiteX3-293" fmla="*/ 1405541 w 2205641"/>
              <a:gd name="connsiteY3-294" fmla="*/ 1543050 h 2039390"/>
              <a:gd name="connsiteX4-295" fmla="*/ 1653191 w 2205641"/>
              <a:gd name="connsiteY4-296" fmla="*/ 1257300 h 2039390"/>
              <a:gd name="connsiteX5-297" fmla="*/ 2205641 w 2205641"/>
              <a:gd name="connsiteY5-298" fmla="*/ 1485900 h 2039390"/>
              <a:gd name="connsiteX6-299" fmla="*/ 2164792 w 2205641"/>
              <a:gd name="connsiteY6-300" fmla="*/ 1810389 h 2039390"/>
              <a:gd name="connsiteX7-301" fmla="*/ 1672241 w 2205641"/>
              <a:gd name="connsiteY7-302" fmla="*/ 2038350 h 2039390"/>
              <a:gd name="connsiteX8-303" fmla="*/ 5558 w 2205641"/>
              <a:gd name="connsiteY8-304" fmla="*/ 576679 h 2039390"/>
              <a:gd name="connsiteX9-305" fmla="*/ 214916 w 2205641"/>
              <a:gd name="connsiteY9-306" fmla="*/ 0 h 2039390"/>
              <a:gd name="connsiteX10-307" fmla="*/ 519716 w 2205641"/>
              <a:gd name="connsiteY10-308" fmla="*/ 9525 h 2039390"/>
              <a:gd name="connsiteX0-309" fmla="*/ 519716 w 2205641"/>
              <a:gd name="connsiteY0-310" fmla="*/ 9525 h 2039547"/>
              <a:gd name="connsiteX1-311" fmla="*/ 776891 w 2205641"/>
              <a:gd name="connsiteY1-312" fmla="*/ 561975 h 2039547"/>
              <a:gd name="connsiteX2-313" fmla="*/ 595916 w 2205641"/>
              <a:gd name="connsiteY2-314" fmla="*/ 828675 h 2039547"/>
              <a:gd name="connsiteX3-315" fmla="*/ 1405541 w 2205641"/>
              <a:gd name="connsiteY3-316" fmla="*/ 1543050 h 2039547"/>
              <a:gd name="connsiteX4-317" fmla="*/ 1653191 w 2205641"/>
              <a:gd name="connsiteY4-318" fmla="*/ 1257300 h 2039547"/>
              <a:gd name="connsiteX5-319" fmla="*/ 2205641 w 2205641"/>
              <a:gd name="connsiteY5-320" fmla="*/ 1485900 h 2039547"/>
              <a:gd name="connsiteX6-321" fmla="*/ 2137175 w 2205641"/>
              <a:gd name="connsiteY6-322" fmla="*/ 1834937 h 2039547"/>
              <a:gd name="connsiteX7-323" fmla="*/ 1672241 w 2205641"/>
              <a:gd name="connsiteY7-324" fmla="*/ 2038350 h 2039547"/>
              <a:gd name="connsiteX8-325" fmla="*/ 5558 w 2205641"/>
              <a:gd name="connsiteY8-326" fmla="*/ 576679 h 2039547"/>
              <a:gd name="connsiteX9-327" fmla="*/ 214916 w 2205641"/>
              <a:gd name="connsiteY9-328" fmla="*/ 0 h 2039547"/>
              <a:gd name="connsiteX10-329" fmla="*/ 519716 w 2205641"/>
              <a:gd name="connsiteY10-330" fmla="*/ 9525 h 2039547"/>
              <a:gd name="connsiteX0-331" fmla="*/ 519716 w 2205641"/>
              <a:gd name="connsiteY0-332" fmla="*/ 9525 h 2039326"/>
              <a:gd name="connsiteX1-333" fmla="*/ 776891 w 2205641"/>
              <a:gd name="connsiteY1-334" fmla="*/ 561975 h 2039326"/>
              <a:gd name="connsiteX2-335" fmla="*/ 595916 w 2205641"/>
              <a:gd name="connsiteY2-336" fmla="*/ 828675 h 2039326"/>
              <a:gd name="connsiteX3-337" fmla="*/ 1405541 w 2205641"/>
              <a:gd name="connsiteY3-338" fmla="*/ 1543050 h 2039326"/>
              <a:gd name="connsiteX4-339" fmla="*/ 1653191 w 2205641"/>
              <a:gd name="connsiteY4-340" fmla="*/ 1257300 h 2039326"/>
              <a:gd name="connsiteX5-341" fmla="*/ 2205641 w 2205641"/>
              <a:gd name="connsiteY5-342" fmla="*/ 1485900 h 2039326"/>
              <a:gd name="connsiteX6-343" fmla="*/ 2170928 w 2205641"/>
              <a:gd name="connsiteY6-344" fmla="*/ 1798115 h 2039326"/>
              <a:gd name="connsiteX7-345" fmla="*/ 1672241 w 2205641"/>
              <a:gd name="connsiteY7-346" fmla="*/ 2038350 h 2039326"/>
              <a:gd name="connsiteX8-347" fmla="*/ 5558 w 2205641"/>
              <a:gd name="connsiteY8-348" fmla="*/ 576679 h 2039326"/>
              <a:gd name="connsiteX9-349" fmla="*/ 214916 w 2205641"/>
              <a:gd name="connsiteY9-350" fmla="*/ 0 h 2039326"/>
              <a:gd name="connsiteX10-351" fmla="*/ 519716 w 2205641"/>
              <a:gd name="connsiteY10-352" fmla="*/ 9525 h 2039326"/>
              <a:gd name="connsiteX0-353" fmla="*/ 519716 w 2205641"/>
              <a:gd name="connsiteY0-354" fmla="*/ 9525 h 2040651"/>
              <a:gd name="connsiteX1-355" fmla="*/ 776891 w 2205641"/>
              <a:gd name="connsiteY1-356" fmla="*/ 561975 h 2040651"/>
              <a:gd name="connsiteX2-357" fmla="*/ 595916 w 2205641"/>
              <a:gd name="connsiteY2-358" fmla="*/ 828675 h 2040651"/>
              <a:gd name="connsiteX3-359" fmla="*/ 1405541 w 2205641"/>
              <a:gd name="connsiteY3-360" fmla="*/ 1543050 h 2040651"/>
              <a:gd name="connsiteX4-361" fmla="*/ 1653191 w 2205641"/>
              <a:gd name="connsiteY4-362" fmla="*/ 1257300 h 2040651"/>
              <a:gd name="connsiteX5-363" fmla="*/ 2205641 w 2205641"/>
              <a:gd name="connsiteY5-364" fmla="*/ 1485900 h 2040651"/>
              <a:gd name="connsiteX6-365" fmla="*/ 2170928 w 2205641"/>
              <a:gd name="connsiteY6-366" fmla="*/ 1798115 h 2040651"/>
              <a:gd name="connsiteX7-367" fmla="*/ 1672241 w 2205641"/>
              <a:gd name="connsiteY7-368" fmla="*/ 2038350 h 2040651"/>
              <a:gd name="connsiteX8-369" fmla="*/ 5558 w 2205641"/>
              <a:gd name="connsiteY8-370" fmla="*/ 576679 h 2040651"/>
              <a:gd name="connsiteX9-371" fmla="*/ 214916 w 2205641"/>
              <a:gd name="connsiteY9-372" fmla="*/ 0 h 2040651"/>
              <a:gd name="connsiteX10-373" fmla="*/ 519716 w 2205641"/>
              <a:gd name="connsiteY10-374" fmla="*/ 9525 h 2040651"/>
              <a:gd name="connsiteX0-375" fmla="*/ 519716 w 2205641"/>
              <a:gd name="connsiteY0-376" fmla="*/ 9525 h 2040728"/>
              <a:gd name="connsiteX1-377" fmla="*/ 776891 w 2205641"/>
              <a:gd name="connsiteY1-378" fmla="*/ 561975 h 2040728"/>
              <a:gd name="connsiteX2-379" fmla="*/ 595916 w 2205641"/>
              <a:gd name="connsiteY2-380" fmla="*/ 828675 h 2040728"/>
              <a:gd name="connsiteX3-381" fmla="*/ 1405541 w 2205641"/>
              <a:gd name="connsiteY3-382" fmla="*/ 1543050 h 2040728"/>
              <a:gd name="connsiteX4-383" fmla="*/ 1653191 w 2205641"/>
              <a:gd name="connsiteY4-384" fmla="*/ 1257300 h 2040728"/>
              <a:gd name="connsiteX5-385" fmla="*/ 2205641 w 2205641"/>
              <a:gd name="connsiteY5-386" fmla="*/ 1485900 h 2040728"/>
              <a:gd name="connsiteX6-387" fmla="*/ 2170928 w 2205641"/>
              <a:gd name="connsiteY6-388" fmla="*/ 1798115 h 2040728"/>
              <a:gd name="connsiteX7-389" fmla="*/ 1672241 w 2205641"/>
              <a:gd name="connsiteY7-390" fmla="*/ 2038350 h 2040728"/>
              <a:gd name="connsiteX8-391" fmla="*/ 5558 w 2205641"/>
              <a:gd name="connsiteY8-392" fmla="*/ 576679 h 2040728"/>
              <a:gd name="connsiteX9-393" fmla="*/ 214916 w 2205641"/>
              <a:gd name="connsiteY9-394" fmla="*/ 0 h 2040728"/>
              <a:gd name="connsiteX10-395" fmla="*/ 519716 w 2205641"/>
              <a:gd name="connsiteY10-396" fmla="*/ 9525 h 2040728"/>
              <a:gd name="connsiteX0-397" fmla="*/ 519716 w 2205641"/>
              <a:gd name="connsiteY0-398" fmla="*/ 9525 h 2038357"/>
              <a:gd name="connsiteX1-399" fmla="*/ 776891 w 2205641"/>
              <a:gd name="connsiteY1-400" fmla="*/ 561975 h 2038357"/>
              <a:gd name="connsiteX2-401" fmla="*/ 595916 w 2205641"/>
              <a:gd name="connsiteY2-402" fmla="*/ 828675 h 2038357"/>
              <a:gd name="connsiteX3-403" fmla="*/ 1405541 w 2205641"/>
              <a:gd name="connsiteY3-404" fmla="*/ 1543050 h 2038357"/>
              <a:gd name="connsiteX4-405" fmla="*/ 1653191 w 2205641"/>
              <a:gd name="connsiteY4-406" fmla="*/ 1257300 h 2038357"/>
              <a:gd name="connsiteX5-407" fmla="*/ 2205641 w 2205641"/>
              <a:gd name="connsiteY5-408" fmla="*/ 1485900 h 2038357"/>
              <a:gd name="connsiteX6-409" fmla="*/ 2170928 w 2205641"/>
              <a:gd name="connsiteY6-410" fmla="*/ 1798115 h 2038357"/>
              <a:gd name="connsiteX7-411" fmla="*/ 1672241 w 2205641"/>
              <a:gd name="connsiteY7-412" fmla="*/ 2038350 h 2038357"/>
              <a:gd name="connsiteX8-413" fmla="*/ 5558 w 2205641"/>
              <a:gd name="connsiteY8-414" fmla="*/ 576679 h 2038357"/>
              <a:gd name="connsiteX9-415" fmla="*/ 214916 w 2205641"/>
              <a:gd name="connsiteY9-416" fmla="*/ 0 h 2038357"/>
              <a:gd name="connsiteX10-417" fmla="*/ 519716 w 2205641"/>
              <a:gd name="connsiteY10-418" fmla="*/ 9525 h 2038357"/>
              <a:gd name="connsiteX0-419" fmla="*/ 519716 w 2205641"/>
              <a:gd name="connsiteY0-420" fmla="*/ 9525 h 2038350"/>
              <a:gd name="connsiteX1-421" fmla="*/ 776891 w 2205641"/>
              <a:gd name="connsiteY1-422" fmla="*/ 561975 h 2038350"/>
              <a:gd name="connsiteX2-423" fmla="*/ 595916 w 2205641"/>
              <a:gd name="connsiteY2-424" fmla="*/ 828675 h 2038350"/>
              <a:gd name="connsiteX3-425" fmla="*/ 1405541 w 2205641"/>
              <a:gd name="connsiteY3-426" fmla="*/ 1543050 h 2038350"/>
              <a:gd name="connsiteX4-427" fmla="*/ 1653191 w 2205641"/>
              <a:gd name="connsiteY4-428" fmla="*/ 1257300 h 2038350"/>
              <a:gd name="connsiteX5-429" fmla="*/ 2205641 w 2205641"/>
              <a:gd name="connsiteY5-430" fmla="*/ 1485900 h 2038350"/>
              <a:gd name="connsiteX6-431" fmla="*/ 2170928 w 2205641"/>
              <a:gd name="connsiteY6-432" fmla="*/ 1798115 h 2038350"/>
              <a:gd name="connsiteX7-433" fmla="*/ 1672241 w 2205641"/>
              <a:gd name="connsiteY7-434" fmla="*/ 2038350 h 2038350"/>
              <a:gd name="connsiteX8-435" fmla="*/ 5558 w 2205641"/>
              <a:gd name="connsiteY8-436" fmla="*/ 576679 h 2038350"/>
              <a:gd name="connsiteX9-437" fmla="*/ 214916 w 2205641"/>
              <a:gd name="connsiteY9-438" fmla="*/ 0 h 2038350"/>
              <a:gd name="connsiteX10-439" fmla="*/ 519716 w 2205641"/>
              <a:gd name="connsiteY10-440" fmla="*/ 9525 h 2038350"/>
              <a:gd name="connsiteX0-441" fmla="*/ 519716 w 2210533"/>
              <a:gd name="connsiteY0-442" fmla="*/ 9525 h 2038350"/>
              <a:gd name="connsiteX1-443" fmla="*/ 776891 w 2210533"/>
              <a:gd name="connsiteY1-444" fmla="*/ 561975 h 2038350"/>
              <a:gd name="connsiteX2-445" fmla="*/ 595916 w 2210533"/>
              <a:gd name="connsiteY2-446" fmla="*/ 828675 h 2038350"/>
              <a:gd name="connsiteX3-447" fmla="*/ 1405541 w 2210533"/>
              <a:gd name="connsiteY3-448" fmla="*/ 1543050 h 2038350"/>
              <a:gd name="connsiteX4-449" fmla="*/ 1653191 w 2210533"/>
              <a:gd name="connsiteY4-450" fmla="*/ 1257300 h 2038350"/>
              <a:gd name="connsiteX5-451" fmla="*/ 2205641 w 2210533"/>
              <a:gd name="connsiteY5-452" fmla="*/ 1485900 h 2038350"/>
              <a:gd name="connsiteX6-453" fmla="*/ 2170928 w 2210533"/>
              <a:gd name="connsiteY6-454" fmla="*/ 1798115 h 2038350"/>
              <a:gd name="connsiteX7-455" fmla="*/ 1672241 w 2210533"/>
              <a:gd name="connsiteY7-456" fmla="*/ 2038350 h 2038350"/>
              <a:gd name="connsiteX8-457" fmla="*/ 5558 w 2210533"/>
              <a:gd name="connsiteY8-458" fmla="*/ 576679 h 2038350"/>
              <a:gd name="connsiteX9-459" fmla="*/ 214916 w 2210533"/>
              <a:gd name="connsiteY9-460" fmla="*/ 0 h 2038350"/>
              <a:gd name="connsiteX10-461" fmla="*/ 519716 w 2210533"/>
              <a:gd name="connsiteY10-462" fmla="*/ 9525 h 2038350"/>
              <a:gd name="connsiteX0-463" fmla="*/ 519716 w 2215210"/>
              <a:gd name="connsiteY0-464" fmla="*/ 9525 h 2038350"/>
              <a:gd name="connsiteX1-465" fmla="*/ 776891 w 2215210"/>
              <a:gd name="connsiteY1-466" fmla="*/ 561975 h 2038350"/>
              <a:gd name="connsiteX2-467" fmla="*/ 595916 w 2215210"/>
              <a:gd name="connsiteY2-468" fmla="*/ 828675 h 2038350"/>
              <a:gd name="connsiteX3-469" fmla="*/ 1405541 w 2215210"/>
              <a:gd name="connsiteY3-470" fmla="*/ 1543050 h 2038350"/>
              <a:gd name="connsiteX4-471" fmla="*/ 1653191 w 2215210"/>
              <a:gd name="connsiteY4-472" fmla="*/ 1257300 h 2038350"/>
              <a:gd name="connsiteX5-473" fmla="*/ 2205641 w 2215210"/>
              <a:gd name="connsiteY5-474" fmla="*/ 1485900 h 2038350"/>
              <a:gd name="connsiteX6-475" fmla="*/ 2170928 w 2215210"/>
              <a:gd name="connsiteY6-476" fmla="*/ 1798115 h 2038350"/>
              <a:gd name="connsiteX7-477" fmla="*/ 1672241 w 2215210"/>
              <a:gd name="connsiteY7-478" fmla="*/ 2038350 h 2038350"/>
              <a:gd name="connsiteX8-479" fmla="*/ 5558 w 2215210"/>
              <a:gd name="connsiteY8-480" fmla="*/ 576679 h 2038350"/>
              <a:gd name="connsiteX9-481" fmla="*/ 214916 w 2215210"/>
              <a:gd name="connsiteY9-482" fmla="*/ 0 h 2038350"/>
              <a:gd name="connsiteX10-483" fmla="*/ 519716 w 2215210"/>
              <a:gd name="connsiteY10-484" fmla="*/ 9525 h 2038350"/>
              <a:gd name="connsiteX0-485" fmla="*/ 519716 w 2216643"/>
              <a:gd name="connsiteY0-486" fmla="*/ 9525 h 2038350"/>
              <a:gd name="connsiteX1-487" fmla="*/ 776891 w 2216643"/>
              <a:gd name="connsiteY1-488" fmla="*/ 561975 h 2038350"/>
              <a:gd name="connsiteX2-489" fmla="*/ 595916 w 2216643"/>
              <a:gd name="connsiteY2-490" fmla="*/ 828675 h 2038350"/>
              <a:gd name="connsiteX3-491" fmla="*/ 1405541 w 2216643"/>
              <a:gd name="connsiteY3-492" fmla="*/ 1543050 h 2038350"/>
              <a:gd name="connsiteX4-493" fmla="*/ 1653191 w 2216643"/>
              <a:gd name="connsiteY4-494" fmla="*/ 1257300 h 2038350"/>
              <a:gd name="connsiteX5-495" fmla="*/ 2205641 w 2216643"/>
              <a:gd name="connsiteY5-496" fmla="*/ 1485900 h 2038350"/>
              <a:gd name="connsiteX6-497" fmla="*/ 2170928 w 2216643"/>
              <a:gd name="connsiteY6-498" fmla="*/ 1798115 h 2038350"/>
              <a:gd name="connsiteX7-499" fmla="*/ 1672241 w 2216643"/>
              <a:gd name="connsiteY7-500" fmla="*/ 2038350 h 2038350"/>
              <a:gd name="connsiteX8-501" fmla="*/ 5558 w 2216643"/>
              <a:gd name="connsiteY8-502" fmla="*/ 576679 h 2038350"/>
              <a:gd name="connsiteX9-503" fmla="*/ 214916 w 2216643"/>
              <a:gd name="connsiteY9-504" fmla="*/ 0 h 2038350"/>
              <a:gd name="connsiteX10-505" fmla="*/ 519716 w 2216643"/>
              <a:gd name="connsiteY10-506" fmla="*/ 9525 h 2038350"/>
              <a:gd name="connsiteX0-507" fmla="*/ 519716 w 2216643"/>
              <a:gd name="connsiteY0-508" fmla="*/ 9525 h 2038350"/>
              <a:gd name="connsiteX1-509" fmla="*/ 776891 w 2216643"/>
              <a:gd name="connsiteY1-510" fmla="*/ 561975 h 2038350"/>
              <a:gd name="connsiteX2-511" fmla="*/ 595916 w 2216643"/>
              <a:gd name="connsiteY2-512" fmla="*/ 828675 h 2038350"/>
              <a:gd name="connsiteX3-513" fmla="*/ 1405541 w 2216643"/>
              <a:gd name="connsiteY3-514" fmla="*/ 1543050 h 2038350"/>
              <a:gd name="connsiteX4-515" fmla="*/ 1653191 w 2216643"/>
              <a:gd name="connsiteY4-516" fmla="*/ 1257300 h 2038350"/>
              <a:gd name="connsiteX5-517" fmla="*/ 2205641 w 2216643"/>
              <a:gd name="connsiteY5-518" fmla="*/ 1485900 h 2038350"/>
              <a:gd name="connsiteX6-519" fmla="*/ 2170928 w 2216643"/>
              <a:gd name="connsiteY6-520" fmla="*/ 1798115 h 2038350"/>
              <a:gd name="connsiteX7-521" fmla="*/ 1672241 w 2216643"/>
              <a:gd name="connsiteY7-522" fmla="*/ 2038350 h 2038350"/>
              <a:gd name="connsiteX8-523" fmla="*/ 5558 w 2216643"/>
              <a:gd name="connsiteY8-524" fmla="*/ 576679 h 2038350"/>
              <a:gd name="connsiteX9-525" fmla="*/ 214916 w 2216643"/>
              <a:gd name="connsiteY9-526" fmla="*/ 0 h 2038350"/>
              <a:gd name="connsiteX10-527" fmla="*/ 519716 w 2216643"/>
              <a:gd name="connsiteY10-528" fmla="*/ 9525 h 2038350"/>
              <a:gd name="connsiteX0-529" fmla="*/ 519716 w 2216643"/>
              <a:gd name="connsiteY0-530" fmla="*/ 9525 h 2038350"/>
              <a:gd name="connsiteX1-531" fmla="*/ 776891 w 2216643"/>
              <a:gd name="connsiteY1-532" fmla="*/ 561975 h 2038350"/>
              <a:gd name="connsiteX2-533" fmla="*/ 595916 w 2216643"/>
              <a:gd name="connsiteY2-534" fmla="*/ 828675 h 2038350"/>
              <a:gd name="connsiteX3-535" fmla="*/ 1405541 w 2216643"/>
              <a:gd name="connsiteY3-536" fmla="*/ 1543050 h 2038350"/>
              <a:gd name="connsiteX4-537" fmla="*/ 1662397 w 2216643"/>
              <a:gd name="connsiteY4-538" fmla="*/ 1235821 h 2038350"/>
              <a:gd name="connsiteX5-539" fmla="*/ 2205641 w 2216643"/>
              <a:gd name="connsiteY5-540" fmla="*/ 1485900 h 2038350"/>
              <a:gd name="connsiteX6-541" fmla="*/ 2170928 w 2216643"/>
              <a:gd name="connsiteY6-542" fmla="*/ 1798115 h 2038350"/>
              <a:gd name="connsiteX7-543" fmla="*/ 1672241 w 2216643"/>
              <a:gd name="connsiteY7-544" fmla="*/ 2038350 h 2038350"/>
              <a:gd name="connsiteX8-545" fmla="*/ 5558 w 2216643"/>
              <a:gd name="connsiteY8-546" fmla="*/ 576679 h 2038350"/>
              <a:gd name="connsiteX9-547" fmla="*/ 214916 w 2216643"/>
              <a:gd name="connsiteY9-548" fmla="*/ 0 h 2038350"/>
              <a:gd name="connsiteX10-549" fmla="*/ 519716 w 2216643"/>
              <a:gd name="connsiteY10-550" fmla="*/ 9525 h 2038350"/>
              <a:gd name="connsiteX0-551" fmla="*/ 519716 w 2216643"/>
              <a:gd name="connsiteY0-552" fmla="*/ 9525 h 2038350"/>
              <a:gd name="connsiteX1-553" fmla="*/ 776891 w 2216643"/>
              <a:gd name="connsiteY1-554" fmla="*/ 561975 h 2038350"/>
              <a:gd name="connsiteX2-555" fmla="*/ 595916 w 2216643"/>
              <a:gd name="connsiteY2-556" fmla="*/ 828675 h 2038350"/>
              <a:gd name="connsiteX3-557" fmla="*/ 1405541 w 2216643"/>
              <a:gd name="connsiteY3-558" fmla="*/ 1543050 h 2038350"/>
              <a:gd name="connsiteX4-559" fmla="*/ 1662397 w 2216643"/>
              <a:gd name="connsiteY4-560" fmla="*/ 1235821 h 2038350"/>
              <a:gd name="connsiteX5-561" fmla="*/ 2205641 w 2216643"/>
              <a:gd name="connsiteY5-562" fmla="*/ 1485900 h 2038350"/>
              <a:gd name="connsiteX6-563" fmla="*/ 2170928 w 2216643"/>
              <a:gd name="connsiteY6-564" fmla="*/ 1798115 h 2038350"/>
              <a:gd name="connsiteX7-565" fmla="*/ 1672241 w 2216643"/>
              <a:gd name="connsiteY7-566" fmla="*/ 2038350 h 2038350"/>
              <a:gd name="connsiteX8-567" fmla="*/ 5558 w 2216643"/>
              <a:gd name="connsiteY8-568" fmla="*/ 576679 h 2038350"/>
              <a:gd name="connsiteX9-569" fmla="*/ 214916 w 2216643"/>
              <a:gd name="connsiteY9-570" fmla="*/ 0 h 2038350"/>
              <a:gd name="connsiteX10-571" fmla="*/ 519716 w 2216643"/>
              <a:gd name="connsiteY10-572" fmla="*/ 9525 h 2038350"/>
              <a:gd name="connsiteX0-573" fmla="*/ 519716 w 2216643"/>
              <a:gd name="connsiteY0-574" fmla="*/ 9525 h 2038350"/>
              <a:gd name="connsiteX1-575" fmla="*/ 776891 w 2216643"/>
              <a:gd name="connsiteY1-576" fmla="*/ 561975 h 2038350"/>
              <a:gd name="connsiteX2-577" fmla="*/ 595916 w 2216643"/>
              <a:gd name="connsiteY2-578" fmla="*/ 828675 h 2038350"/>
              <a:gd name="connsiteX3-579" fmla="*/ 1405541 w 2216643"/>
              <a:gd name="connsiteY3-580" fmla="*/ 1543050 h 2038350"/>
              <a:gd name="connsiteX4-581" fmla="*/ 1662397 w 2216643"/>
              <a:gd name="connsiteY4-582" fmla="*/ 1235821 h 2038350"/>
              <a:gd name="connsiteX5-583" fmla="*/ 2205641 w 2216643"/>
              <a:gd name="connsiteY5-584" fmla="*/ 1485900 h 2038350"/>
              <a:gd name="connsiteX6-585" fmla="*/ 2170928 w 2216643"/>
              <a:gd name="connsiteY6-586" fmla="*/ 1798115 h 2038350"/>
              <a:gd name="connsiteX7-587" fmla="*/ 1672241 w 2216643"/>
              <a:gd name="connsiteY7-588" fmla="*/ 2038350 h 2038350"/>
              <a:gd name="connsiteX8-589" fmla="*/ 5558 w 2216643"/>
              <a:gd name="connsiteY8-590" fmla="*/ 576679 h 2038350"/>
              <a:gd name="connsiteX9-591" fmla="*/ 214916 w 2216643"/>
              <a:gd name="connsiteY9-592" fmla="*/ 0 h 2038350"/>
              <a:gd name="connsiteX10-593" fmla="*/ 519716 w 2216643"/>
              <a:gd name="connsiteY10-594" fmla="*/ 9525 h 2038350"/>
              <a:gd name="connsiteX0-595" fmla="*/ 519716 w 2216643"/>
              <a:gd name="connsiteY0-596" fmla="*/ 9525 h 2038350"/>
              <a:gd name="connsiteX1-597" fmla="*/ 776891 w 2216643"/>
              <a:gd name="connsiteY1-598" fmla="*/ 561975 h 2038350"/>
              <a:gd name="connsiteX2-599" fmla="*/ 595916 w 2216643"/>
              <a:gd name="connsiteY2-600" fmla="*/ 828675 h 2038350"/>
              <a:gd name="connsiteX3-601" fmla="*/ 1405541 w 2216643"/>
              <a:gd name="connsiteY3-602" fmla="*/ 1543050 h 2038350"/>
              <a:gd name="connsiteX4-603" fmla="*/ 1662397 w 2216643"/>
              <a:gd name="connsiteY4-604" fmla="*/ 1235821 h 2038350"/>
              <a:gd name="connsiteX5-605" fmla="*/ 2205641 w 2216643"/>
              <a:gd name="connsiteY5-606" fmla="*/ 1485900 h 2038350"/>
              <a:gd name="connsiteX6-607" fmla="*/ 2170928 w 2216643"/>
              <a:gd name="connsiteY6-608" fmla="*/ 1798115 h 2038350"/>
              <a:gd name="connsiteX7-609" fmla="*/ 1672241 w 2216643"/>
              <a:gd name="connsiteY7-610" fmla="*/ 2038350 h 2038350"/>
              <a:gd name="connsiteX8-611" fmla="*/ 5558 w 2216643"/>
              <a:gd name="connsiteY8-612" fmla="*/ 576679 h 2038350"/>
              <a:gd name="connsiteX9-613" fmla="*/ 214916 w 2216643"/>
              <a:gd name="connsiteY9-614" fmla="*/ 0 h 2038350"/>
              <a:gd name="connsiteX10-615" fmla="*/ 519716 w 2216643"/>
              <a:gd name="connsiteY10-616" fmla="*/ 9525 h 2038350"/>
              <a:gd name="connsiteX0-617" fmla="*/ 519716 w 2216643"/>
              <a:gd name="connsiteY0-618" fmla="*/ 9525 h 2038350"/>
              <a:gd name="connsiteX1-619" fmla="*/ 776891 w 2216643"/>
              <a:gd name="connsiteY1-620" fmla="*/ 561975 h 2038350"/>
              <a:gd name="connsiteX2-621" fmla="*/ 595916 w 2216643"/>
              <a:gd name="connsiteY2-622" fmla="*/ 828675 h 2038350"/>
              <a:gd name="connsiteX3-623" fmla="*/ 1405541 w 2216643"/>
              <a:gd name="connsiteY3-624" fmla="*/ 1543050 h 2038350"/>
              <a:gd name="connsiteX4-625" fmla="*/ 1662397 w 2216643"/>
              <a:gd name="connsiteY4-626" fmla="*/ 1235821 h 2038350"/>
              <a:gd name="connsiteX5-627" fmla="*/ 2205641 w 2216643"/>
              <a:gd name="connsiteY5-628" fmla="*/ 1485900 h 2038350"/>
              <a:gd name="connsiteX6-629" fmla="*/ 2170928 w 2216643"/>
              <a:gd name="connsiteY6-630" fmla="*/ 1798115 h 2038350"/>
              <a:gd name="connsiteX7-631" fmla="*/ 1672241 w 2216643"/>
              <a:gd name="connsiteY7-632" fmla="*/ 2038350 h 2038350"/>
              <a:gd name="connsiteX8-633" fmla="*/ 5558 w 2216643"/>
              <a:gd name="connsiteY8-634" fmla="*/ 576679 h 2038350"/>
              <a:gd name="connsiteX9-635" fmla="*/ 214916 w 2216643"/>
              <a:gd name="connsiteY9-636" fmla="*/ 0 h 2038350"/>
              <a:gd name="connsiteX10-637" fmla="*/ 519716 w 2216643"/>
              <a:gd name="connsiteY10-638" fmla="*/ 9525 h 2038350"/>
              <a:gd name="connsiteX0-639" fmla="*/ 519716 w 2216643"/>
              <a:gd name="connsiteY0-640" fmla="*/ 9525 h 2038350"/>
              <a:gd name="connsiteX1-641" fmla="*/ 776891 w 2216643"/>
              <a:gd name="connsiteY1-642" fmla="*/ 561975 h 2038350"/>
              <a:gd name="connsiteX2-643" fmla="*/ 595916 w 2216643"/>
              <a:gd name="connsiteY2-644" fmla="*/ 828675 h 2038350"/>
              <a:gd name="connsiteX3-645" fmla="*/ 1405541 w 2216643"/>
              <a:gd name="connsiteY3-646" fmla="*/ 1543050 h 2038350"/>
              <a:gd name="connsiteX4-647" fmla="*/ 1662397 w 2216643"/>
              <a:gd name="connsiteY4-648" fmla="*/ 1235821 h 2038350"/>
              <a:gd name="connsiteX5-649" fmla="*/ 2205641 w 2216643"/>
              <a:gd name="connsiteY5-650" fmla="*/ 1485900 h 2038350"/>
              <a:gd name="connsiteX6-651" fmla="*/ 2170928 w 2216643"/>
              <a:gd name="connsiteY6-652" fmla="*/ 1798115 h 2038350"/>
              <a:gd name="connsiteX7-653" fmla="*/ 1672241 w 2216643"/>
              <a:gd name="connsiteY7-654" fmla="*/ 2038350 h 2038350"/>
              <a:gd name="connsiteX8-655" fmla="*/ 5558 w 2216643"/>
              <a:gd name="connsiteY8-656" fmla="*/ 576679 h 2038350"/>
              <a:gd name="connsiteX9-657" fmla="*/ 214916 w 2216643"/>
              <a:gd name="connsiteY9-658" fmla="*/ 0 h 2038350"/>
              <a:gd name="connsiteX10-659" fmla="*/ 519716 w 2216643"/>
              <a:gd name="connsiteY10-660" fmla="*/ 9525 h 2038350"/>
              <a:gd name="connsiteX0-661" fmla="*/ 519716 w 2216643"/>
              <a:gd name="connsiteY0-662" fmla="*/ 9525 h 2038350"/>
              <a:gd name="connsiteX1-663" fmla="*/ 776891 w 2216643"/>
              <a:gd name="connsiteY1-664" fmla="*/ 561975 h 2038350"/>
              <a:gd name="connsiteX2-665" fmla="*/ 595916 w 2216643"/>
              <a:gd name="connsiteY2-666" fmla="*/ 828675 h 2038350"/>
              <a:gd name="connsiteX3-667" fmla="*/ 1405541 w 2216643"/>
              <a:gd name="connsiteY3-668" fmla="*/ 1543050 h 2038350"/>
              <a:gd name="connsiteX4-669" fmla="*/ 1662397 w 2216643"/>
              <a:gd name="connsiteY4-670" fmla="*/ 1235821 h 2038350"/>
              <a:gd name="connsiteX5-671" fmla="*/ 2205641 w 2216643"/>
              <a:gd name="connsiteY5-672" fmla="*/ 1485900 h 2038350"/>
              <a:gd name="connsiteX6-673" fmla="*/ 2170928 w 2216643"/>
              <a:gd name="connsiteY6-674" fmla="*/ 1798115 h 2038350"/>
              <a:gd name="connsiteX7-675" fmla="*/ 1672241 w 2216643"/>
              <a:gd name="connsiteY7-676" fmla="*/ 2038350 h 2038350"/>
              <a:gd name="connsiteX8-677" fmla="*/ 5558 w 2216643"/>
              <a:gd name="connsiteY8-678" fmla="*/ 576679 h 2038350"/>
              <a:gd name="connsiteX9-679" fmla="*/ 214916 w 2216643"/>
              <a:gd name="connsiteY9-680" fmla="*/ 0 h 2038350"/>
              <a:gd name="connsiteX10-681" fmla="*/ 519716 w 2216643"/>
              <a:gd name="connsiteY10-682" fmla="*/ 9525 h 2038350"/>
              <a:gd name="connsiteX0-683" fmla="*/ 519716 w 2216643"/>
              <a:gd name="connsiteY0-684" fmla="*/ 9525 h 2038350"/>
              <a:gd name="connsiteX1-685" fmla="*/ 776891 w 2216643"/>
              <a:gd name="connsiteY1-686" fmla="*/ 561975 h 2038350"/>
              <a:gd name="connsiteX2-687" fmla="*/ 595916 w 2216643"/>
              <a:gd name="connsiteY2-688" fmla="*/ 828675 h 2038350"/>
              <a:gd name="connsiteX3-689" fmla="*/ 1405541 w 2216643"/>
              <a:gd name="connsiteY3-690" fmla="*/ 1543050 h 2038350"/>
              <a:gd name="connsiteX4-691" fmla="*/ 1662397 w 2216643"/>
              <a:gd name="connsiteY4-692" fmla="*/ 1235821 h 2038350"/>
              <a:gd name="connsiteX5-693" fmla="*/ 2205641 w 2216643"/>
              <a:gd name="connsiteY5-694" fmla="*/ 1485900 h 2038350"/>
              <a:gd name="connsiteX6-695" fmla="*/ 2170928 w 2216643"/>
              <a:gd name="connsiteY6-696" fmla="*/ 1798115 h 2038350"/>
              <a:gd name="connsiteX7-697" fmla="*/ 1672241 w 2216643"/>
              <a:gd name="connsiteY7-698" fmla="*/ 2038350 h 2038350"/>
              <a:gd name="connsiteX8-699" fmla="*/ 5558 w 2216643"/>
              <a:gd name="connsiteY8-700" fmla="*/ 576679 h 2038350"/>
              <a:gd name="connsiteX9-701" fmla="*/ 214916 w 2216643"/>
              <a:gd name="connsiteY9-702" fmla="*/ 0 h 2038350"/>
              <a:gd name="connsiteX10-703" fmla="*/ 519716 w 2216643"/>
              <a:gd name="connsiteY10-704" fmla="*/ 9525 h 2038350"/>
              <a:gd name="connsiteX0-705" fmla="*/ 519716 w 2216643"/>
              <a:gd name="connsiteY0-706" fmla="*/ 9525 h 2038350"/>
              <a:gd name="connsiteX1-707" fmla="*/ 776891 w 2216643"/>
              <a:gd name="connsiteY1-708" fmla="*/ 561975 h 2038350"/>
              <a:gd name="connsiteX2-709" fmla="*/ 595916 w 2216643"/>
              <a:gd name="connsiteY2-710" fmla="*/ 828675 h 2038350"/>
              <a:gd name="connsiteX3-711" fmla="*/ 1405541 w 2216643"/>
              <a:gd name="connsiteY3-712" fmla="*/ 1543050 h 2038350"/>
              <a:gd name="connsiteX4-713" fmla="*/ 1662397 w 2216643"/>
              <a:gd name="connsiteY4-714" fmla="*/ 1235821 h 2038350"/>
              <a:gd name="connsiteX5-715" fmla="*/ 2205641 w 2216643"/>
              <a:gd name="connsiteY5-716" fmla="*/ 1485900 h 2038350"/>
              <a:gd name="connsiteX6-717" fmla="*/ 2170928 w 2216643"/>
              <a:gd name="connsiteY6-718" fmla="*/ 1798115 h 2038350"/>
              <a:gd name="connsiteX7-719" fmla="*/ 1672241 w 2216643"/>
              <a:gd name="connsiteY7-720" fmla="*/ 2038350 h 2038350"/>
              <a:gd name="connsiteX8-721" fmla="*/ 5558 w 2216643"/>
              <a:gd name="connsiteY8-722" fmla="*/ 576679 h 2038350"/>
              <a:gd name="connsiteX9-723" fmla="*/ 214916 w 2216643"/>
              <a:gd name="connsiteY9-724" fmla="*/ 0 h 2038350"/>
              <a:gd name="connsiteX10-725" fmla="*/ 519716 w 2216643"/>
              <a:gd name="connsiteY10-726" fmla="*/ 9525 h 2038350"/>
              <a:gd name="connsiteX0-727" fmla="*/ 519716 w 2216643"/>
              <a:gd name="connsiteY0-728" fmla="*/ 9525 h 2038350"/>
              <a:gd name="connsiteX1-729" fmla="*/ 776891 w 2216643"/>
              <a:gd name="connsiteY1-730" fmla="*/ 561975 h 2038350"/>
              <a:gd name="connsiteX2-731" fmla="*/ 595916 w 2216643"/>
              <a:gd name="connsiteY2-732" fmla="*/ 828675 h 2038350"/>
              <a:gd name="connsiteX3-733" fmla="*/ 1405541 w 2216643"/>
              <a:gd name="connsiteY3-734" fmla="*/ 1543050 h 2038350"/>
              <a:gd name="connsiteX4-735" fmla="*/ 1662397 w 2216643"/>
              <a:gd name="connsiteY4-736" fmla="*/ 1235821 h 2038350"/>
              <a:gd name="connsiteX5-737" fmla="*/ 2205641 w 2216643"/>
              <a:gd name="connsiteY5-738" fmla="*/ 1485900 h 2038350"/>
              <a:gd name="connsiteX6-739" fmla="*/ 2170928 w 2216643"/>
              <a:gd name="connsiteY6-740" fmla="*/ 1798115 h 2038350"/>
              <a:gd name="connsiteX7-741" fmla="*/ 1672241 w 2216643"/>
              <a:gd name="connsiteY7-742" fmla="*/ 2038350 h 2038350"/>
              <a:gd name="connsiteX8-743" fmla="*/ 5558 w 2216643"/>
              <a:gd name="connsiteY8-744" fmla="*/ 576679 h 2038350"/>
              <a:gd name="connsiteX9-745" fmla="*/ 214916 w 2216643"/>
              <a:gd name="connsiteY9-746" fmla="*/ 0 h 2038350"/>
              <a:gd name="connsiteX10-747" fmla="*/ 519716 w 2216643"/>
              <a:gd name="connsiteY10-748" fmla="*/ 9525 h 2038350"/>
              <a:gd name="connsiteX0-749" fmla="*/ 519716 w 2216643"/>
              <a:gd name="connsiteY0-750" fmla="*/ 9525 h 2038350"/>
              <a:gd name="connsiteX1-751" fmla="*/ 776891 w 2216643"/>
              <a:gd name="connsiteY1-752" fmla="*/ 561975 h 2038350"/>
              <a:gd name="connsiteX2-753" fmla="*/ 595916 w 2216643"/>
              <a:gd name="connsiteY2-754" fmla="*/ 828675 h 2038350"/>
              <a:gd name="connsiteX3-755" fmla="*/ 1405541 w 2216643"/>
              <a:gd name="connsiteY3-756" fmla="*/ 1543050 h 2038350"/>
              <a:gd name="connsiteX4-757" fmla="*/ 1662397 w 2216643"/>
              <a:gd name="connsiteY4-758" fmla="*/ 1235821 h 2038350"/>
              <a:gd name="connsiteX5-759" fmla="*/ 2205641 w 2216643"/>
              <a:gd name="connsiteY5-760" fmla="*/ 1485900 h 2038350"/>
              <a:gd name="connsiteX6-761" fmla="*/ 2170928 w 2216643"/>
              <a:gd name="connsiteY6-762" fmla="*/ 1798115 h 2038350"/>
              <a:gd name="connsiteX7-763" fmla="*/ 1672241 w 2216643"/>
              <a:gd name="connsiteY7-764" fmla="*/ 2038350 h 2038350"/>
              <a:gd name="connsiteX8-765" fmla="*/ 5558 w 2216643"/>
              <a:gd name="connsiteY8-766" fmla="*/ 576679 h 2038350"/>
              <a:gd name="connsiteX9-767" fmla="*/ 214916 w 2216643"/>
              <a:gd name="connsiteY9-768" fmla="*/ 0 h 2038350"/>
              <a:gd name="connsiteX10-769" fmla="*/ 519716 w 2216643"/>
              <a:gd name="connsiteY10-770" fmla="*/ 9525 h 2038350"/>
              <a:gd name="connsiteX0-771" fmla="*/ 519716 w 2216643"/>
              <a:gd name="connsiteY0-772" fmla="*/ 9525 h 2038350"/>
              <a:gd name="connsiteX1-773" fmla="*/ 776891 w 2216643"/>
              <a:gd name="connsiteY1-774" fmla="*/ 561975 h 2038350"/>
              <a:gd name="connsiteX2-775" fmla="*/ 595916 w 2216643"/>
              <a:gd name="connsiteY2-776" fmla="*/ 828675 h 2038350"/>
              <a:gd name="connsiteX3-777" fmla="*/ 1405541 w 2216643"/>
              <a:gd name="connsiteY3-778" fmla="*/ 1543050 h 2038350"/>
              <a:gd name="connsiteX4-779" fmla="*/ 1662397 w 2216643"/>
              <a:gd name="connsiteY4-780" fmla="*/ 1235821 h 2038350"/>
              <a:gd name="connsiteX5-781" fmla="*/ 2205641 w 2216643"/>
              <a:gd name="connsiteY5-782" fmla="*/ 1485900 h 2038350"/>
              <a:gd name="connsiteX6-783" fmla="*/ 2170928 w 2216643"/>
              <a:gd name="connsiteY6-784" fmla="*/ 1798115 h 2038350"/>
              <a:gd name="connsiteX7-785" fmla="*/ 1672241 w 2216643"/>
              <a:gd name="connsiteY7-786" fmla="*/ 2038350 h 2038350"/>
              <a:gd name="connsiteX8-787" fmla="*/ 5558 w 2216643"/>
              <a:gd name="connsiteY8-788" fmla="*/ 576679 h 2038350"/>
              <a:gd name="connsiteX9-789" fmla="*/ 214916 w 2216643"/>
              <a:gd name="connsiteY9-790" fmla="*/ 0 h 2038350"/>
              <a:gd name="connsiteX10-791" fmla="*/ 519716 w 2216643"/>
              <a:gd name="connsiteY10-792" fmla="*/ 9525 h 2038350"/>
              <a:gd name="connsiteX0-793" fmla="*/ 519716 w 2216643"/>
              <a:gd name="connsiteY0-794" fmla="*/ 9525 h 2038350"/>
              <a:gd name="connsiteX1-795" fmla="*/ 776891 w 2216643"/>
              <a:gd name="connsiteY1-796" fmla="*/ 561975 h 2038350"/>
              <a:gd name="connsiteX2-797" fmla="*/ 595916 w 2216643"/>
              <a:gd name="connsiteY2-798" fmla="*/ 828675 h 2038350"/>
              <a:gd name="connsiteX3-799" fmla="*/ 1405541 w 2216643"/>
              <a:gd name="connsiteY3-800" fmla="*/ 1543050 h 2038350"/>
              <a:gd name="connsiteX4-801" fmla="*/ 1662397 w 2216643"/>
              <a:gd name="connsiteY4-802" fmla="*/ 1235821 h 2038350"/>
              <a:gd name="connsiteX5-803" fmla="*/ 2205641 w 2216643"/>
              <a:gd name="connsiteY5-804" fmla="*/ 1485900 h 2038350"/>
              <a:gd name="connsiteX6-805" fmla="*/ 2170928 w 2216643"/>
              <a:gd name="connsiteY6-806" fmla="*/ 1798115 h 2038350"/>
              <a:gd name="connsiteX7-807" fmla="*/ 1672241 w 2216643"/>
              <a:gd name="connsiteY7-808" fmla="*/ 2038350 h 2038350"/>
              <a:gd name="connsiteX8-809" fmla="*/ 5558 w 2216643"/>
              <a:gd name="connsiteY8-810" fmla="*/ 576679 h 2038350"/>
              <a:gd name="connsiteX9-811" fmla="*/ 214916 w 2216643"/>
              <a:gd name="connsiteY9-812" fmla="*/ 0 h 2038350"/>
              <a:gd name="connsiteX10-813" fmla="*/ 519716 w 2216643"/>
              <a:gd name="connsiteY10-814" fmla="*/ 9525 h 2038350"/>
              <a:gd name="connsiteX0-815" fmla="*/ 519716 w 2216643"/>
              <a:gd name="connsiteY0-816" fmla="*/ 9525 h 2038350"/>
              <a:gd name="connsiteX1-817" fmla="*/ 776891 w 2216643"/>
              <a:gd name="connsiteY1-818" fmla="*/ 561975 h 2038350"/>
              <a:gd name="connsiteX2-819" fmla="*/ 568300 w 2216643"/>
              <a:gd name="connsiteY2-820" fmla="*/ 794922 h 2038350"/>
              <a:gd name="connsiteX3-821" fmla="*/ 1405541 w 2216643"/>
              <a:gd name="connsiteY3-822" fmla="*/ 1543050 h 2038350"/>
              <a:gd name="connsiteX4-823" fmla="*/ 1662397 w 2216643"/>
              <a:gd name="connsiteY4-824" fmla="*/ 1235821 h 2038350"/>
              <a:gd name="connsiteX5-825" fmla="*/ 2205641 w 2216643"/>
              <a:gd name="connsiteY5-826" fmla="*/ 1485900 h 2038350"/>
              <a:gd name="connsiteX6-827" fmla="*/ 2170928 w 2216643"/>
              <a:gd name="connsiteY6-828" fmla="*/ 1798115 h 2038350"/>
              <a:gd name="connsiteX7-829" fmla="*/ 1672241 w 2216643"/>
              <a:gd name="connsiteY7-830" fmla="*/ 2038350 h 2038350"/>
              <a:gd name="connsiteX8-831" fmla="*/ 5558 w 2216643"/>
              <a:gd name="connsiteY8-832" fmla="*/ 576679 h 2038350"/>
              <a:gd name="connsiteX9-833" fmla="*/ 214916 w 2216643"/>
              <a:gd name="connsiteY9-834" fmla="*/ 0 h 2038350"/>
              <a:gd name="connsiteX10-835" fmla="*/ 519716 w 2216643"/>
              <a:gd name="connsiteY10-836" fmla="*/ 9525 h 2038350"/>
              <a:gd name="connsiteX0-837" fmla="*/ 519716 w 2216643"/>
              <a:gd name="connsiteY0-838" fmla="*/ 9525 h 2038350"/>
              <a:gd name="connsiteX1-839" fmla="*/ 776891 w 2216643"/>
              <a:gd name="connsiteY1-840" fmla="*/ 561975 h 2038350"/>
              <a:gd name="connsiteX2-841" fmla="*/ 525342 w 2216643"/>
              <a:gd name="connsiteY2-842" fmla="*/ 767306 h 2038350"/>
              <a:gd name="connsiteX3-843" fmla="*/ 1405541 w 2216643"/>
              <a:gd name="connsiteY3-844" fmla="*/ 1543050 h 2038350"/>
              <a:gd name="connsiteX4-845" fmla="*/ 1662397 w 2216643"/>
              <a:gd name="connsiteY4-846" fmla="*/ 1235821 h 2038350"/>
              <a:gd name="connsiteX5-847" fmla="*/ 2205641 w 2216643"/>
              <a:gd name="connsiteY5-848" fmla="*/ 1485900 h 2038350"/>
              <a:gd name="connsiteX6-849" fmla="*/ 2170928 w 2216643"/>
              <a:gd name="connsiteY6-850" fmla="*/ 1798115 h 2038350"/>
              <a:gd name="connsiteX7-851" fmla="*/ 1672241 w 2216643"/>
              <a:gd name="connsiteY7-852" fmla="*/ 2038350 h 2038350"/>
              <a:gd name="connsiteX8-853" fmla="*/ 5558 w 2216643"/>
              <a:gd name="connsiteY8-854" fmla="*/ 576679 h 2038350"/>
              <a:gd name="connsiteX9-855" fmla="*/ 214916 w 2216643"/>
              <a:gd name="connsiteY9-856" fmla="*/ 0 h 2038350"/>
              <a:gd name="connsiteX10-857" fmla="*/ 519716 w 2216643"/>
              <a:gd name="connsiteY10-858" fmla="*/ 9525 h 2038350"/>
              <a:gd name="connsiteX0-859" fmla="*/ 519716 w 2216643"/>
              <a:gd name="connsiteY0-860" fmla="*/ 9525 h 2038350"/>
              <a:gd name="connsiteX1-861" fmla="*/ 776891 w 2216643"/>
              <a:gd name="connsiteY1-862" fmla="*/ 561975 h 2038350"/>
              <a:gd name="connsiteX2-863" fmla="*/ 559095 w 2216643"/>
              <a:gd name="connsiteY2-864" fmla="*/ 801059 h 2038350"/>
              <a:gd name="connsiteX3-865" fmla="*/ 1405541 w 2216643"/>
              <a:gd name="connsiteY3-866" fmla="*/ 1543050 h 2038350"/>
              <a:gd name="connsiteX4-867" fmla="*/ 1662397 w 2216643"/>
              <a:gd name="connsiteY4-868" fmla="*/ 1235821 h 2038350"/>
              <a:gd name="connsiteX5-869" fmla="*/ 2205641 w 2216643"/>
              <a:gd name="connsiteY5-870" fmla="*/ 1485900 h 2038350"/>
              <a:gd name="connsiteX6-871" fmla="*/ 2170928 w 2216643"/>
              <a:gd name="connsiteY6-872" fmla="*/ 1798115 h 2038350"/>
              <a:gd name="connsiteX7-873" fmla="*/ 1672241 w 2216643"/>
              <a:gd name="connsiteY7-874" fmla="*/ 2038350 h 2038350"/>
              <a:gd name="connsiteX8-875" fmla="*/ 5558 w 2216643"/>
              <a:gd name="connsiteY8-876" fmla="*/ 576679 h 2038350"/>
              <a:gd name="connsiteX9-877" fmla="*/ 214916 w 2216643"/>
              <a:gd name="connsiteY9-878" fmla="*/ 0 h 2038350"/>
              <a:gd name="connsiteX10-879" fmla="*/ 519716 w 2216643"/>
              <a:gd name="connsiteY10-880" fmla="*/ 9525 h 2038350"/>
              <a:gd name="connsiteX0-881" fmla="*/ 519716 w 2216643"/>
              <a:gd name="connsiteY0-882" fmla="*/ 9525 h 2038350"/>
              <a:gd name="connsiteX1-883" fmla="*/ 776891 w 2216643"/>
              <a:gd name="connsiteY1-884" fmla="*/ 561975 h 2038350"/>
              <a:gd name="connsiteX2-885" fmla="*/ 559095 w 2216643"/>
              <a:gd name="connsiteY2-886" fmla="*/ 801059 h 2038350"/>
              <a:gd name="connsiteX3-887" fmla="*/ 1405541 w 2216643"/>
              <a:gd name="connsiteY3-888" fmla="*/ 1543050 h 2038350"/>
              <a:gd name="connsiteX4-889" fmla="*/ 1662397 w 2216643"/>
              <a:gd name="connsiteY4-890" fmla="*/ 1235821 h 2038350"/>
              <a:gd name="connsiteX5-891" fmla="*/ 2205641 w 2216643"/>
              <a:gd name="connsiteY5-892" fmla="*/ 1485900 h 2038350"/>
              <a:gd name="connsiteX6-893" fmla="*/ 2170928 w 2216643"/>
              <a:gd name="connsiteY6-894" fmla="*/ 1798115 h 2038350"/>
              <a:gd name="connsiteX7-895" fmla="*/ 1672241 w 2216643"/>
              <a:gd name="connsiteY7-896" fmla="*/ 2038350 h 2038350"/>
              <a:gd name="connsiteX8-897" fmla="*/ 5558 w 2216643"/>
              <a:gd name="connsiteY8-898" fmla="*/ 576679 h 2038350"/>
              <a:gd name="connsiteX9-899" fmla="*/ 214916 w 2216643"/>
              <a:gd name="connsiteY9-900" fmla="*/ 0 h 2038350"/>
              <a:gd name="connsiteX10-901" fmla="*/ 519716 w 2216643"/>
              <a:gd name="connsiteY10-902" fmla="*/ 9525 h 2038350"/>
              <a:gd name="connsiteX0-903" fmla="*/ 519716 w 2216643"/>
              <a:gd name="connsiteY0-904" fmla="*/ 9525 h 2038350"/>
              <a:gd name="connsiteX1-905" fmla="*/ 776891 w 2216643"/>
              <a:gd name="connsiteY1-906" fmla="*/ 561975 h 2038350"/>
              <a:gd name="connsiteX2-907" fmla="*/ 559095 w 2216643"/>
              <a:gd name="connsiteY2-908" fmla="*/ 801059 h 2038350"/>
              <a:gd name="connsiteX3-909" fmla="*/ 1405541 w 2216643"/>
              <a:gd name="connsiteY3-910" fmla="*/ 1543050 h 2038350"/>
              <a:gd name="connsiteX4-911" fmla="*/ 1662397 w 2216643"/>
              <a:gd name="connsiteY4-912" fmla="*/ 1235821 h 2038350"/>
              <a:gd name="connsiteX5-913" fmla="*/ 2205641 w 2216643"/>
              <a:gd name="connsiteY5-914" fmla="*/ 1485900 h 2038350"/>
              <a:gd name="connsiteX6-915" fmla="*/ 2170928 w 2216643"/>
              <a:gd name="connsiteY6-916" fmla="*/ 1798115 h 2038350"/>
              <a:gd name="connsiteX7-917" fmla="*/ 1672241 w 2216643"/>
              <a:gd name="connsiteY7-918" fmla="*/ 2038350 h 2038350"/>
              <a:gd name="connsiteX8-919" fmla="*/ 5558 w 2216643"/>
              <a:gd name="connsiteY8-920" fmla="*/ 576679 h 2038350"/>
              <a:gd name="connsiteX9-921" fmla="*/ 214916 w 2216643"/>
              <a:gd name="connsiteY9-922" fmla="*/ 0 h 2038350"/>
              <a:gd name="connsiteX10-923" fmla="*/ 519716 w 2216643"/>
              <a:gd name="connsiteY10-924" fmla="*/ 9525 h 2038350"/>
              <a:gd name="connsiteX0-925" fmla="*/ 519716 w 2216643"/>
              <a:gd name="connsiteY0-926" fmla="*/ 9525 h 2038350"/>
              <a:gd name="connsiteX1-927" fmla="*/ 776891 w 2216643"/>
              <a:gd name="connsiteY1-928" fmla="*/ 561975 h 2038350"/>
              <a:gd name="connsiteX2-929" fmla="*/ 559095 w 2216643"/>
              <a:gd name="connsiteY2-930" fmla="*/ 801059 h 2038350"/>
              <a:gd name="connsiteX3-931" fmla="*/ 1405541 w 2216643"/>
              <a:gd name="connsiteY3-932" fmla="*/ 1543050 h 2038350"/>
              <a:gd name="connsiteX4-933" fmla="*/ 1662397 w 2216643"/>
              <a:gd name="connsiteY4-934" fmla="*/ 1235821 h 2038350"/>
              <a:gd name="connsiteX5-935" fmla="*/ 2205641 w 2216643"/>
              <a:gd name="connsiteY5-936" fmla="*/ 1485900 h 2038350"/>
              <a:gd name="connsiteX6-937" fmla="*/ 2170928 w 2216643"/>
              <a:gd name="connsiteY6-938" fmla="*/ 1798115 h 2038350"/>
              <a:gd name="connsiteX7-939" fmla="*/ 1672241 w 2216643"/>
              <a:gd name="connsiteY7-940" fmla="*/ 2038350 h 2038350"/>
              <a:gd name="connsiteX8-941" fmla="*/ 5558 w 2216643"/>
              <a:gd name="connsiteY8-942" fmla="*/ 576679 h 2038350"/>
              <a:gd name="connsiteX9-943" fmla="*/ 214916 w 2216643"/>
              <a:gd name="connsiteY9-944" fmla="*/ 0 h 2038350"/>
              <a:gd name="connsiteX10-945" fmla="*/ 519716 w 2216643"/>
              <a:gd name="connsiteY10-946" fmla="*/ 9525 h 2038350"/>
              <a:gd name="connsiteX0-947" fmla="*/ 519716 w 2216643"/>
              <a:gd name="connsiteY0-948" fmla="*/ 9525 h 2038350"/>
              <a:gd name="connsiteX1-949" fmla="*/ 776891 w 2216643"/>
              <a:gd name="connsiteY1-950" fmla="*/ 561975 h 2038350"/>
              <a:gd name="connsiteX2-951" fmla="*/ 559095 w 2216643"/>
              <a:gd name="connsiteY2-952" fmla="*/ 801059 h 2038350"/>
              <a:gd name="connsiteX3-953" fmla="*/ 1405541 w 2216643"/>
              <a:gd name="connsiteY3-954" fmla="*/ 1543050 h 2038350"/>
              <a:gd name="connsiteX4-955" fmla="*/ 1662397 w 2216643"/>
              <a:gd name="connsiteY4-956" fmla="*/ 1235821 h 2038350"/>
              <a:gd name="connsiteX5-957" fmla="*/ 2205641 w 2216643"/>
              <a:gd name="connsiteY5-958" fmla="*/ 1485900 h 2038350"/>
              <a:gd name="connsiteX6-959" fmla="*/ 2170928 w 2216643"/>
              <a:gd name="connsiteY6-960" fmla="*/ 1798115 h 2038350"/>
              <a:gd name="connsiteX7-961" fmla="*/ 1672241 w 2216643"/>
              <a:gd name="connsiteY7-962" fmla="*/ 2038350 h 2038350"/>
              <a:gd name="connsiteX8-963" fmla="*/ 5558 w 2216643"/>
              <a:gd name="connsiteY8-964" fmla="*/ 576679 h 2038350"/>
              <a:gd name="connsiteX9-965" fmla="*/ 214916 w 2216643"/>
              <a:gd name="connsiteY9-966" fmla="*/ 0 h 2038350"/>
              <a:gd name="connsiteX10-967" fmla="*/ 519716 w 2216643"/>
              <a:gd name="connsiteY10-968" fmla="*/ 9525 h 2038350"/>
              <a:gd name="connsiteX0-969" fmla="*/ 519716 w 2216643"/>
              <a:gd name="connsiteY0-970" fmla="*/ 9525 h 2038350"/>
              <a:gd name="connsiteX1-971" fmla="*/ 776891 w 2216643"/>
              <a:gd name="connsiteY1-972" fmla="*/ 561975 h 2038350"/>
              <a:gd name="connsiteX2-973" fmla="*/ 559095 w 2216643"/>
              <a:gd name="connsiteY2-974" fmla="*/ 801059 h 2038350"/>
              <a:gd name="connsiteX3-975" fmla="*/ 1405541 w 2216643"/>
              <a:gd name="connsiteY3-976" fmla="*/ 1543050 h 2038350"/>
              <a:gd name="connsiteX4-977" fmla="*/ 1662397 w 2216643"/>
              <a:gd name="connsiteY4-978" fmla="*/ 1235821 h 2038350"/>
              <a:gd name="connsiteX5-979" fmla="*/ 2205641 w 2216643"/>
              <a:gd name="connsiteY5-980" fmla="*/ 1485900 h 2038350"/>
              <a:gd name="connsiteX6-981" fmla="*/ 2170928 w 2216643"/>
              <a:gd name="connsiteY6-982" fmla="*/ 1798115 h 2038350"/>
              <a:gd name="connsiteX7-983" fmla="*/ 1672241 w 2216643"/>
              <a:gd name="connsiteY7-984" fmla="*/ 2038350 h 2038350"/>
              <a:gd name="connsiteX8-985" fmla="*/ 5558 w 2216643"/>
              <a:gd name="connsiteY8-986" fmla="*/ 576679 h 2038350"/>
              <a:gd name="connsiteX9-987" fmla="*/ 214916 w 2216643"/>
              <a:gd name="connsiteY9-988" fmla="*/ 0 h 2038350"/>
              <a:gd name="connsiteX10-989" fmla="*/ 519716 w 2216643"/>
              <a:gd name="connsiteY10-990" fmla="*/ 9525 h 2038350"/>
              <a:gd name="connsiteX0-991" fmla="*/ 519716 w 2216643"/>
              <a:gd name="connsiteY0-992" fmla="*/ 9525 h 2038350"/>
              <a:gd name="connsiteX1-993" fmla="*/ 776891 w 2216643"/>
              <a:gd name="connsiteY1-994" fmla="*/ 561975 h 2038350"/>
              <a:gd name="connsiteX2-995" fmla="*/ 559095 w 2216643"/>
              <a:gd name="connsiteY2-996" fmla="*/ 801059 h 2038350"/>
              <a:gd name="connsiteX3-997" fmla="*/ 1405541 w 2216643"/>
              <a:gd name="connsiteY3-998" fmla="*/ 1543050 h 2038350"/>
              <a:gd name="connsiteX4-999" fmla="*/ 1662397 w 2216643"/>
              <a:gd name="connsiteY4-1000" fmla="*/ 1235821 h 2038350"/>
              <a:gd name="connsiteX5-1001" fmla="*/ 2205641 w 2216643"/>
              <a:gd name="connsiteY5-1002" fmla="*/ 1485900 h 2038350"/>
              <a:gd name="connsiteX6-1003" fmla="*/ 2170928 w 2216643"/>
              <a:gd name="connsiteY6-1004" fmla="*/ 1798115 h 2038350"/>
              <a:gd name="connsiteX7-1005" fmla="*/ 1672241 w 2216643"/>
              <a:gd name="connsiteY7-1006" fmla="*/ 2038350 h 2038350"/>
              <a:gd name="connsiteX8-1007" fmla="*/ 5558 w 2216643"/>
              <a:gd name="connsiteY8-1008" fmla="*/ 576679 h 2038350"/>
              <a:gd name="connsiteX9-1009" fmla="*/ 214916 w 2216643"/>
              <a:gd name="connsiteY9-1010" fmla="*/ 0 h 2038350"/>
              <a:gd name="connsiteX10-1011" fmla="*/ 519716 w 2216643"/>
              <a:gd name="connsiteY10-1012" fmla="*/ 9525 h 2038350"/>
              <a:gd name="connsiteX0-1013" fmla="*/ 519716 w 2216643"/>
              <a:gd name="connsiteY0-1014" fmla="*/ 9525 h 2038350"/>
              <a:gd name="connsiteX1-1015" fmla="*/ 758481 w 2216643"/>
              <a:gd name="connsiteY1-1016" fmla="*/ 580385 h 2038350"/>
              <a:gd name="connsiteX2-1017" fmla="*/ 559095 w 2216643"/>
              <a:gd name="connsiteY2-1018" fmla="*/ 801059 h 2038350"/>
              <a:gd name="connsiteX3-1019" fmla="*/ 1405541 w 2216643"/>
              <a:gd name="connsiteY3-1020" fmla="*/ 1543050 h 2038350"/>
              <a:gd name="connsiteX4-1021" fmla="*/ 1662397 w 2216643"/>
              <a:gd name="connsiteY4-1022" fmla="*/ 1235821 h 2038350"/>
              <a:gd name="connsiteX5-1023" fmla="*/ 2205641 w 2216643"/>
              <a:gd name="connsiteY5-1024" fmla="*/ 1485900 h 2038350"/>
              <a:gd name="connsiteX6-1025" fmla="*/ 2170928 w 2216643"/>
              <a:gd name="connsiteY6-1026" fmla="*/ 1798115 h 2038350"/>
              <a:gd name="connsiteX7-1027" fmla="*/ 1672241 w 2216643"/>
              <a:gd name="connsiteY7-1028" fmla="*/ 2038350 h 2038350"/>
              <a:gd name="connsiteX8-1029" fmla="*/ 5558 w 2216643"/>
              <a:gd name="connsiteY8-1030" fmla="*/ 576679 h 2038350"/>
              <a:gd name="connsiteX9-1031" fmla="*/ 214916 w 2216643"/>
              <a:gd name="connsiteY9-1032" fmla="*/ 0 h 2038350"/>
              <a:gd name="connsiteX10-1033" fmla="*/ 519716 w 2216643"/>
              <a:gd name="connsiteY10-1034" fmla="*/ 9525 h 2038350"/>
              <a:gd name="connsiteX0-1035" fmla="*/ 519716 w 2216643"/>
              <a:gd name="connsiteY0-1036" fmla="*/ 9525 h 2038350"/>
              <a:gd name="connsiteX1-1037" fmla="*/ 761550 w 2216643"/>
              <a:gd name="connsiteY1-1038" fmla="*/ 549701 h 2038350"/>
              <a:gd name="connsiteX2-1039" fmla="*/ 559095 w 2216643"/>
              <a:gd name="connsiteY2-1040" fmla="*/ 801059 h 2038350"/>
              <a:gd name="connsiteX3-1041" fmla="*/ 1405541 w 2216643"/>
              <a:gd name="connsiteY3-1042" fmla="*/ 1543050 h 2038350"/>
              <a:gd name="connsiteX4-1043" fmla="*/ 1662397 w 2216643"/>
              <a:gd name="connsiteY4-1044" fmla="*/ 1235821 h 2038350"/>
              <a:gd name="connsiteX5-1045" fmla="*/ 2205641 w 2216643"/>
              <a:gd name="connsiteY5-1046" fmla="*/ 1485900 h 2038350"/>
              <a:gd name="connsiteX6-1047" fmla="*/ 2170928 w 2216643"/>
              <a:gd name="connsiteY6-1048" fmla="*/ 1798115 h 2038350"/>
              <a:gd name="connsiteX7-1049" fmla="*/ 1672241 w 2216643"/>
              <a:gd name="connsiteY7-1050" fmla="*/ 2038350 h 2038350"/>
              <a:gd name="connsiteX8-1051" fmla="*/ 5558 w 2216643"/>
              <a:gd name="connsiteY8-1052" fmla="*/ 576679 h 2038350"/>
              <a:gd name="connsiteX9-1053" fmla="*/ 214916 w 2216643"/>
              <a:gd name="connsiteY9-1054" fmla="*/ 0 h 2038350"/>
              <a:gd name="connsiteX10-1055" fmla="*/ 519716 w 2216643"/>
              <a:gd name="connsiteY10-1056" fmla="*/ 9525 h 2038350"/>
              <a:gd name="connsiteX0-1057" fmla="*/ 519716 w 2216643"/>
              <a:gd name="connsiteY0-1058" fmla="*/ 9525 h 2038350"/>
              <a:gd name="connsiteX1-1059" fmla="*/ 761550 w 2216643"/>
              <a:gd name="connsiteY1-1060" fmla="*/ 549701 h 2038350"/>
              <a:gd name="connsiteX2-1061" fmla="*/ 559095 w 2216643"/>
              <a:gd name="connsiteY2-1062" fmla="*/ 801059 h 2038350"/>
              <a:gd name="connsiteX3-1063" fmla="*/ 1405541 w 2216643"/>
              <a:gd name="connsiteY3-1064" fmla="*/ 1543050 h 2038350"/>
              <a:gd name="connsiteX4-1065" fmla="*/ 1662397 w 2216643"/>
              <a:gd name="connsiteY4-1066" fmla="*/ 1235821 h 2038350"/>
              <a:gd name="connsiteX5-1067" fmla="*/ 2205641 w 2216643"/>
              <a:gd name="connsiteY5-1068" fmla="*/ 1485900 h 2038350"/>
              <a:gd name="connsiteX6-1069" fmla="*/ 2170928 w 2216643"/>
              <a:gd name="connsiteY6-1070" fmla="*/ 1798115 h 2038350"/>
              <a:gd name="connsiteX7-1071" fmla="*/ 1672241 w 2216643"/>
              <a:gd name="connsiteY7-1072" fmla="*/ 2038350 h 2038350"/>
              <a:gd name="connsiteX8-1073" fmla="*/ 5558 w 2216643"/>
              <a:gd name="connsiteY8-1074" fmla="*/ 576679 h 2038350"/>
              <a:gd name="connsiteX9-1075" fmla="*/ 214916 w 2216643"/>
              <a:gd name="connsiteY9-1076" fmla="*/ 0 h 2038350"/>
              <a:gd name="connsiteX10-1077" fmla="*/ 519716 w 2216643"/>
              <a:gd name="connsiteY10-1078" fmla="*/ 9525 h 2038350"/>
              <a:gd name="connsiteX0-1079" fmla="*/ 538127 w 2216643"/>
              <a:gd name="connsiteY0-1080" fmla="*/ 3388 h 2038350"/>
              <a:gd name="connsiteX1-1081" fmla="*/ 761550 w 2216643"/>
              <a:gd name="connsiteY1-1082" fmla="*/ 549701 h 2038350"/>
              <a:gd name="connsiteX2-1083" fmla="*/ 559095 w 2216643"/>
              <a:gd name="connsiteY2-1084" fmla="*/ 801059 h 2038350"/>
              <a:gd name="connsiteX3-1085" fmla="*/ 1405541 w 2216643"/>
              <a:gd name="connsiteY3-1086" fmla="*/ 1543050 h 2038350"/>
              <a:gd name="connsiteX4-1087" fmla="*/ 1662397 w 2216643"/>
              <a:gd name="connsiteY4-1088" fmla="*/ 1235821 h 2038350"/>
              <a:gd name="connsiteX5-1089" fmla="*/ 2205641 w 2216643"/>
              <a:gd name="connsiteY5-1090" fmla="*/ 1485900 h 2038350"/>
              <a:gd name="connsiteX6-1091" fmla="*/ 2170928 w 2216643"/>
              <a:gd name="connsiteY6-1092" fmla="*/ 1798115 h 2038350"/>
              <a:gd name="connsiteX7-1093" fmla="*/ 1672241 w 2216643"/>
              <a:gd name="connsiteY7-1094" fmla="*/ 2038350 h 2038350"/>
              <a:gd name="connsiteX8-1095" fmla="*/ 5558 w 2216643"/>
              <a:gd name="connsiteY8-1096" fmla="*/ 576679 h 2038350"/>
              <a:gd name="connsiteX9-1097" fmla="*/ 214916 w 2216643"/>
              <a:gd name="connsiteY9-1098" fmla="*/ 0 h 2038350"/>
              <a:gd name="connsiteX10-1099" fmla="*/ 538127 w 2216643"/>
              <a:gd name="connsiteY10-1100" fmla="*/ 3388 h 2038350"/>
              <a:gd name="connsiteX0-1101" fmla="*/ 538127 w 2216643"/>
              <a:gd name="connsiteY0-1102" fmla="*/ 3388 h 2038350"/>
              <a:gd name="connsiteX1-1103" fmla="*/ 761550 w 2216643"/>
              <a:gd name="connsiteY1-1104" fmla="*/ 549701 h 2038350"/>
              <a:gd name="connsiteX2-1105" fmla="*/ 559095 w 2216643"/>
              <a:gd name="connsiteY2-1106" fmla="*/ 801059 h 2038350"/>
              <a:gd name="connsiteX3-1107" fmla="*/ 1405541 w 2216643"/>
              <a:gd name="connsiteY3-1108" fmla="*/ 1543050 h 2038350"/>
              <a:gd name="connsiteX4-1109" fmla="*/ 1662397 w 2216643"/>
              <a:gd name="connsiteY4-1110" fmla="*/ 1235821 h 2038350"/>
              <a:gd name="connsiteX5-1111" fmla="*/ 2205641 w 2216643"/>
              <a:gd name="connsiteY5-1112" fmla="*/ 1485900 h 2038350"/>
              <a:gd name="connsiteX6-1113" fmla="*/ 2170928 w 2216643"/>
              <a:gd name="connsiteY6-1114" fmla="*/ 1798115 h 2038350"/>
              <a:gd name="connsiteX7-1115" fmla="*/ 1672241 w 2216643"/>
              <a:gd name="connsiteY7-1116" fmla="*/ 2038350 h 2038350"/>
              <a:gd name="connsiteX8-1117" fmla="*/ 5558 w 2216643"/>
              <a:gd name="connsiteY8-1118" fmla="*/ 576679 h 2038350"/>
              <a:gd name="connsiteX9-1119" fmla="*/ 214916 w 2216643"/>
              <a:gd name="connsiteY9-1120" fmla="*/ 0 h 2038350"/>
              <a:gd name="connsiteX10-1121" fmla="*/ 538127 w 2216643"/>
              <a:gd name="connsiteY10-1122" fmla="*/ 3388 h 2038350"/>
              <a:gd name="connsiteX0-1123" fmla="*/ 538127 w 2216643"/>
              <a:gd name="connsiteY0-1124" fmla="*/ 12079 h 2047041"/>
              <a:gd name="connsiteX1-1125" fmla="*/ 761550 w 2216643"/>
              <a:gd name="connsiteY1-1126" fmla="*/ 558392 h 2047041"/>
              <a:gd name="connsiteX2-1127" fmla="*/ 559095 w 2216643"/>
              <a:gd name="connsiteY2-1128" fmla="*/ 809750 h 2047041"/>
              <a:gd name="connsiteX3-1129" fmla="*/ 1405541 w 2216643"/>
              <a:gd name="connsiteY3-1130" fmla="*/ 1551741 h 2047041"/>
              <a:gd name="connsiteX4-1131" fmla="*/ 1662397 w 2216643"/>
              <a:gd name="connsiteY4-1132" fmla="*/ 1244512 h 2047041"/>
              <a:gd name="connsiteX5-1133" fmla="*/ 2205641 w 2216643"/>
              <a:gd name="connsiteY5-1134" fmla="*/ 1494591 h 2047041"/>
              <a:gd name="connsiteX6-1135" fmla="*/ 2170928 w 2216643"/>
              <a:gd name="connsiteY6-1136" fmla="*/ 1806806 h 2047041"/>
              <a:gd name="connsiteX7-1137" fmla="*/ 1672241 w 2216643"/>
              <a:gd name="connsiteY7-1138" fmla="*/ 2047041 h 2047041"/>
              <a:gd name="connsiteX8-1139" fmla="*/ 5558 w 2216643"/>
              <a:gd name="connsiteY8-1140" fmla="*/ 585370 h 2047041"/>
              <a:gd name="connsiteX9-1141" fmla="*/ 214916 w 2216643"/>
              <a:gd name="connsiteY9-1142" fmla="*/ 8691 h 2047041"/>
              <a:gd name="connsiteX10-1143" fmla="*/ 538127 w 2216643"/>
              <a:gd name="connsiteY10-1144" fmla="*/ 12079 h 2047041"/>
              <a:gd name="connsiteX0-1145" fmla="*/ 538432 w 2216948"/>
              <a:gd name="connsiteY0-1146" fmla="*/ 8806 h 2043768"/>
              <a:gd name="connsiteX1-1147" fmla="*/ 761855 w 2216948"/>
              <a:gd name="connsiteY1-1148" fmla="*/ 555119 h 2043768"/>
              <a:gd name="connsiteX2-1149" fmla="*/ 559400 w 2216948"/>
              <a:gd name="connsiteY2-1150" fmla="*/ 806477 h 2043768"/>
              <a:gd name="connsiteX3-1151" fmla="*/ 1405846 w 2216948"/>
              <a:gd name="connsiteY3-1152" fmla="*/ 1548468 h 2043768"/>
              <a:gd name="connsiteX4-1153" fmla="*/ 1662702 w 2216948"/>
              <a:gd name="connsiteY4-1154" fmla="*/ 1241239 h 2043768"/>
              <a:gd name="connsiteX5-1155" fmla="*/ 2205946 w 2216948"/>
              <a:gd name="connsiteY5-1156" fmla="*/ 1491318 h 2043768"/>
              <a:gd name="connsiteX6-1157" fmla="*/ 2171233 w 2216948"/>
              <a:gd name="connsiteY6-1158" fmla="*/ 1803533 h 2043768"/>
              <a:gd name="connsiteX7-1159" fmla="*/ 1672546 w 2216948"/>
              <a:gd name="connsiteY7-1160" fmla="*/ 2043768 h 2043768"/>
              <a:gd name="connsiteX8-1161" fmla="*/ 5863 w 2216948"/>
              <a:gd name="connsiteY8-1162" fmla="*/ 582097 h 2043768"/>
              <a:gd name="connsiteX9-1163" fmla="*/ 209084 w 2216948"/>
              <a:gd name="connsiteY9-1164" fmla="*/ 20760 h 2043768"/>
              <a:gd name="connsiteX10-1165" fmla="*/ 538432 w 2216948"/>
              <a:gd name="connsiteY10-1166" fmla="*/ 8806 h 2043768"/>
              <a:gd name="connsiteX0-1167" fmla="*/ 538432 w 2216948"/>
              <a:gd name="connsiteY0-1168" fmla="*/ 16347 h 2051309"/>
              <a:gd name="connsiteX1-1169" fmla="*/ 761855 w 2216948"/>
              <a:gd name="connsiteY1-1170" fmla="*/ 562660 h 2051309"/>
              <a:gd name="connsiteX2-1171" fmla="*/ 559400 w 2216948"/>
              <a:gd name="connsiteY2-1172" fmla="*/ 814018 h 2051309"/>
              <a:gd name="connsiteX3-1173" fmla="*/ 1405846 w 2216948"/>
              <a:gd name="connsiteY3-1174" fmla="*/ 1556009 h 2051309"/>
              <a:gd name="connsiteX4-1175" fmla="*/ 1662702 w 2216948"/>
              <a:gd name="connsiteY4-1176" fmla="*/ 1248780 h 2051309"/>
              <a:gd name="connsiteX5-1177" fmla="*/ 2205946 w 2216948"/>
              <a:gd name="connsiteY5-1178" fmla="*/ 1498859 h 2051309"/>
              <a:gd name="connsiteX6-1179" fmla="*/ 2171233 w 2216948"/>
              <a:gd name="connsiteY6-1180" fmla="*/ 1811074 h 2051309"/>
              <a:gd name="connsiteX7-1181" fmla="*/ 1672546 w 2216948"/>
              <a:gd name="connsiteY7-1182" fmla="*/ 2051309 h 2051309"/>
              <a:gd name="connsiteX8-1183" fmla="*/ 5863 w 2216948"/>
              <a:gd name="connsiteY8-1184" fmla="*/ 589638 h 2051309"/>
              <a:gd name="connsiteX9-1185" fmla="*/ 209084 w 2216948"/>
              <a:gd name="connsiteY9-1186" fmla="*/ 28301 h 2051309"/>
              <a:gd name="connsiteX10-1187" fmla="*/ 538432 w 2216948"/>
              <a:gd name="connsiteY10-1188" fmla="*/ 16347 h 2051309"/>
              <a:gd name="connsiteX0-1189" fmla="*/ 538432 w 2216948"/>
              <a:gd name="connsiteY0-1190" fmla="*/ 9238 h 2044200"/>
              <a:gd name="connsiteX1-1191" fmla="*/ 761855 w 2216948"/>
              <a:gd name="connsiteY1-1192" fmla="*/ 555551 h 2044200"/>
              <a:gd name="connsiteX2-1193" fmla="*/ 559400 w 2216948"/>
              <a:gd name="connsiteY2-1194" fmla="*/ 806909 h 2044200"/>
              <a:gd name="connsiteX3-1195" fmla="*/ 1405846 w 2216948"/>
              <a:gd name="connsiteY3-1196" fmla="*/ 1548900 h 2044200"/>
              <a:gd name="connsiteX4-1197" fmla="*/ 1662702 w 2216948"/>
              <a:gd name="connsiteY4-1198" fmla="*/ 1241671 h 2044200"/>
              <a:gd name="connsiteX5-1199" fmla="*/ 2205946 w 2216948"/>
              <a:gd name="connsiteY5-1200" fmla="*/ 1491750 h 2044200"/>
              <a:gd name="connsiteX6-1201" fmla="*/ 2171233 w 2216948"/>
              <a:gd name="connsiteY6-1202" fmla="*/ 1803965 h 2044200"/>
              <a:gd name="connsiteX7-1203" fmla="*/ 1672546 w 2216948"/>
              <a:gd name="connsiteY7-1204" fmla="*/ 2044200 h 2044200"/>
              <a:gd name="connsiteX8-1205" fmla="*/ 5863 w 2216948"/>
              <a:gd name="connsiteY8-1206" fmla="*/ 582529 h 2044200"/>
              <a:gd name="connsiteX9-1207" fmla="*/ 209084 w 2216948"/>
              <a:gd name="connsiteY9-1208" fmla="*/ 48809 h 2044200"/>
              <a:gd name="connsiteX10-1209" fmla="*/ 538432 w 2216948"/>
              <a:gd name="connsiteY10-1210" fmla="*/ 9238 h 2044200"/>
              <a:gd name="connsiteX0-1211" fmla="*/ 538432 w 2216948"/>
              <a:gd name="connsiteY0-1212" fmla="*/ 17164 h 2052126"/>
              <a:gd name="connsiteX1-1213" fmla="*/ 761855 w 2216948"/>
              <a:gd name="connsiteY1-1214" fmla="*/ 563477 h 2052126"/>
              <a:gd name="connsiteX2-1215" fmla="*/ 559400 w 2216948"/>
              <a:gd name="connsiteY2-1216" fmla="*/ 814835 h 2052126"/>
              <a:gd name="connsiteX3-1217" fmla="*/ 1405846 w 2216948"/>
              <a:gd name="connsiteY3-1218" fmla="*/ 1556826 h 2052126"/>
              <a:gd name="connsiteX4-1219" fmla="*/ 1662702 w 2216948"/>
              <a:gd name="connsiteY4-1220" fmla="*/ 1249597 h 2052126"/>
              <a:gd name="connsiteX5-1221" fmla="*/ 2205946 w 2216948"/>
              <a:gd name="connsiteY5-1222" fmla="*/ 1499676 h 2052126"/>
              <a:gd name="connsiteX6-1223" fmla="*/ 2171233 w 2216948"/>
              <a:gd name="connsiteY6-1224" fmla="*/ 1811891 h 2052126"/>
              <a:gd name="connsiteX7-1225" fmla="*/ 1672546 w 2216948"/>
              <a:gd name="connsiteY7-1226" fmla="*/ 2052126 h 2052126"/>
              <a:gd name="connsiteX8-1227" fmla="*/ 5863 w 2216948"/>
              <a:gd name="connsiteY8-1228" fmla="*/ 590455 h 2052126"/>
              <a:gd name="connsiteX9-1229" fmla="*/ 209084 w 2216948"/>
              <a:gd name="connsiteY9-1230" fmla="*/ 56735 h 2052126"/>
              <a:gd name="connsiteX10-1231" fmla="*/ 538432 w 2216948"/>
              <a:gd name="connsiteY10-1232" fmla="*/ 17164 h 2052126"/>
              <a:gd name="connsiteX0-1233" fmla="*/ 538142 w 2216658"/>
              <a:gd name="connsiteY0-1234" fmla="*/ 17164 h 2052126"/>
              <a:gd name="connsiteX1-1235" fmla="*/ 761565 w 2216658"/>
              <a:gd name="connsiteY1-1236" fmla="*/ 563477 h 2052126"/>
              <a:gd name="connsiteX2-1237" fmla="*/ 559110 w 2216658"/>
              <a:gd name="connsiteY2-1238" fmla="*/ 814835 h 2052126"/>
              <a:gd name="connsiteX3-1239" fmla="*/ 1405556 w 2216658"/>
              <a:gd name="connsiteY3-1240" fmla="*/ 1556826 h 2052126"/>
              <a:gd name="connsiteX4-1241" fmla="*/ 1662412 w 2216658"/>
              <a:gd name="connsiteY4-1242" fmla="*/ 1249597 h 2052126"/>
              <a:gd name="connsiteX5-1243" fmla="*/ 2205656 w 2216658"/>
              <a:gd name="connsiteY5-1244" fmla="*/ 1499676 h 2052126"/>
              <a:gd name="connsiteX6-1245" fmla="*/ 2170943 w 2216658"/>
              <a:gd name="connsiteY6-1246" fmla="*/ 1811891 h 2052126"/>
              <a:gd name="connsiteX7-1247" fmla="*/ 1672256 w 2216658"/>
              <a:gd name="connsiteY7-1248" fmla="*/ 2052126 h 2052126"/>
              <a:gd name="connsiteX8-1249" fmla="*/ 5573 w 2216658"/>
              <a:gd name="connsiteY8-1250" fmla="*/ 590455 h 2052126"/>
              <a:gd name="connsiteX9-1251" fmla="*/ 208794 w 2216658"/>
              <a:gd name="connsiteY9-1252" fmla="*/ 56735 h 2052126"/>
              <a:gd name="connsiteX10-1253" fmla="*/ 538142 w 2216658"/>
              <a:gd name="connsiteY10-1254" fmla="*/ 17164 h 2052126"/>
              <a:gd name="connsiteX0-1255" fmla="*/ 532750 w 2211266"/>
              <a:gd name="connsiteY0-1256" fmla="*/ 17164 h 2052126"/>
              <a:gd name="connsiteX1-1257" fmla="*/ 756173 w 2211266"/>
              <a:gd name="connsiteY1-1258" fmla="*/ 563477 h 2052126"/>
              <a:gd name="connsiteX2-1259" fmla="*/ 553718 w 2211266"/>
              <a:gd name="connsiteY2-1260" fmla="*/ 814835 h 2052126"/>
              <a:gd name="connsiteX3-1261" fmla="*/ 1400164 w 2211266"/>
              <a:gd name="connsiteY3-1262" fmla="*/ 1556826 h 2052126"/>
              <a:gd name="connsiteX4-1263" fmla="*/ 1657020 w 2211266"/>
              <a:gd name="connsiteY4-1264" fmla="*/ 1249597 h 2052126"/>
              <a:gd name="connsiteX5-1265" fmla="*/ 2200264 w 2211266"/>
              <a:gd name="connsiteY5-1266" fmla="*/ 1499676 h 2052126"/>
              <a:gd name="connsiteX6-1267" fmla="*/ 2165551 w 2211266"/>
              <a:gd name="connsiteY6-1268" fmla="*/ 1811891 h 2052126"/>
              <a:gd name="connsiteX7-1269" fmla="*/ 1666864 w 2211266"/>
              <a:gd name="connsiteY7-1270" fmla="*/ 2052126 h 2052126"/>
              <a:gd name="connsiteX8-1271" fmla="*/ 181 w 2211266"/>
              <a:gd name="connsiteY8-1272" fmla="*/ 590455 h 2052126"/>
              <a:gd name="connsiteX9-1273" fmla="*/ 203402 w 2211266"/>
              <a:gd name="connsiteY9-1274" fmla="*/ 56735 h 2052126"/>
              <a:gd name="connsiteX10-1275" fmla="*/ 532750 w 2211266"/>
              <a:gd name="connsiteY10-1276" fmla="*/ 17164 h 2052126"/>
              <a:gd name="connsiteX0-1277" fmla="*/ 532750 w 2211266"/>
              <a:gd name="connsiteY0-1278" fmla="*/ 17164 h 2052126"/>
              <a:gd name="connsiteX1-1279" fmla="*/ 756173 w 2211266"/>
              <a:gd name="connsiteY1-1280" fmla="*/ 563477 h 2052126"/>
              <a:gd name="connsiteX2-1281" fmla="*/ 553718 w 2211266"/>
              <a:gd name="connsiteY2-1282" fmla="*/ 814835 h 2052126"/>
              <a:gd name="connsiteX3-1283" fmla="*/ 1400164 w 2211266"/>
              <a:gd name="connsiteY3-1284" fmla="*/ 1556826 h 2052126"/>
              <a:gd name="connsiteX4-1285" fmla="*/ 1657020 w 2211266"/>
              <a:gd name="connsiteY4-1286" fmla="*/ 1249597 h 2052126"/>
              <a:gd name="connsiteX5-1287" fmla="*/ 2200264 w 2211266"/>
              <a:gd name="connsiteY5-1288" fmla="*/ 1499676 h 2052126"/>
              <a:gd name="connsiteX6-1289" fmla="*/ 2165551 w 2211266"/>
              <a:gd name="connsiteY6-1290" fmla="*/ 1811891 h 2052126"/>
              <a:gd name="connsiteX7-1291" fmla="*/ 1666864 w 2211266"/>
              <a:gd name="connsiteY7-1292" fmla="*/ 2052126 h 2052126"/>
              <a:gd name="connsiteX8-1293" fmla="*/ 181 w 2211266"/>
              <a:gd name="connsiteY8-1294" fmla="*/ 590455 h 2052126"/>
              <a:gd name="connsiteX9-1295" fmla="*/ 203402 w 2211266"/>
              <a:gd name="connsiteY9-1296" fmla="*/ 56735 h 2052126"/>
              <a:gd name="connsiteX10-1297" fmla="*/ 532750 w 2211266"/>
              <a:gd name="connsiteY10-1298" fmla="*/ 17164 h 2052126"/>
              <a:gd name="connsiteX0-1299" fmla="*/ 514412 w 2192928"/>
              <a:gd name="connsiteY0-1300" fmla="*/ 17164 h 2052126"/>
              <a:gd name="connsiteX1-1301" fmla="*/ 737835 w 2192928"/>
              <a:gd name="connsiteY1-1302" fmla="*/ 563477 h 2052126"/>
              <a:gd name="connsiteX2-1303" fmla="*/ 535380 w 2192928"/>
              <a:gd name="connsiteY2-1304" fmla="*/ 814835 h 2052126"/>
              <a:gd name="connsiteX3-1305" fmla="*/ 1381826 w 2192928"/>
              <a:gd name="connsiteY3-1306" fmla="*/ 1556826 h 2052126"/>
              <a:gd name="connsiteX4-1307" fmla="*/ 1638682 w 2192928"/>
              <a:gd name="connsiteY4-1308" fmla="*/ 1249597 h 2052126"/>
              <a:gd name="connsiteX5-1309" fmla="*/ 2181926 w 2192928"/>
              <a:gd name="connsiteY5-1310" fmla="*/ 1499676 h 2052126"/>
              <a:gd name="connsiteX6-1311" fmla="*/ 2147213 w 2192928"/>
              <a:gd name="connsiteY6-1312" fmla="*/ 1811891 h 2052126"/>
              <a:gd name="connsiteX7-1313" fmla="*/ 1648526 w 2192928"/>
              <a:gd name="connsiteY7-1314" fmla="*/ 2052126 h 2052126"/>
              <a:gd name="connsiteX8-1315" fmla="*/ 254 w 2192928"/>
              <a:gd name="connsiteY8-1316" fmla="*/ 593523 h 2052126"/>
              <a:gd name="connsiteX9-1317" fmla="*/ 185064 w 2192928"/>
              <a:gd name="connsiteY9-1318" fmla="*/ 56735 h 2052126"/>
              <a:gd name="connsiteX10-1319" fmla="*/ 514412 w 2192928"/>
              <a:gd name="connsiteY10-1320" fmla="*/ 17164 h 2052126"/>
              <a:gd name="connsiteX0-1321" fmla="*/ 520753 w 2199269"/>
              <a:gd name="connsiteY0-1322" fmla="*/ 17164 h 2052126"/>
              <a:gd name="connsiteX1-1323" fmla="*/ 744176 w 2199269"/>
              <a:gd name="connsiteY1-1324" fmla="*/ 563477 h 2052126"/>
              <a:gd name="connsiteX2-1325" fmla="*/ 541721 w 2199269"/>
              <a:gd name="connsiteY2-1326" fmla="*/ 814835 h 2052126"/>
              <a:gd name="connsiteX3-1327" fmla="*/ 1388167 w 2199269"/>
              <a:gd name="connsiteY3-1328" fmla="*/ 1556826 h 2052126"/>
              <a:gd name="connsiteX4-1329" fmla="*/ 1645023 w 2199269"/>
              <a:gd name="connsiteY4-1330" fmla="*/ 1249597 h 2052126"/>
              <a:gd name="connsiteX5-1331" fmla="*/ 2188267 w 2199269"/>
              <a:gd name="connsiteY5-1332" fmla="*/ 1499676 h 2052126"/>
              <a:gd name="connsiteX6-1333" fmla="*/ 2153554 w 2199269"/>
              <a:gd name="connsiteY6-1334" fmla="*/ 1811891 h 2052126"/>
              <a:gd name="connsiteX7-1335" fmla="*/ 1654867 w 2199269"/>
              <a:gd name="connsiteY7-1336" fmla="*/ 2052126 h 2052126"/>
              <a:gd name="connsiteX8-1337" fmla="*/ 6595 w 2199269"/>
              <a:gd name="connsiteY8-1338" fmla="*/ 593523 h 2052126"/>
              <a:gd name="connsiteX9-1339" fmla="*/ 191405 w 2199269"/>
              <a:gd name="connsiteY9-1340" fmla="*/ 56735 h 2052126"/>
              <a:gd name="connsiteX10-1341" fmla="*/ 520753 w 2199269"/>
              <a:gd name="connsiteY10-1342" fmla="*/ 17164 h 2052126"/>
              <a:gd name="connsiteX0-1343" fmla="*/ 532311 w 2210827"/>
              <a:gd name="connsiteY0-1344" fmla="*/ 17164 h 2052126"/>
              <a:gd name="connsiteX1-1345" fmla="*/ 755734 w 2210827"/>
              <a:gd name="connsiteY1-1346" fmla="*/ 563477 h 2052126"/>
              <a:gd name="connsiteX2-1347" fmla="*/ 553279 w 2210827"/>
              <a:gd name="connsiteY2-1348" fmla="*/ 814835 h 2052126"/>
              <a:gd name="connsiteX3-1349" fmla="*/ 1399725 w 2210827"/>
              <a:gd name="connsiteY3-1350" fmla="*/ 1556826 h 2052126"/>
              <a:gd name="connsiteX4-1351" fmla="*/ 1656581 w 2210827"/>
              <a:gd name="connsiteY4-1352" fmla="*/ 1249597 h 2052126"/>
              <a:gd name="connsiteX5-1353" fmla="*/ 2199825 w 2210827"/>
              <a:gd name="connsiteY5-1354" fmla="*/ 1499676 h 2052126"/>
              <a:gd name="connsiteX6-1355" fmla="*/ 2165112 w 2210827"/>
              <a:gd name="connsiteY6-1356" fmla="*/ 1811891 h 2052126"/>
              <a:gd name="connsiteX7-1357" fmla="*/ 1666425 w 2210827"/>
              <a:gd name="connsiteY7-1358" fmla="*/ 2052126 h 2052126"/>
              <a:gd name="connsiteX8-1359" fmla="*/ 5879 w 2210827"/>
              <a:gd name="connsiteY8-1360" fmla="*/ 590455 h 2052126"/>
              <a:gd name="connsiteX9-1361" fmla="*/ 202963 w 2210827"/>
              <a:gd name="connsiteY9-1362" fmla="*/ 56735 h 2052126"/>
              <a:gd name="connsiteX10-1363" fmla="*/ 532311 w 2210827"/>
              <a:gd name="connsiteY10-1364" fmla="*/ 17164 h 2052126"/>
              <a:gd name="connsiteX0-1365" fmla="*/ 532311 w 2205014"/>
              <a:gd name="connsiteY0-1366" fmla="*/ 17164 h 2052126"/>
              <a:gd name="connsiteX1-1367" fmla="*/ 755734 w 2205014"/>
              <a:gd name="connsiteY1-1368" fmla="*/ 563477 h 2052126"/>
              <a:gd name="connsiteX2-1369" fmla="*/ 553279 w 2205014"/>
              <a:gd name="connsiteY2-1370" fmla="*/ 814835 h 2052126"/>
              <a:gd name="connsiteX3-1371" fmla="*/ 1399725 w 2205014"/>
              <a:gd name="connsiteY3-1372" fmla="*/ 1556826 h 2052126"/>
              <a:gd name="connsiteX4-1373" fmla="*/ 1656581 w 2205014"/>
              <a:gd name="connsiteY4-1374" fmla="*/ 1249597 h 2052126"/>
              <a:gd name="connsiteX5-1375" fmla="*/ 2199825 w 2205014"/>
              <a:gd name="connsiteY5-1376" fmla="*/ 1499676 h 2052126"/>
              <a:gd name="connsiteX6-1377" fmla="*/ 2131359 w 2205014"/>
              <a:gd name="connsiteY6-1378" fmla="*/ 1818028 h 2052126"/>
              <a:gd name="connsiteX7-1379" fmla="*/ 1666425 w 2205014"/>
              <a:gd name="connsiteY7-1380" fmla="*/ 2052126 h 2052126"/>
              <a:gd name="connsiteX8-1381" fmla="*/ 5879 w 2205014"/>
              <a:gd name="connsiteY8-1382" fmla="*/ 590455 h 2052126"/>
              <a:gd name="connsiteX9-1383" fmla="*/ 202963 w 2205014"/>
              <a:gd name="connsiteY9-1384" fmla="*/ 56735 h 2052126"/>
              <a:gd name="connsiteX10-1385" fmla="*/ 532311 w 2205014"/>
              <a:gd name="connsiteY10-1386" fmla="*/ 17164 h 2052126"/>
              <a:gd name="connsiteX0-1387" fmla="*/ 532311 w 2202839"/>
              <a:gd name="connsiteY0-1388" fmla="*/ 17164 h 2052126"/>
              <a:gd name="connsiteX1-1389" fmla="*/ 755734 w 2202839"/>
              <a:gd name="connsiteY1-1390" fmla="*/ 563477 h 2052126"/>
              <a:gd name="connsiteX2-1391" fmla="*/ 553279 w 2202839"/>
              <a:gd name="connsiteY2-1392" fmla="*/ 814835 h 2052126"/>
              <a:gd name="connsiteX3-1393" fmla="*/ 1399725 w 2202839"/>
              <a:gd name="connsiteY3-1394" fmla="*/ 1556826 h 2052126"/>
              <a:gd name="connsiteX4-1395" fmla="*/ 1656581 w 2202839"/>
              <a:gd name="connsiteY4-1396" fmla="*/ 1249597 h 2052126"/>
              <a:gd name="connsiteX5-1397" fmla="*/ 2199825 w 2202839"/>
              <a:gd name="connsiteY5-1398" fmla="*/ 1499676 h 2052126"/>
              <a:gd name="connsiteX6-1399" fmla="*/ 2091469 w 2202839"/>
              <a:gd name="connsiteY6-1400" fmla="*/ 1827233 h 2052126"/>
              <a:gd name="connsiteX7-1401" fmla="*/ 1666425 w 2202839"/>
              <a:gd name="connsiteY7-1402" fmla="*/ 2052126 h 2052126"/>
              <a:gd name="connsiteX8-1403" fmla="*/ 5879 w 2202839"/>
              <a:gd name="connsiteY8-1404" fmla="*/ 590455 h 2052126"/>
              <a:gd name="connsiteX9-1405" fmla="*/ 202963 w 2202839"/>
              <a:gd name="connsiteY9-1406" fmla="*/ 56735 h 2052126"/>
              <a:gd name="connsiteX10-1407" fmla="*/ 532311 w 2202839"/>
              <a:gd name="connsiteY10-1408" fmla="*/ 17164 h 2052126"/>
              <a:gd name="connsiteX0-1409" fmla="*/ 532311 w 2203429"/>
              <a:gd name="connsiteY0-1410" fmla="*/ 17164 h 2052126"/>
              <a:gd name="connsiteX1-1411" fmla="*/ 755734 w 2203429"/>
              <a:gd name="connsiteY1-1412" fmla="*/ 563477 h 2052126"/>
              <a:gd name="connsiteX2-1413" fmla="*/ 553279 w 2203429"/>
              <a:gd name="connsiteY2-1414" fmla="*/ 814835 h 2052126"/>
              <a:gd name="connsiteX3-1415" fmla="*/ 1399725 w 2203429"/>
              <a:gd name="connsiteY3-1416" fmla="*/ 1556826 h 2052126"/>
              <a:gd name="connsiteX4-1417" fmla="*/ 1656581 w 2203429"/>
              <a:gd name="connsiteY4-1418" fmla="*/ 1249597 h 2052126"/>
              <a:gd name="connsiteX5-1419" fmla="*/ 2199825 w 2203429"/>
              <a:gd name="connsiteY5-1420" fmla="*/ 1499676 h 2052126"/>
              <a:gd name="connsiteX6-1421" fmla="*/ 2106811 w 2203429"/>
              <a:gd name="connsiteY6-1422" fmla="*/ 1851781 h 2052126"/>
              <a:gd name="connsiteX7-1423" fmla="*/ 1666425 w 2203429"/>
              <a:gd name="connsiteY7-1424" fmla="*/ 2052126 h 2052126"/>
              <a:gd name="connsiteX8-1425" fmla="*/ 5879 w 2203429"/>
              <a:gd name="connsiteY8-1426" fmla="*/ 590455 h 2052126"/>
              <a:gd name="connsiteX9-1427" fmla="*/ 202963 w 2203429"/>
              <a:gd name="connsiteY9-1428" fmla="*/ 56735 h 2052126"/>
              <a:gd name="connsiteX10-1429" fmla="*/ 532311 w 2203429"/>
              <a:gd name="connsiteY10-1430" fmla="*/ 17164 h 2052126"/>
              <a:gd name="connsiteX0-1431" fmla="*/ 532311 w 2204638"/>
              <a:gd name="connsiteY0-1432" fmla="*/ 17164 h 2052126"/>
              <a:gd name="connsiteX1-1433" fmla="*/ 755734 w 2204638"/>
              <a:gd name="connsiteY1-1434" fmla="*/ 563477 h 2052126"/>
              <a:gd name="connsiteX2-1435" fmla="*/ 553279 w 2204638"/>
              <a:gd name="connsiteY2-1436" fmla="*/ 814835 h 2052126"/>
              <a:gd name="connsiteX3-1437" fmla="*/ 1399725 w 2204638"/>
              <a:gd name="connsiteY3-1438" fmla="*/ 1556826 h 2052126"/>
              <a:gd name="connsiteX4-1439" fmla="*/ 1656581 w 2204638"/>
              <a:gd name="connsiteY4-1440" fmla="*/ 1249597 h 2052126"/>
              <a:gd name="connsiteX5-1441" fmla="*/ 2199825 w 2204638"/>
              <a:gd name="connsiteY5-1442" fmla="*/ 1499676 h 2052126"/>
              <a:gd name="connsiteX6-1443" fmla="*/ 2106811 w 2204638"/>
              <a:gd name="connsiteY6-1444" fmla="*/ 1851781 h 2052126"/>
              <a:gd name="connsiteX7-1445" fmla="*/ 1666425 w 2204638"/>
              <a:gd name="connsiteY7-1446" fmla="*/ 2052126 h 2052126"/>
              <a:gd name="connsiteX8-1447" fmla="*/ 5879 w 2204638"/>
              <a:gd name="connsiteY8-1448" fmla="*/ 590455 h 2052126"/>
              <a:gd name="connsiteX9-1449" fmla="*/ 202963 w 2204638"/>
              <a:gd name="connsiteY9-1450" fmla="*/ 56735 h 2052126"/>
              <a:gd name="connsiteX10-1451" fmla="*/ 532311 w 2204638"/>
              <a:gd name="connsiteY10-1452" fmla="*/ 17164 h 2052126"/>
              <a:gd name="connsiteX0-1453" fmla="*/ 532311 w 2204638"/>
              <a:gd name="connsiteY0-1454" fmla="*/ 17164 h 2052126"/>
              <a:gd name="connsiteX1-1455" fmla="*/ 755734 w 2204638"/>
              <a:gd name="connsiteY1-1456" fmla="*/ 563477 h 2052126"/>
              <a:gd name="connsiteX2-1457" fmla="*/ 553279 w 2204638"/>
              <a:gd name="connsiteY2-1458" fmla="*/ 814835 h 2052126"/>
              <a:gd name="connsiteX3-1459" fmla="*/ 1399725 w 2204638"/>
              <a:gd name="connsiteY3-1460" fmla="*/ 1556826 h 2052126"/>
              <a:gd name="connsiteX4-1461" fmla="*/ 1656581 w 2204638"/>
              <a:gd name="connsiteY4-1462" fmla="*/ 1249597 h 2052126"/>
              <a:gd name="connsiteX5-1463" fmla="*/ 2199825 w 2204638"/>
              <a:gd name="connsiteY5-1464" fmla="*/ 1499676 h 2052126"/>
              <a:gd name="connsiteX6-1465" fmla="*/ 2106811 w 2204638"/>
              <a:gd name="connsiteY6-1466" fmla="*/ 1851781 h 2052126"/>
              <a:gd name="connsiteX7-1467" fmla="*/ 1666425 w 2204638"/>
              <a:gd name="connsiteY7-1468" fmla="*/ 2052126 h 2052126"/>
              <a:gd name="connsiteX8-1469" fmla="*/ 5879 w 2204638"/>
              <a:gd name="connsiteY8-1470" fmla="*/ 590455 h 2052126"/>
              <a:gd name="connsiteX9-1471" fmla="*/ 202963 w 2204638"/>
              <a:gd name="connsiteY9-1472" fmla="*/ 56735 h 2052126"/>
              <a:gd name="connsiteX10-1473" fmla="*/ 532311 w 2204638"/>
              <a:gd name="connsiteY10-1474" fmla="*/ 17164 h 2052126"/>
              <a:gd name="connsiteX0-1475" fmla="*/ 532311 w 2205672"/>
              <a:gd name="connsiteY0-1476" fmla="*/ 17164 h 2052126"/>
              <a:gd name="connsiteX1-1477" fmla="*/ 755734 w 2205672"/>
              <a:gd name="connsiteY1-1478" fmla="*/ 563477 h 2052126"/>
              <a:gd name="connsiteX2-1479" fmla="*/ 553279 w 2205672"/>
              <a:gd name="connsiteY2-1480" fmla="*/ 814835 h 2052126"/>
              <a:gd name="connsiteX3-1481" fmla="*/ 1399725 w 2205672"/>
              <a:gd name="connsiteY3-1482" fmla="*/ 1556826 h 2052126"/>
              <a:gd name="connsiteX4-1483" fmla="*/ 1656581 w 2205672"/>
              <a:gd name="connsiteY4-1484" fmla="*/ 1249597 h 2052126"/>
              <a:gd name="connsiteX5-1485" fmla="*/ 2199825 w 2205672"/>
              <a:gd name="connsiteY5-1486" fmla="*/ 1499676 h 2052126"/>
              <a:gd name="connsiteX6-1487" fmla="*/ 2106811 w 2205672"/>
              <a:gd name="connsiteY6-1488" fmla="*/ 1851781 h 2052126"/>
              <a:gd name="connsiteX7-1489" fmla="*/ 1666425 w 2205672"/>
              <a:gd name="connsiteY7-1490" fmla="*/ 2052126 h 2052126"/>
              <a:gd name="connsiteX8-1491" fmla="*/ 5879 w 2205672"/>
              <a:gd name="connsiteY8-1492" fmla="*/ 590455 h 2052126"/>
              <a:gd name="connsiteX9-1493" fmla="*/ 202963 w 2205672"/>
              <a:gd name="connsiteY9-1494" fmla="*/ 56735 h 2052126"/>
              <a:gd name="connsiteX10-1495" fmla="*/ 532311 w 2205672"/>
              <a:gd name="connsiteY10-1496" fmla="*/ 17164 h 20521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205672" h="2052126">
                <a:moveTo>
                  <a:pt x="532311" y="17164"/>
                </a:moveTo>
                <a:cubicBezTo>
                  <a:pt x="622127" y="200291"/>
                  <a:pt x="678192" y="358870"/>
                  <a:pt x="755734" y="563477"/>
                </a:cubicBezTo>
                <a:cubicBezTo>
                  <a:pt x="689272" y="676925"/>
                  <a:pt x="638152" y="750483"/>
                  <a:pt x="553279" y="814835"/>
                </a:cubicBezTo>
                <a:cubicBezTo>
                  <a:pt x="694279" y="1154220"/>
                  <a:pt x="1065413" y="1453714"/>
                  <a:pt x="1399725" y="1556826"/>
                </a:cubicBezTo>
                <a:cubicBezTo>
                  <a:pt x="1470001" y="1439074"/>
                  <a:pt x="1534141" y="1352007"/>
                  <a:pt x="1656581" y="1249597"/>
                </a:cubicBezTo>
                <a:cubicBezTo>
                  <a:pt x="1862210" y="1322729"/>
                  <a:pt x="2037154" y="1398928"/>
                  <a:pt x="2199825" y="1499676"/>
                </a:cubicBezTo>
                <a:cubicBezTo>
                  <a:pt x="2218938" y="1646706"/>
                  <a:pt x="2192025" y="1738504"/>
                  <a:pt x="2106811" y="1851781"/>
                </a:cubicBezTo>
                <a:cubicBezTo>
                  <a:pt x="1920124" y="2038232"/>
                  <a:pt x="1822426" y="2043644"/>
                  <a:pt x="1666425" y="2052126"/>
                </a:cubicBezTo>
                <a:cubicBezTo>
                  <a:pt x="720146" y="1943344"/>
                  <a:pt x="50031" y="1052110"/>
                  <a:pt x="5879" y="590455"/>
                </a:cubicBezTo>
                <a:cubicBezTo>
                  <a:pt x="-22525" y="333791"/>
                  <a:pt x="53398" y="175318"/>
                  <a:pt x="202963" y="56735"/>
                </a:cubicBezTo>
                <a:cubicBezTo>
                  <a:pt x="332180" y="-12711"/>
                  <a:pt x="393890" y="-8513"/>
                  <a:pt x="532311" y="171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2846383" y="4384910"/>
            <a:ext cx="1869228" cy="2286473"/>
            <a:chOff x="6446339" y="1280897"/>
            <a:chExt cx="4320717" cy="5285178"/>
          </a:xfrm>
        </p:grpSpPr>
        <p:sp>
          <p:nvSpPr>
            <p:cNvPr id="349" name="Freeform: Shape 348"/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/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/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/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/>
          <p:cNvSpPr/>
          <p:nvPr/>
        </p:nvSpPr>
        <p:spPr>
          <a:xfrm flipH="1">
            <a:off x="3251020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/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/>
            <p:cNvSpPr txBox="1"/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/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/>
          <p:cNvSpPr/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36"/>
          <p:cNvSpPr/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-1" fmla="*/ 1012825 w 1608138"/>
              <a:gd name="connsiteY0-2" fmla="*/ 4763 h 1075928"/>
              <a:gd name="connsiteX1-3" fmla="*/ 1062038 w 1608138"/>
              <a:gd name="connsiteY1-4" fmla="*/ 4763 h 1075928"/>
              <a:gd name="connsiteX2-5" fmla="*/ 1108075 w 1608138"/>
              <a:gd name="connsiteY2-6" fmla="*/ 17463 h 1075928"/>
              <a:gd name="connsiteX3-7" fmla="*/ 1157288 w 1608138"/>
              <a:gd name="connsiteY3-8" fmla="*/ 36513 h 1075928"/>
              <a:gd name="connsiteX4-9" fmla="*/ 1201738 w 1608138"/>
              <a:gd name="connsiteY4-10" fmla="*/ 57150 h 1075928"/>
              <a:gd name="connsiteX5-11" fmla="*/ 1241425 w 1608138"/>
              <a:gd name="connsiteY5-12" fmla="*/ 74613 h 1075928"/>
              <a:gd name="connsiteX6-13" fmla="*/ 1301750 w 1608138"/>
              <a:gd name="connsiteY6-14" fmla="*/ 106363 h 1075928"/>
              <a:gd name="connsiteX7-15" fmla="*/ 1365250 w 1608138"/>
              <a:gd name="connsiteY7-16" fmla="*/ 149225 h 1075928"/>
              <a:gd name="connsiteX8-17" fmla="*/ 1423988 w 1608138"/>
              <a:gd name="connsiteY8-18" fmla="*/ 198438 h 1075928"/>
              <a:gd name="connsiteX9-19" fmla="*/ 1474788 w 1608138"/>
              <a:gd name="connsiteY9-20" fmla="*/ 258763 h 1075928"/>
              <a:gd name="connsiteX10-21" fmla="*/ 1520826 w 1608138"/>
              <a:gd name="connsiteY10-22" fmla="*/ 328613 h 1075928"/>
              <a:gd name="connsiteX11-23" fmla="*/ 1558926 w 1608138"/>
              <a:gd name="connsiteY11-24" fmla="*/ 406400 h 1075928"/>
              <a:gd name="connsiteX12-25" fmla="*/ 1587501 w 1608138"/>
              <a:gd name="connsiteY12-26" fmla="*/ 490538 h 1075928"/>
              <a:gd name="connsiteX13-27" fmla="*/ 1604963 w 1608138"/>
              <a:gd name="connsiteY13-28" fmla="*/ 579438 h 1075928"/>
              <a:gd name="connsiteX14-29" fmla="*/ 1608138 w 1608138"/>
              <a:gd name="connsiteY14-30" fmla="*/ 677863 h 1075928"/>
              <a:gd name="connsiteX15-31" fmla="*/ 1597026 w 1608138"/>
              <a:gd name="connsiteY15-32" fmla="*/ 779463 h 1075928"/>
              <a:gd name="connsiteX16-33" fmla="*/ 1576388 w 1608138"/>
              <a:gd name="connsiteY16-34" fmla="*/ 865188 h 1075928"/>
              <a:gd name="connsiteX17-35" fmla="*/ 1547813 w 1608138"/>
              <a:gd name="connsiteY17-36" fmla="*/ 942975 h 1075928"/>
              <a:gd name="connsiteX18-37" fmla="*/ 1516063 w 1608138"/>
              <a:gd name="connsiteY18-38" fmla="*/ 1017588 h 1075928"/>
              <a:gd name="connsiteX19-39" fmla="*/ 1486893 w 1608138"/>
              <a:gd name="connsiteY19-40" fmla="*/ 1075928 h 1075928"/>
              <a:gd name="connsiteX20-41" fmla="*/ 1381632 w 1608138"/>
              <a:gd name="connsiteY20-42" fmla="*/ 1075928 h 1075928"/>
              <a:gd name="connsiteX21-43" fmla="*/ 1495426 w 1608138"/>
              <a:gd name="connsiteY21-44" fmla="*/ 830263 h 1075928"/>
              <a:gd name="connsiteX22-45" fmla="*/ 1506538 w 1608138"/>
              <a:gd name="connsiteY22-46" fmla="*/ 762000 h 1075928"/>
              <a:gd name="connsiteX23-47" fmla="*/ 1509713 w 1608138"/>
              <a:gd name="connsiteY23-48" fmla="*/ 685800 h 1075928"/>
              <a:gd name="connsiteX24-49" fmla="*/ 1506538 w 1608138"/>
              <a:gd name="connsiteY24-50" fmla="*/ 608013 h 1075928"/>
              <a:gd name="connsiteX25-51" fmla="*/ 1495426 w 1608138"/>
              <a:gd name="connsiteY25-52" fmla="*/ 536575 h 1075928"/>
              <a:gd name="connsiteX26-53" fmla="*/ 1477963 w 1608138"/>
              <a:gd name="connsiteY26-54" fmla="*/ 466725 h 1075928"/>
              <a:gd name="connsiteX27-55" fmla="*/ 1457326 w 1608138"/>
              <a:gd name="connsiteY27-56" fmla="*/ 403225 h 1075928"/>
              <a:gd name="connsiteX28-57" fmla="*/ 1431926 w 1608138"/>
              <a:gd name="connsiteY28-58" fmla="*/ 354013 h 1075928"/>
              <a:gd name="connsiteX29-59" fmla="*/ 1389063 w 1608138"/>
              <a:gd name="connsiteY29-60" fmla="*/ 296863 h 1075928"/>
              <a:gd name="connsiteX30-61" fmla="*/ 1336675 w 1608138"/>
              <a:gd name="connsiteY30-62" fmla="*/ 239713 h 1075928"/>
              <a:gd name="connsiteX31-63" fmla="*/ 1273175 w 1608138"/>
              <a:gd name="connsiteY31-64" fmla="*/ 190500 h 1075928"/>
              <a:gd name="connsiteX32-65" fmla="*/ 1201738 w 1608138"/>
              <a:gd name="connsiteY32-66" fmla="*/ 149225 h 1075928"/>
              <a:gd name="connsiteX33-67" fmla="*/ 1125538 w 1608138"/>
              <a:gd name="connsiteY33-68" fmla="*/ 127000 h 1075928"/>
              <a:gd name="connsiteX34-69" fmla="*/ 1096963 w 1608138"/>
              <a:gd name="connsiteY34-70" fmla="*/ 123825 h 1075928"/>
              <a:gd name="connsiteX35-71" fmla="*/ 1071563 w 1608138"/>
              <a:gd name="connsiteY35-72" fmla="*/ 131763 h 1075928"/>
              <a:gd name="connsiteX36-73" fmla="*/ 1042988 w 1608138"/>
              <a:gd name="connsiteY36-74" fmla="*/ 138113 h 1075928"/>
              <a:gd name="connsiteX37-75" fmla="*/ 1012825 w 1608138"/>
              <a:gd name="connsiteY37-76" fmla="*/ 146050 h 1075928"/>
              <a:gd name="connsiteX38-77" fmla="*/ 981075 w 1608138"/>
              <a:gd name="connsiteY38-78" fmla="*/ 144463 h 1075928"/>
              <a:gd name="connsiteX39-79" fmla="*/ 966788 w 1608138"/>
              <a:gd name="connsiteY39-80" fmla="*/ 127000 h 1075928"/>
              <a:gd name="connsiteX40-81" fmla="*/ 958850 w 1608138"/>
              <a:gd name="connsiteY40-82" fmla="*/ 100013 h 1075928"/>
              <a:gd name="connsiteX41-83" fmla="*/ 955675 w 1608138"/>
              <a:gd name="connsiteY41-84" fmla="*/ 71438 h 1075928"/>
              <a:gd name="connsiteX42-85" fmla="*/ 962025 w 1608138"/>
              <a:gd name="connsiteY42-86" fmla="*/ 42863 h 1075928"/>
              <a:gd name="connsiteX43-87" fmla="*/ 1012825 w 1608138"/>
              <a:gd name="connsiteY43-88" fmla="*/ 4763 h 1075928"/>
              <a:gd name="connsiteX44-89" fmla="*/ 595313 w 1608138"/>
              <a:gd name="connsiteY44-90" fmla="*/ 0 h 1075928"/>
              <a:gd name="connsiteX45-91" fmla="*/ 638175 w 1608138"/>
              <a:gd name="connsiteY45-92" fmla="*/ 4763 h 1075928"/>
              <a:gd name="connsiteX46-93" fmla="*/ 644525 w 1608138"/>
              <a:gd name="connsiteY46-94" fmla="*/ 7938 h 1075928"/>
              <a:gd name="connsiteX47-95" fmla="*/ 649288 w 1608138"/>
              <a:gd name="connsiteY47-96" fmla="*/ 11113 h 1075928"/>
              <a:gd name="connsiteX48-97" fmla="*/ 652463 w 1608138"/>
              <a:gd name="connsiteY48-98" fmla="*/ 14288 h 1075928"/>
              <a:gd name="connsiteX49-99" fmla="*/ 655638 w 1608138"/>
              <a:gd name="connsiteY49-100" fmla="*/ 14288 h 1075928"/>
              <a:gd name="connsiteX50-101" fmla="*/ 658813 w 1608138"/>
              <a:gd name="connsiteY50-102" fmla="*/ 19050 h 1075928"/>
              <a:gd name="connsiteX51-103" fmla="*/ 663575 w 1608138"/>
              <a:gd name="connsiteY51-104" fmla="*/ 25400 h 1075928"/>
              <a:gd name="connsiteX52-105" fmla="*/ 676275 w 1608138"/>
              <a:gd name="connsiteY52-106" fmla="*/ 53975 h 1075928"/>
              <a:gd name="connsiteX53-107" fmla="*/ 676275 w 1608138"/>
              <a:gd name="connsiteY53-108" fmla="*/ 85725 h 1075928"/>
              <a:gd name="connsiteX54-109" fmla="*/ 666750 w 1608138"/>
              <a:gd name="connsiteY54-110" fmla="*/ 114300 h 1075928"/>
              <a:gd name="connsiteX55-111" fmla="*/ 649288 w 1608138"/>
              <a:gd name="connsiteY55-112" fmla="*/ 138113 h 1075928"/>
              <a:gd name="connsiteX56-113" fmla="*/ 617538 w 1608138"/>
              <a:gd name="connsiteY56-114" fmla="*/ 149225 h 1075928"/>
              <a:gd name="connsiteX57-115" fmla="*/ 585788 w 1608138"/>
              <a:gd name="connsiteY57-116" fmla="*/ 149225 h 1075928"/>
              <a:gd name="connsiteX58-117" fmla="*/ 550863 w 1608138"/>
              <a:gd name="connsiteY58-118" fmla="*/ 141288 h 1075928"/>
              <a:gd name="connsiteX59-119" fmla="*/ 517525 w 1608138"/>
              <a:gd name="connsiteY59-120" fmla="*/ 131763 h 1075928"/>
              <a:gd name="connsiteX60-121" fmla="*/ 479425 w 1608138"/>
              <a:gd name="connsiteY60-122" fmla="*/ 128588 h 1075928"/>
              <a:gd name="connsiteX61-123" fmla="*/ 441325 w 1608138"/>
              <a:gd name="connsiteY61-124" fmla="*/ 131763 h 1075928"/>
              <a:gd name="connsiteX62-125" fmla="*/ 360363 w 1608138"/>
              <a:gd name="connsiteY62-126" fmla="*/ 158750 h 1075928"/>
              <a:gd name="connsiteX63-127" fmla="*/ 292100 w 1608138"/>
              <a:gd name="connsiteY63-128" fmla="*/ 198438 h 1075928"/>
              <a:gd name="connsiteX64-129" fmla="*/ 231775 w 1608138"/>
              <a:gd name="connsiteY64-130" fmla="*/ 250825 h 1075928"/>
              <a:gd name="connsiteX65-131" fmla="*/ 182563 w 1608138"/>
              <a:gd name="connsiteY65-132" fmla="*/ 307975 h 1075928"/>
              <a:gd name="connsiteX66-133" fmla="*/ 141288 w 1608138"/>
              <a:gd name="connsiteY66-134" fmla="*/ 377825 h 1075928"/>
              <a:gd name="connsiteX67-135" fmla="*/ 109538 w 1608138"/>
              <a:gd name="connsiteY67-136" fmla="*/ 455613 h 1075928"/>
              <a:gd name="connsiteX68-137" fmla="*/ 98425 w 1608138"/>
              <a:gd name="connsiteY68-138" fmla="*/ 512763 h 1075928"/>
              <a:gd name="connsiteX69-139" fmla="*/ 92075 w 1608138"/>
              <a:gd name="connsiteY69-140" fmla="*/ 576263 h 1075928"/>
              <a:gd name="connsiteX70-141" fmla="*/ 95250 w 1608138"/>
              <a:gd name="connsiteY70-142" fmla="*/ 642938 h 1075928"/>
              <a:gd name="connsiteX71-143" fmla="*/ 101600 w 1608138"/>
              <a:gd name="connsiteY71-144" fmla="*/ 709613 h 1075928"/>
              <a:gd name="connsiteX72-145" fmla="*/ 109538 w 1608138"/>
              <a:gd name="connsiteY72-146" fmla="*/ 773113 h 1075928"/>
              <a:gd name="connsiteX73-147" fmla="*/ 123825 w 1608138"/>
              <a:gd name="connsiteY73-148" fmla="*/ 825500 h 1075928"/>
              <a:gd name="connsiteX74-149" fmla="*/ 161925 w 1608138"/>
              <a:gd name="connsiteY74-150" fmla="*/ 928688 h 1075928"/>
              <a:gd name="connsiteX75-151" fmla="*/ 207963 w 1608138"/>
              <a:gd name="connsiteY75-152" fmla="*/ 1030288 h 1075928"/>
              <a:gd name="connsiteX76-153" fmla="*/ 230783 w 1608138"/>
              <a:gd name="connsiteY76-154" fmla="*/ 1075928 h 1075928"/>
              <a:gd name="connsiteX77-155" fmla="*/ 119823 w 1608138"/>
              <a:gd name="connsiteY77-156" fmla="*/ 1075928 h 1075928"/>
              <a:gd name="connsiteX78-157" fmla="*/ 101600 w 1608138"/>
              <a:gd name="connsiteY78-158" fmla="*/ 1038225 h 1075928"/>
              <a:gd name="connsiteX79-159" fmla="*/ 60325 w 1608138"/>
              <a:gd name="connsiteY79-160" fmla="*/ 938213 h 1075928"/>
              <a:gd name="connsiteX80-161" fmla="*/ 28575 w 1608138"/>
              <a:gd name="connsiteY80-162" fmla="*/ 830263 h 1075928"/>
              <a:gd name="connsiteX81-163" fmla="*/ 14288 w 1608138"/>
              <a:gd name="connsiteY81-164" fmla="*/ 769938 h 1075928"/>
              <a:gd name="connsiteX82-165" fmla="*/ 6350 w 1608138"/>
              <a:gd name="connsiteY82-166" fmla="*/ 700088 h 1075928"/>
              <a:gd name="connsiteX83-167" fmla="*/ 0 w 1608138"/>
              <a:gd name="connsiteY83-168" fmla="*/ 628650 h 1075928"/>
              <a:gd name="connsiteX84-169" fmla="*/ 0 w 1608138"/>
              <a:gd name="connsiteY84-170" fmla="*/ 554038 h 1075928"/>
              <a:gd name="connsiteX85-171" fmla="*/ 9525 w 1608138"/>
              <a:gd name="connsiteY85-172" fmla="*/ 487363 h 1075928"/>
              <a:gd name="connsiteX86-173" fmla="*/ 23813 w 1608138"/>
              <a:gd name="connsiteY86-174" fmla="*/ 423863 h 1075928"/>
              <a:gd name="connsiteX87-175" fmla="*/ 52388 w 1608138"/>
              <a:gd name="connsiteY87-176" fmla="*/ 342900 h 1075928"/>
              <a:gd name="connsiteX88-177" fmla="*/ 95250 w 1608138"/>
              <a:gd name="connsiteY88-178" fmla="*/ 271463 h 1075928"/>
              <a:gd name="connsiteX89-179" fmla="*/ 144463 w 1608138"/>
              <a:gd name="connsiteY89-180" fmla="*/ 204788 h 1075928"/>
              <a:gd name="connsiteX90-181" fmla="*/ 204788 w 1608138"/>
              <a:gd name="connsiteY90-182" fmla="*/ 146050 h 1075928"/>
              <a:gd name="connsiteX91-183" fmla="*/ 271463 w 1608138"/>
              <a:gd name="connsiteY91-184" fmla="*/ 96838 h 1075928"/>
              <a:gd name="connsiteX92-185" fmla="*/ 346075 w 1608138"/>
              <a:gd name="connsiteY92-186" fmla="*/ 63500 h 1075928"/>
              <a:gd name="connsiteX93-187" fmla="*/ 395288 w 1608138"/>
              <a:gd name="connsiteY93-188" fmla="*/ 49213 h 1075928"/>
              <a:gd name="connsiteX94-189" fmla="*/ 447675 w 1608138"/>
              <a:gd name="connsiteY94-190" fmla="*/ 36513 h 1075928"/>
              <a:gd name="connsiteX95-191" fmla="*/ 500063 w 1608138"/>
              <a:gd name="connsiteY95-192" fmla="*/ 28575 h 1075928"/>
              <a:gd name="connsiteX96-193" fmla="*/ 549275 w 1608138"/>
              <a:gd name="connsiteY96-194" fmla="*/ 17463 h 1075928"/>
              <a:gd name="connsiteX97-195" fmla="*/ 595313 w 1608138"/>
              <a:gd name="connsiteY97-196" fmla="*/ 0 h 1075928"/>
              <a:gd name="connsiteX0-197" fmla="*/ 1012825 w 1608138"/>
              <a:gd name="connsiteY0-198" fmla="*/ 4763 h 1075928"/>
              <a:gd name="connsiteX1-199" fmla="*/ 1062038 w 1608138"/>
              <a:gd name="connsiteY1-200" fmla="*/ 4763 h 1075928"/>
              <a:gd name="connsiteX2-201" fmla="*/ 1108075 w 1608138"/>
              <a:gd name="connsiteY2-202" fmla="*/ 17463 h 1075928"/>
              <a:gd name="connsiteX3-203" fmla="*/ 1157288 w 1608138"/>
              <a:gd name="connsiteY3-204" fmla="*/ 36513 h 1075928"/>
              <a:gd name="connsiteX4-205" fmla="*/ 1201738 w 1608138"/>
              <a:gd name="connsiteY4-206" fmla="*/ 57150 h 1075928"/>
              <a:gd name="connsiteX5-207" fmla="*/ 1241425 w 1608138"/>
              <a:gd name="connsiteY5-208" fmla="*/ 74613 h 1075928"/>
              <a:gd name="connsiteX6-209" fmla="*/ 1301750 w 1608138"/>
              <a:gd name="connsiteY6-210" fmla="*/ 106363 h 1075928"/>
              <a:gd name="connsiteX7-211" fmla="*/ 1365250 w 1608138"/>
              <a:gd name="connsiteY7-212" fmla="*/ 149225 h 1075928"/>
              <a:gd name="connsiteX8-213" fmla="*/ 1423988 w 1608138"/>
              <a:gd name="connsiteY8-214" fmla="*/ 198438 h 1075928"/>
              <a:gd name="connsiteX9-215" fmla="*/ 1474788 w 1608138"/>
              <a:gd name="connsiteY9-216" fmla="*/ 258763 h 1075928"/>
              <a:gd name="connsiteX10-217" fmla="*/ 1520826 w 1608138"/>
              <a:gd name="connsiteY10-218" fmla="*/ 328613 h 1075928"/>
              <a:gd name="connsiteX11-219" fmla="*/ 1558926 w 1608138"/>
              <a:gd name="connsiteY11-220" fmla="*/ 406400 h 1075928"/>
              <a:gd name="connsiteX12-221" fmla="*/ 1587501 w 1608138"/>
              <a:gd name="connsiteY12-222" fmla="*/ 490538 h 1075928"/>
              <a:gd name="connsiteX13-223" fmla="*/ 1604963 w 1608138"/>
              <a:gd name="connsiteY13-224" fmla="*/ 579438 h 1075928"/>
              <a:gd name="connsiteX14-225" fmla="*/ 1608138 w 1608138"/>
              <a:gd name="connsiteY14-226" fmla="*/ 677863 h 1075928"/>
              <a:gd name="connsiteX15-227" fmla="*/ 1597026 w 1608138"/>
              <a:gd name="connsiteY15-228" fmla="*/ 779463 h 1075928"/>
              <a:gd name="connsiteX16-229" fmla="*/ 1576388 w 1608138"/>
              <a:gd name="connsiteY16-230" fmla="*/ 865188 h 1075928"/>
              <a:gd name="connsiteX17-231" fmla="*/ 1547813 w 1608138"/>
              <a:gd name="connsiteY17-232" fmla="*/ 942975 h 1075928"/>
              <a:gd name="connsiteX18-233" fmla="*/ 1516063 w 1608138"/>
              <a:gd name="connsiteY18-234" fmla="*/ 1017588 h 1075928"/>
              <a:gd name="connsiteX19-235" fmla="*/ 1486893 w 1608138"/>
              <a:gd name="connsiteY19-236" fmla="*/ 1075928 h 1075928"/>
              <a:gd name="connsiteX20-237" fmla="*/ 1381632 w 1608138"/>
              <a:gd name="connsiteY20-238" fmla="*/ 1075928 h 1075928"/>
              <a:gd name="connsiteX21-239" fmla="*/ 1495426 w 1608138"/>
              <a:gd name="connsiteY21-240" fmla="*/ 830263 h 1075928"/>
              <a:gd name="connsiteX22-241" fmla="*/ 1506538 w 1608138"/>
              <a:gd name="connsiteY22-242" fmla="*/ 762000 h 1075928"/>
              <a:gd name="connsiteX23-243" fmla="*/ 1509713 w 1608138"/>
              <a:gd name="connsiteY23-244" fmla="*/ 685800 h 1075928"/>
              <a:gd name="connsiteX24-245" fmla="*/ 1506538 w 1608138"/>
              <a:gd name="connsiteY24-246" fmla="*/ 608013 h 1075928"/>
              <a:gd name="connsiteX25-247" fmla="*/ 1495426 w 1608138"/>
              <a:gd name="connsiteY25-248" fmla="*/ 536575 h 1075928"/>
              <a:gd name="connsiteX26-249" fmla="*/ 1477963 w 1608138"/>
              <a:gd name="connsiteY26-250" fmla="*/ 466725 h 1075928"/>
              <a:gd name="connsiteX27-251" fmla="*/ 1457326 w 1608138"/>
              <a:gd name="connsiteY27-252" fmla="*/ 403225 h 1075928"/>
              <a:gd name="connsiteX28-253" fmla="*/ 1431926 w 1608138"/>
              <a:gd name="connsiteY28-254" fmla="*/ 354013 h 1075928"/>
              <a:gd name="connsiteX29-255" fmla="*/ 1389063 w 1608138"/>
              <a:gd name="connsiteY29-256" fmla="*/ 296863 h 1075928"/>
              <a:gd name="connsiteX30-257" fmla="*/ 1336675 w 1608138"/>
              <a:gd name="connsiteY30-258" fmla="*/ 239713 h 1075928"/>
              <a:gd name="connsiteX31-259" fmla="*/ 1273175 w 1608138"/>
              <a:gd name="connsiteY31-260" fmla="*/ 190500 h 1075928"/>
              <a:gd name="connsiteX32-261" fmla="*/ 1201738 w 1608138"/>
              <a:gd name="connsiteY32-262" fmla="*/ 149225 h 1075928"/>
              <a:gd name="connsiteX33-263" fmla="*/ 1125538 w 1608138"/>
              <a:gd name="connsiteY33-264" fmla="*/ 127000 h 1075928"/>
              <a:gd name="connsiteX34-265" fmla="*/ 1096963 w 1608138"/>
              <a:gd name="connsiteY34-266" fmla="*/ 123825 h 1075928"/>
              <a:gd name="connsiteX35-267" fmla="*/ 1071563 w 1608138"/>
              <a:gd name="connsiteY35-268" fmla="*/ 131763 h 1075928"/>
              <a:gd name="connsiteX36-269" fmla="*/ 1042988 w 1608138"/>
              <a:gd name="connsiteY36-270" fmla="*/ 138113 h 1075928"/>
              <a:gd name="connsiteX37-271" fmla="*/ 1012825 w 1608138"/>
              <a:gd name="connsiteY37-272" fmla="*/ 146050 h 1075928"/>
              <a:gd name="connsiteX38-273" fmla="*/ 981075 w 1608138"/>
              <a:gd name="connsiteY38-274" fmla="*/ 144463 h 1075928"/>
              <a:gd name="connsiteX39-275" fmla="*/ 966788 w 1608138"/>
              <a:gd name="connsiteY39-276" fmla="*/ 127000 h 1075928"/>
              <a:gd name="connsiteX40-277" fmla="*/ 958850 w 1608138"/>
              <a:gd name="connsiteY40-278" fmla="*/ 100013 h 1075928"/>
              <a:gd name="connsiteX41-279" fmla="*/ 955675 w 1608138"/>
              <a:gd name="connsiteY41-280" fmla="*/ 71438 h 1075928"/>
              <a:gd name="connsiteX42-281" fmla="*/ 962025 w 1608138"/>
              <a:gd name="connsiteY42-282" fmla="*/ 42863 h 1075928"/>
              <a:gd name="connsiteX43-283" fmla="*/ 1012825 w 1608138"/>
              <a:gd name="connsiteY43-284" fmla="*/ 4763 h 1075928"/>
              <a:gd name="connsiteX44-285" fmla="*/ 595313 w 1608138"/>
              <a:gd name="connsiteY44-286" fmla="*/ 0 h 1075928"/>
              <a:gd name="connsiteX45-287" fmla="*/ 638175 w 1608138"/>
              <a:gd name="connsiteY45-288" fmla="*/ 4763 h 1075928"/>
              <a:gd name="connsiteX46-289" fmla="*/ 644525 w 1608138"/>
              <a:gd name="connsiteY46-290" fmla="*/ 7938 h 1075928"/>
              <a:gd name="connsiteX47-291" fmla="*/ 649288 w 1608138"/>
              <a:gd name="connsiteY47-292" fmla="*/ 11113 h 1075928"/>
              <a:gd name="connsiteX48-293" fmla="*/ 652463 w 1608138"/>
              <a:gd name="connsiteY48-294" fmla="*/ 14288 h 1075928"/>
              <a:gd name="connsiteX49-295" fmla="*/ 655638 w 1608138"/>
              <a:gd name="connsiteY49-296" fmla="*/ 14288 h 1075928"/>
              <a:gd name="connsiteX50-297" fmla="*/ 658813 w 1608138"/>
              <a:gd name="connsiteY50-298" fmla="*/ 19050 h 1075928"/>
              <a:gd name="connsiteX51-299" fmla="*/ 663575 w 1608138"/>
              <a:gd name="connsiteY51-300" fmla="*/ 25400 h 1075928"/>
              <a:gd name="connsiteX52-301" fmla="*/ 676275 w 1608138"/>
              <a:gd name="connsiteY52-302" fmla="*/ 53975 h 1075928"/>
              <a:gd name="connsiteX53-303" fmla="*/ 676275 w 1608138"/>
              <a:gd name="connsiteY53-304" fmla="*/ 85725 h 1075928"/>
              <a:gd name="connsiteX54-305" fmla="*/ 666750 w 1608138"/>
              <a:gd name="connsiteY54-306" fmla="*/ 114300 h 1075928"/>
              <a:gd name="connsiteX55-307" fmla="*/ 649288 w 1608138"/>
              <a:gd name="connsiteY55-308" fmla="*/ 138113 h 1075928"/>
              <a:gd name="connsiteX56-309" fmla="*/ 617538 w 1608138"/>
              <a:gd name="connsiteY56-310" fmla="*/ 149225 h 1075928"/>
              <a:gd name="connsiteX57-311" fmla="*/ 585788 w 1608138"/>
              <a:gd name="connsiteY57-312" fmla="*/ 149225 h 1075928"/>
              <a:gd name="connsiteX58-313" fmla="*/ 550863 w 1608138"/>
              <a:gd name="connsiteY58-314" fmla="*/ 141288 h 1075928"/>
              <a:gd name="connsiteX59-315" fmla="*/ 517525 w 1608138"/>
              <a:gd name="connsiteY59-316" fmla="*/ 131763 h 1075928"/>
              <a:gd name="connsiteX60-317" fmla="*/ 479425 w 1608138"/>
              <a:gd name="connsiteY60-318" fmla="*/ 128588 h 1075928"/>
              <a:gd name="connsiteX61-319" fmla="*/ 441325 w 1608138"/>
              <a:gd name="connsiteY61-320" fmla="*/ 131763 h 1075928"/>
              <a:gd name="connsiteX62-321" fmla="*/ 360363 w 1608138"/>
              <a:gd name="connsiteY62-322" fmla="*/ 158750 h 1075928"/>
              <a:gd name="connsiteX63-323" fmla="*/ 292100 w 1608138"/>
              <a:gd name="connsiteY63-324" fmla="*/ 198438 h 1075928"/>
              <a:gd name="connsiteX64-325" fmla="*/ 231775 w 1608138"/>
              <a:gd name="connsiteY64-326" fmla="*/ 250825 h 1075928"/>
              <a:gd name="connsiteX65-327" fmla="*/ 182563 w 1608138"/>
              <a:gd name="connsiteY65-328" fmla="*/ 307975 h 1075928"/>
              <a:gd name="connsiteX66-329" fmla="*/ 141288 w 1608138"/>
              <a:gd name="connsiteY66-330" fmla="*/ 377825 h 1075928"/>
              <a:gd name="connsiteX67-331" fmla="*/ 109538 w 1608138"/>
              <a:gd name="connsiteY67-332" fmla="*/ 455613 h 1075928"/>
              <a:gd name="connsiteX68-333" fmla="*/ 98425 w 1608138"/>
              <a:gd name="connsiteY68-334" fmla="*/ 512763 h 1075928"/>
              <a:gd name="connsiteX69-335" fmla="*/ 92075 w 1608138"/>
              <a:gd name="connsiteY69-336" fmla="*/ 576263 h 1075928"/>
              <a:gd name="connsiteX70-337" fmla="*/ 95250 w 1608138"/>
              <a:gd name="connsiteY70-338" fmla="*/ 642938 h 1075928"/>
              <a:gd name="connsiteX71-339" fmla="*/ 101600 w 1608138"/>
              <a:gd name="connsiteY71-340" fmla="*/ 709613 h 1075928"/>
              <a:gd name="connsiteX72-341" fmla="*/ 109538 w 1608138"/>
              <a:gd name="connsiteY72-342" fmla="*/ 773113 h 1075928"/>
              <a:gd name="connsiteX73-343" fmla="*/ 123825 w 1608138"/>
              <a:gd name="connsiteY73-344" fmla="*/ 825500 h 1075928"/>
              <a:gd name="connsiteX74-345" fmla="*/ 161925 w 1608138"/>
              <a:gd name="connsiteY74-346" fmla="*/ 928688 h 1075928"/>
              <a:gd name="connsiteX75-347" fmla="*/ 207963 w 1608138"/>
              <a:gd name="connsiteY75-348" fmla="*/ 1030288 h 1075928"/>
              <a:gd name="connsiteX76-349" fmla="*/ 230783 w 1608138"/>
              <a:gd name="connsiteY76-350" fmla="*/ 1075928 h 1075928"/>
              <a:gd name="connsiteX77-351" fmla="*/ 119823 w 1608138"/>
              <a:gd name="connsiteY77-352" fmla="*/ 1075928 h 1075928"/>
              <a:gd name="connsiteX78-353" fmla="*/ 101600 w 1608138"/>
              <a:gd name="connsiteY78-354" fmla="*/ 1038225 h 1075928"/>
              <a:gd name="connsiteX79-355" fmla="*/ 60325 w 1608138"/>
              <a:gd name="connsiteY79-356" fmla="*/ 938213 h 1075928"/>
              <a:gd name="connsiteX80-357" fmla="*/ 28575 w 1608138"/>
              <a:gd name="connsiteY80-358" fmla="*/ 830263 h 1075928"/>
              <a:gd name="connsiteX81-359" fmla="*/ 14288 w 1608138"/>
              <a:gd name="connsiteY81-360" fmla="*/ 769938 h 1075928"/>
              <a:gd name="connsiteX82-361" fmla="*/ 6350 w 1608138"/>
              <a:gd name="connsiteY82-362" fmla="*/ 700088 h 1075928"/>
              <a:gd name="connsiteX83-363" fmla="*/ 0 w 1608138"/>
              <a:gd name="connsiteY83-364" fmla="*/ 628650 h 1075928"/>
              <a:gd name="connsiteX84-365" fmla="*/ 0 w 1608138"/>
              <a:gd name="connsiteY84-366" fmla="*/ 554038 h 1075928"/>
              <a:gd name="connsiteX85-367" fmla="*/ 9525 w 1608138"/>
              <a:gd name="connsiteY85-368" fmla="*/ 487363 h 1075928"/>
              <a:gd name="connsiteX86-369" fmla="*/ 23813 w 1608138"/>
              <a:gd name="connsiteY86-370" fmla="*/ 423863 h 1075928"/>
              <a:gd name="connsiteX87-371" fmla="*/ 52388 w 1608138"/>
              <a:gd name="connsiteY87-372" fmla="*/ 342900 h 1075928"/>
              <a:gd name="connsiteX88-373" fmla="*/ 95250 w 1608138"/>
              <a:gd name="connsiteY88-374" fmla="*/ 271463 h 1075928"/>
              <a:gd name="connsiteX89-375" fmla="*/ 144463 w 1608138"/>
              <a:gd name="connsiteY89-376" fmla="*/ 204788 h 1075928"/>
              <a:gd name="connsiteX90-377" fmla="*/ 204788 w 1608138"/>
              <a:gd name="connsiteY90-378" fmla="*/ 146050 h 1075928"/>
              <a:gd name="connsiteX91-379" fmla="*/ 271463 w 1608138"/>
              <a:gd name="connsiteY91-380" fmla="*/ 96838 h 1075928"/>
              <a:gd name="connsiteX92-381" fmla="*/ 346075 w 1608138"/>
              <a:gd name="connsiteY92-382" fmla="*/ 63500 h 1075928"/>
              <a:gd name="connsiteX93-383" fmla="*/ 395288 w 1608138"/>
              <a:gd name="connsiteY93-384" fmla="*/ 49213 h 1075928"/>
              <a:gd name="connsiteX94-385" fmla="*/ 447675 w 1608138"/>
              <a:gd name="connsiteY94-386" fmla="*/ 36513 h 1075928"/>
              <a:gd name="connsiteX95-387" fmla="*/ 500063 w 1608138"/>
              <a:gd name="connsiteY95-388" fmla="*/ 28575 h 1075928"/>
              <a:gd name="connsiteX96-389" fmla="*/ 549275 w 1608138"/>
              <a:gd name="connsiteY96-390" fmla="*/ 17463 h 1075928"/>
              <a:gd name="connsiteX97-391" fmla="*/ 595313 w 1608138"/>
              <a:gd name="connsiteY97-392" fmla="*/ 0 h 1075928"/>
              <a:gd name="connsiteX0-393" fmla="*/ 1012825 w 1608138"/>
              <a:gd name="connsiteY0-394" fmla="*/ 4763 h 1075928"/>
              <a:gd name="connsiteX1-395" fmla="*/ 1062038 w 1608138"/>
              <a:gd name="connsiteY1-396" fmla="*/ 4763 h 1075928"/>
              <a:gd name="connsiteX2-397" fmla="*/ 1108075 w 1608138"/>
              <a:gd name="connsiteY2-398" fmla="*/ 17463 h 1075928"/>
              <a:gd name="connsiteX3-399" fmla="*/ 1157288 w 1608138"/>
              <a:gd name="connsiteY3-400" fmla="*/ 36513 h 1075928"/>
              <a:gd name="connsiteX4-401" fmla="*/ 1201738 w 1608138"/>
              <a:gd name="connsiteY4-402" fmla="*/ 57150 h 1075928"/>
              <a:gd name="connsiteX5-403" fmla="*/ 1241425 w 1608138"/>
              <a:gd name="connsiteY5-404" fmla="*/ 74613 h 1075928"/>
              <a:gd name="connsiteX6-405" fmla="*/ 1301750 w 1608138"/>
              <a:gd name="connsiteY6-406" fmla="*/ 106363 h 1075928"/>
              <a:gd name="connsiteX7-407" fmla="*/ 1365250 w 1608138"/>
              <a:gd name="connsiteY7-408" fmla="*/ 149225 h 1075928"/>
              <a:gd name="connsiteX8-409" fmla="*/ 1423988 w 1608138"/>
              <a:gd name="connsiteY8-410" fmla="*/ 198438 h 1075928"/>
              <a:gd name="connsiteX9-411" fmla="*/ 1474788 w 1608138"/>
              <a:gd name="connsiteY9-412" fmla="*/ 258763 h 1075928"/>
              <a:gd name="connsiteX10-413" fmla="*/ 1520826 w 1608138"/>
              <a:gd name="connsiteY10-414" fmla="*/ 328613 h 1075928"/>
              <a:gd name="connsiteX11-415" fmla="*/ 1558926 w 1608138"/>
              <a:gd name="connsiteY11-416" fmla="*/ 406400 h 1075928"/>
              <a:gd name="connsiteX12-417" fmla="*/ 1587501 w 1608138"/>
              <a:gd name="connsiteY12-418" fmla="*/ 490538 h 1075928"/>
              <a:gd name="connsiteX13-419" fmla="*/ 1604963 w 1608138"/>
              <a:gd name="connsiteY13-420" fmla="*/ 579438 h 1075928"/>
              <a:gd name="connsiteX14-421" fmla="*/ 1608138 w 1608138"/>
              <a:gd name="connsiteY14-422" fmla="*/ 677863 h 1075928"/>
              <a:gd name="connsiteX15-423" fmla="*/ 1597026 w 1608138"/>
              <a:gd name="connsiteY15-424" fmla="*/ 779463 h 1075928"/>
              <a:gd name="connsiteX16-425" fmla="*/ 1576388 w 1608138"/>
              <a:gd name="connsiteY16-426" fmla="*/ 865188 h 1075928"/>
              <a:gd name="connsiteX17-427" fmla="*/ 1547813 w 1608138"/>
              <a:gd name="connsiteY17-428" fmla="*/ 942975 h 1075928"/>
              <a:gd name="connsiteX18-429" fmla="*/ 1516063 w 1608138"/>
              <a:gd name="connsiteY18-430" fmla="*/ 1017588 h 1075928"/>
              <a:gd name="connsiteX19-431" fmla="*/ 1486893 w 1608138"/>
              <a:gd name="connsiteY19-432" fmla="*/ 1075928 h 1075928"/>
              <a:gd name="connsiteX20-433" fmla="*/ 1381632 w 1608138"/>
              <a:gd name="connsiteY20-434" fmla="*/ 1075928 h 1075928"/>
              <a:gd name="connsiteX21-435" fmla="*/ 1495426 w 1608138"/>
              <a:gd name="connsiteY21-436" fmla="*/ 830263 h 1075928"/>
              <a:gd name="connsiteX22-437" fmla="*/ 1506538 w 1608138"/>
              <a:gd name="connsiteY22-438" fmla="*/ 762000 h 1075928"/>
              <a:gd name="connsiteX23-439" fmla="*/ 1509713 w 1608138"/>
              <a:gd name="connsiteY23-440" fmla="*/ 685800 h 1075928"/>
              <a:gd name="connsiteX24-441" fmla="*/ 1506538 w 1608138"/>
              <a:gd name="connsiteY24-442" fmla="*/ 608013 h 1075928"/>
              <a:gd name="connsiteX25-443" fmla="*/ 1495426 w 1608138"/>
              <a:gd name="connsiteY25-444" fmla="*/ 536575 h 1075928"/>
              <a:gd name="connsiteX26-445" fmla="*/ 1477963 w 1608138"/>
              <a:gd name="connsiteY26-446" fmla="*/ 466725 h 1075928"/>
              <a:gd name="connsiteX27-447" fmla="*/ 1457326 w 1608138"/>
              <a:gd name="connsiteY27-448" fmla="*/ 403225 h 1075928"/>
              <a:gd name="connsiteX28-449" fmla="*/ 1431926 w 1608138"/>
              <a:gd name="connsiteY28-450" fmla="*/ 354013 h 1075928"/>
              <a:gd name="connsiteX29-451" fmla="*/ 1389063 w 1608138"/>
              <a:gd name="connsiteY29-452" fmla="*/ 296863 h 1075928"/>
              <a:gd name="connsiteX30-453" fmla="*/ 1336675 w 1608138"/>
              <a:gd name="connsiteY30-454" fmla="*/ 239713 h 1075928"/>
              <a:gd name="connsiteX31-455" fmla="*/ 1273175 w 1608138"/>
              <a:gd name="connsiteY31-456" fmla="*/ 190500 h 1075928"/>
              <a:gd name="connsiteX32-457" fmla="*/ 1201738 w 1608138"/>
              <a:gd name="connsiteY32-458" fmla="*/ 149225 h 1075928"/>
              <a:gd name="connsiteX33-459" fmla="*/ 1125538 w 1608138"/>
              <a:gd name="connsiteY33-460" fmla="*/ 127000 h 1075928"/>
              <a:gd name="connsiteX34-461" fmla="*/ 1096963 w 1608138"/>
              <a:gd name="connsiteY34-462" fmla="*/ 123825 h 1075928"/>
              <a:gd name="connsiteX35-463" fmla="*/ 1071563 w 1608138"/>
              <a:gd name="connsiteY35-464" fmla="*/ 131763 h 1075928"/>
              <a:gd name="connsiteX36-465" fmla="*/ 1042988 w 1608138"/>
              <a:gd name="connsiteY36-466" fmla="*/ 138113 h 1075928"/>
              <a:gd name="connsiteX37-467" fmla="*/ 1012825 w 1608138"/>
              <a:gd name="connsiteY37-468" fmla="*/ 146050 h 1075928"/>
              <a:gd name="connsiteX38-469" fmla="*/ 981075 w 1608138"/>
              <a:gd name="connsiteY38-470" fmla="*/ 144463 h 1075928"/>
              <a:gd name="connsiteX39-471" fmla="*/ 966788 w 1608138"/>
              <a:gd name="connsiteY39-472" fmla="*/ 127000 h 1075928"/>
              <a:gd name="connsiteX40-473" fmla="*/ 958850 w 1608138"/>
              <a:gd name="connsiteY40-474" fmla="*/ 100013 h 1075928"/>
              <a:gd name="connsiteX41-475" fmla="*/ 955675 w 1608138"/>
              <a:gd name="connsiteY41-476" fmla="*/ 71438 h 1075928"/>
              <a:gd name="connsiteX42-477" fmla="*/ 962025 w 1608138"/>
              <a:gd name="connsiteY42-478" fmla="*/ 42863 h 1075928"/>
              <a:gd name="connsiteX43-479" fmla="*/ 1012825 w 1608138"/>
              <a:gd name="connsiteY43-480" fmla="*/ 4763 h 1075928"/>
              <a:gd name="connsiteX44-481" fmla="*/ 595313 w 1608138"/>
              <a:gd name="connsiteY44-482" fmla="*/ 0 h 1075928"/>
              <a:gd name="connsiteX45-483" fmla="*/ 638175 w 1608138"/>
              <a:gd name="connsiteY45-484" fmla="*/ 4763 h 1075928"/>
              <a:gd name="connsiteX46-485" fmla="*/ 644525 w 1608138"/>
              <a:gd name="connsiteY46-486" fmla="*/ 7938 h 1075928"/>
              <a:gd name="connsiteX47-487" fmla="*/ 649288 w 1608138"/>
              <a:gd name="connsiteY47-488" fmla="*/ 11113 h 1075928"/>
              <a:gd name="connsiteX48-489" fmla="*/ 652463 w 1608138"/>
              <a:gd name="connsiteY48-490" fmla="*/ 14288 h 1075928"/>
              <a:gd name="connsiteX49-491" fmla="*/ 658813 w 1608138"/>
              <a:gd name="connsiteY49-492" fmla="*/ 19050 h 1075928"/>
              <a:gd name="connsiteX50-493" fmla="*/ 663575 w 1608138"/>
              <a:gd name="connsiteY50-494" fmla="*/ 25400 h 1075928"/>
              <a:gd name="connsiteX51-495" fmla="*/ 676275 w 1608138"/>
              <a:gd name="connsiteY51-496" fmla="*/ 53975 h 1075928"/>
              <a:gd name="connsiteX52-497" fmla="*/ 676275 w 1608138"/>
              <a:gd name="connsiteY52-498" fmla="*/ 85725 h 1075928"/>
              <a:gd name="connsiteX53-499" fmla="*/ 666750 w 1608138"/>
              <a:gd name="connsiteY53-500" fmla="*/ 114300 h 1075928"/>
              <a:gd name="connsiteX54-501" fmla="*/ 649288 w 1608138"/>
              <a:gd name="connsiteY54-502" fmla="*/ 138113 h 1075928"/>
              <a:gd name="connsiteX55-503" fmla="*/ 617538 w 1608138"/>
              <a:gd name="connsiteY55-504" fmla="*/ 149225 h 1075928"/>
              <a:gd name="connsiteX56-505" fmla="*/ 585788 w 1608138"/>
              <a:gd name="connsiteY56-506" fmla="*/ 149225 h 1075928"/>
              <a:gd name="connsiteX57-507" fmla="*/ 550863 w 1608138"/>
              <a:gd name="connsiteY57-508" fmla="*/ 141288 h 1075928"/>
              <a:gd name="connsiteX58-509" fmla="*/ 517525 w 1608138"/>
              <a:gd name="connsiteY58-510" fmla="*/ 131763 h 1075928"/>
              <a:gd name="connsiteX59-511" fmla="*/ 479425 w 1608138"/>
              <a:gd name="connsiteY59-512" fmla="*/ 128588 h 1075928"/>
              <a:gd name="connsiteX60-513" fmla="*/ 441325 w 1608138"/>
              <a:gd name="connsiteY60-514" fmla="*/ 131763 h 1075928"/>
              <a:gd name="connsiteX61-515" fmla="*/ 360363 w 1608138"/>
              <a:gd name="connsiteY61-516" fmla="*/ 158750 h 1075928"/>
              <a:gd name="connsiteX62-517" fmla="*/ 292100 w 1608138"/>
              <a:gd name="connsiteY62-518" fmla="*/ 198438 h 1075928"/>
              <a:gd name="connsiteX63-519" fmla="*/ 231775 w 1608138"/>
              <a:gd name="connsiteY63-520" fmla="*/ 250825 h 1075928"/>
              <a:gd name="connsiteX64-521" fmla="*/ 182563 w 1608138"/>
              <a:gd name="connsiteY64-522" fmla="*/ 307975 h 1075928"/>
              <a:gd name="connsiteX65-523" fmla="*/ 141288 w 1608138"/>
              <a:gd name="connsiteY65-524" fmla="*/ 377825 h 1075928"/>
              <a:gd name="connsiteX66-525" fmla="*/ 109538 w 1608138"/>
              <a:gd name="connsiteY66-526" fmla="*/ 455613 h 1075928"/>
              <a:gd name="connsiteX67-527" fmla="*/ 98425 w 1608138"/>
              <a:gd name="connsiteY67-528" fmla="*/ 512763 h 1075928"/>
              <a:gd name="connsiteX68-529" fmla="*/ 92075 w 1608138"/>
              <a:gd name="connsiteY68-530" fmla="*/ 576263 h 1075928"/>
              <a:gd name="connsiteX69-531" fmla="*/ 95250 w 1608138"/>
              <a:gd name="connsiteY69-532" fmla="*/ 642938 h 1075928"/>
              <a:gd name="connsiteX70-533" fmla="*/ 101600 w 1608138"/>
              <a:gd name="connsiteY70-534" fmla="*/ 709613 h 1075928"/>
              <a:gd name="connsiteX71-535" fmla="*/ 109538 w 1608138"/>
              <a:gd name="connsiteY71-536" fmla="*/ 773113 h 1075928"/>
              <a:gd name="connsiteX72-537" fmla="*/ 123825 w 1608138"/>
              <a:gd name="connsiteY72-538" fmla="*/ 825500 h 1075928"/>
              <a:gd name="connsiteX73-539" fmla="*/ 161925 w 1608138"/>
              <a:gd name="connsiteY73-540" fmla="*/ 928688 h 1075928"/>
              <a:gd name="connsiteX74-541" fmla="*/ 207963 w 1608138"/>
              <a:gd name="connsiteY74-542" fmla="*/ 1030288 h 1075928"/>
              <a:gd name="connsiteX75-543" fmla="*/ 230783 w 1608138"/>
              <a:gd name="connsiteY75-544" fmla="*/ 1075928 h 1075928"/>
              <a:gd name="connsiteX76-545" fmla="*/ 119823 w 1608138"/>
              <a:gd name="connsiteY76-546" fmla="*/ 1075928 h 1075928"/>
              <a:gd name="connsiteX77-547" fmla="*/ 101600 w 1608138"/>
              <a:gd name="connsiteY77-548" fmla="*/ 1038225 h 1075928"/>
              <a:gd name="connsiteX78-549" fmla="*/ 60325 w 1608138"/>
              <a:gd name="connsiteY78-550" fmla="*/ 938213 h 1075928"/>
              <a:gd name="connsiteX79-551" fmla="*/ 28575 w 1608138"/>
              <a:gd name="connsiteY79-552" fmla="*/ 830263 h 1075928"/>
              <a:gd name="connsiteX80-553" fmla="*/ 14288 w 1608138"/>
              <a:gd name="connsiteY80-554" fmla="*/ 769938 h 1075928"/>
              <a:gd name="connsiteX81-555" fmla="*/ 6350 w 1608138"/>
              <a:gd name="connsiteY81-556" fmla="*/ 700088 h 1075928"/>
              <a:gd name="connsiteX82-557" fmla="*/ 0 w 1608138"/>
              <a:gd name="connsiteY82-558" fmla="*/ 628650 h 1075928"/>
              <a:gd name="connsiteX83-559" fmla="*/ 0 w 1608138"/>
              <a:gd name="connsiteY83-560" fmla="*/ 554038 h 1075928"/>
              <a:gd name="connsiteX84-561" fmla="*/ 9525 w 1608138"/>
              <a:gd name="connsiteY84-562" fmla="*/ 487363 h 1075928"/>
              <a:gd name="connsiteX85-563" fmla="*/ 23813 w 1608138"/>
              <a:gd name="connsiteY85-564" fmla="*/ 423863 h 1075928"/>
              <a:gd name="connsiteX86-565" fmla="*/ 52388 w 1608138"/>
              <a:gd name="connsiteY86-566" fmla="*/ 342900 h 1075928"/>
              <a:gd name="connsiteX87-567" fmla="*/ 95250 w 1608138"/>
              <a:gd name="connsiteY87-568" fmla="*/ 271463 h 1075928"/>
              <a:gd name="connsiteX88-569" fmla="*/ 144463 w 1608138"/>
              <a:gd name="connsiteY88-570" fmla="*/ 204788 h 1075928"/>
              <a:gd name="connsiteX89-571" fmla="*/ 204788 w 1608138"/>
              <a:gd name="connsiteY89-572" fmla="*/ 146050 h 1075928"/>
              <a:gd name="connsiteX90-573" fmla="*/ 271463 w 1608138"/>
              <a:gd name="connsiteY90-574" fmla="*/ 96838 h 1075928"/>
              <a:gd name="connsiteX91-575" fmla="*/ 346075 w 1608138"/>
              <a:gd name="connsiteY91-576" fmla="*/ 63500 h 1075928"/>
              <a:gd name="connsiteX92-577" fmla="*/ 395288 w 1608138"/>
              <a:gd name="connsiteY92-578" fmla="*/ 49213 h 1075928"/>
              <a:gd name="connsiteX93-579" fmla="*/ 447675 w 1608138"/>
              <a:gd name="connsiteY93-580" fmla="*/ 36513 h 1075928"/>
              <a:gd name="connsiteX94-581" fmla="*/ 500063 w 1608138"/>
              <a:gd name="connsiteY94-582" fmla="*/ 28575 h 1075928"/>
              <a:gd name="connsiteX95-583" fmla="*/ 549275 w 1608138"/>
              <a:gd name="connsiteY95-584" fmla="*/ 17463 h 1075928"/>
              <a:gd name="connsiteX96-585" fmla="*/ 595313 w 1608138"/>
              <a:gd name="connsiteY96-586" fmla="*/ 0 h 1075928"/>
              <a:gd name="connsiteX0-587" fmla="*/ 1012825 w 1608138"/>
              <a:gd name="connsiteY0-588" fmla="*/ 4763 h 1075928"/>
              <a:gd name="connsiteX1-589" fmla="*/ 1062038 w 1608138"/>
              <a:gd name="connsiteY1-590" fmla="*/ 4763 h 1075928"/>
              <a:gd name="connsiteX2-591" fmla="*/ 1108075 w 1608138"/>
              <a:gd name="connsiteY2-592" fmla="*/ 17463 h 1075928"/>
              <a:gd name="connsiteX3-593" fmla="*/ 1157288 w 1608138"/>
              <a:gd name="connsiteY3-594" fmla="*/ 36513 h 1075928"/>
              <a:gd name="connsiteX4-595" fmla="*/ 1201738 w 1608138"/>
              <a:gd name="connsiteY4-596" fmla="*/ 57150 h 1075928"/>
              <a:gd name="connsiteX5-597" fmla="*/ 1241425 w 1608138"/>
              <a:gd name="connsiteY5-598" fmla="*/ 74613 h 1075928"/>
              <a:gd name="connsiteX6-599" fmla="*/ 1301750 w 1608138"/>
              <a:gd name="connsiteY6-600" fmla="*/ 106363 h 1075928"/>
              <a:gd name="connsiteX7-601" fmla="*/ 1365250 w 1608138"/>
              <a:gd name="connsiteY7-602" fmla="*/ 149225 h 1075928"/>
              <a:gd name="connsiteX8-603" fmla="*/ 1423988 w 1608138"/>
              <a:gd name="connsiteY8-604" fmla="*/ 198438 h 1075928"/>
              <a:gd name="connsiteX9-605" fmla="*/ 1474788 w 1608138"/>
              <a:gd name="connsiteY9-606" fmla="*/ 258763 h 1075928"/>
              <a:gd name="connsiteX10-607" fmla="*/ 1520826 w 1608138"/>
              <a:gd name="connsiteY10-608" fmla="*/ 328613 h 1075928"/>
              <a:gd name="connsiteX11-609" fmla="*/ 1558926 w 1608138"/>
              <a:gd name="connsiteY11-610" fmla="*/ 406400 h 1075928"/>
              <a:gd name="connsiteX12-611" fmla="*/ 1587501 w 1608138"/>
              <a:gd name="connsiteY12-612" fmla="*/ 490538 h 1075928"/>
              <a:gd name="connsiteX13-613" fmla="*/ 1604963 w 1608138"/>
              <a:gd name="connsiteY13-614" fmla="*/ 579438 h 1075928"/>
              <a:gd name="connsiteX14-615" fmla="*/ 1608138 w 1608138"/>
              <a:gd name="connsiteY14-616" fmla="*/ 677863 h 1075928"/>
              <a:gd name="connsiteX15-617" fmla="*/ 1597026 w 1608138"/>
              <a:gd name="connsiteY15-618" fmla="*/ 779463 h 1075928"/>
              <a:gd name="connsiteX16-619" fmla="*/ 1576388 w 1608138"/>
              <a:gd name="connsiteY16-620" fmla="*/ 865188 h 1075928"/>
              <a:gd name="connsiteX17-621" fmla="*/ 1547813 w 1608138"/>
              <a:gd name="connsiteY17-622" fmla="*/ 942975 h 1075928"/>
              <a:gd name="connsiteX18-623" fmla="*/ 1516063 w 1608138"/>
              <a:gd name="connsiteY18-624" fmla="*/ 1017588 h 1075928"/>
              <a:gd name="connsiteX19-625" fmla="*/ 1486893 w 1608138"/>
              <a:gd name="connsiteY19-626" fmla="*/ 1075928 h 1075928"/>
              <a:gd name="connsiteX20-627" fmla="*/ 1381632 w 1608138"/>
              <a:gd name="connsiteY20-628" fmla="*/ 1075928 h 1075928"/>
              <a:gd name="connsiteX21-629" fmla="*/ 1495426 w 1608138"/>
              <a:gd name="connsiteY21-630" fmla="*/ 830263 h 1075928"/>
              <a:gd name="connsiteX22-631" fmla="*/ 1506538 w 1608138"/>
              <a:gd name="connsiteY22-632" fmla="*/ 762000 h 1075928"/>
              <a:gd name="connsiteX23-633" fmla="*/ 1509713 w 1608138"/>
              <a:gd name="connsiteY23-634" fmla="*/ 685800 h 1075928"/>
              <a:gd name="connsiteX24-635" fmla="*/ 1506538 w 1608138"/>
              <a:gd name="connsiteY24-636" fmla="*/ 608013 h 1075928"/>
              <a:gd name="connsiteX25-637" fmla="*/ 1495426 w 1608138"/>
              <a:gd name="connsiteY25-638" fmla="*/ 536575 h 1075928"/>
              <a:gd name="connsiteX26-639" fmla="*/ 1477963 w 1608138"/>
              <a:gd name="connsiteY26-640" fmla="*/ 466725 h 1075928"/>
              <a:gd name="connsiteX27-641" fmla="*/ 1457326 w 1608138"/>
              <a:gd name="connsiteY27-642" fmla="*/ 403225 h 1075928"/>
              <a:gd name="connsiteX28-643" fmla="*/ 1431926 w 1608138"/>
              <a:gd name="connsiteY28-644" fmla="*/ 354013 h 1075928"/>
              <a:gd name="connsiteX29-645" fmla="*/ 1389063 w 1608138"/>
              <a:gd name="connsiteY29-646" fmla="*/ 296863 h 1075928"/>
              <a:gd name="connsiteX30-647" fmla="*/ 1336675 w 1608138"/>
              <a:gd name="connsiteY30-648" fmla="*/ 239713 h 1075928"/>
              <a:gd name="connsiteX31-649" fmla="*/ 1273175 w 1608138"/>
              <a:gd name="connsiteY31-650" fmla="*/ 190500 h 1075928"/>
              <a:gd name="connsiteX32-651" fmla="*/ 1201738 w 1608138"/>
              <a:gd name="connsiteY32-652" fmla="*/ 149225 h 1075928"/>
              <a:gd name="connsiteX33-653" fmla="*/ 1125538 w 1608138"/>
              <a:gd name="connsiteY33-654" fmla="*/ 127000 h 1075928"/>
              <a:gd name="connsiteX34-655" fmla="*/ 1096963 w 1608138"/>
              <a:gd name="connsiteY34-656" fmla="*/ 123825 h 1075928"/>
              <a:gd name="connsiteX35-657" fmla="*/ 1071563 w 1608138"/>
              <a:gd name="connsiteY35-658" fmla="*/ 131763 h 1075928"/>
              <a:gd name="connsiteX36-659" fmla="*/ 1042988 w 1608138"/>
              <a:gd name="connsiteY36-660" fmla="*/ 138113 h 1075928"/>
              <a:gd name="connsiteX37-661" fmla="*/ 1012825 w 1608138"/>
              <a:gd name="connsiteY37-662" fmla="*/ 146050 h 1075928"/>
              <a:gd name="connsiteX38-663" fmla="*/ 981075 w 1608138"/>
              <a:gd name="connsiteY38-664" fmla="*/ 144463 h 1075928"/>
              <a:gd name="connsiteX39-665" fmla="*/ 966788 w 1608138"/>
              <a:gd name="connsiteY39-666" fmla="*/ 127000 h 1075928"/>
              <a:gd name="connsiteX40-667" fmla="*/ 958850 w 1608138"/>
              <a:gd name="connsiteY40-668" fmla="*/ 100013 h 1075928"/>
              <a:gd name="connsiteX41-669" fmla="*/ 955675 w 1608138"/>
              <a:gd name="connsiteY41-670" fmla="*/ 71438 h 1075928"/>
              <a:gd name="connsiteX42-671" fmla="*/ 962025 w 1608138"/>
              <a:gd name="connsiteY42-672" fmla="*/ 42863 h 1075928"/>
              <a:gd name="connsiteX43-673" fmla="*/ 1012825 w 1608138"/>
              <a:gd name="connsiteY43-674" fmla="*/ 4763 h 1075928"/>
              <a:gd name="connsiteX44-675" fmla="*/ 595313 w 1608138"/>
              <a:gd name="connsiteY44-676" fmla="*/ 0 h 1075928"/>
              <a:gd name="connsiteX45-677" fmla="*/ 638175 w 1608138"/>
              <a:gd name="connsiteY45-678" fmla="*/ 4763 h 1075928"/>
              <a:gd name="connsiteX46-679" fmla="*/ 644525 w 1608138"/>
              <a:gd name="connsiteY46-680" fmla="*/ 7938 h 1075928"/>
              <a:gd name="connsiteX47-681" fmla="*/ 649288 w 1608138"/>
              <a:gd name="connsiteY47-682" fmla="*/ 11113 h 1075928"/>
              <a:gd name="connsiteX48-683" fmla="*/ 658813 w 1608138"/>
              <a:gd name="connsiteY48-684" fmla="*/ 19050 h 1075928"/>
              <a:gd name="connsiteX49-685" fmla="*/ 663575 w 1608138"/>
              <a:gd name="connsiteY49-686" fmla="*/ 25400 h 1075928"/>
              <a:gd name="connsiteX50-687" fmla="*/ 676275 w 1608138"/>
              <a:gd name="connsiteY50-688" fmla="*/ 53975 h 1075928"/>
              <a:gd name="connsiteX51-689" fmla="*/ 676275 w 1608138"/>
              <a:gd name="connsiteY51-690" fmla="*/ 85725 h 1075928"/>
              <a:gd name="connsiteX52-691" fmla="*/ 666750 w 1608138"/>
              <a:gd name="connsiteY52-692" fmla="*/ 114300 h 1075928"/>
              <a:gd name="connsiteX53-693" fmla="*/ 649288 w 1608138"/>
              <a:gd name="connsiteY53-694" fmla="*/ 138113 h 1075928"/>
              <a:gd name="connsiteX54-695" fmla="*/ 617538 w 1608138"/>
              <a:gd name="connsiteY54-696" fmla="*/ 149225 h 1075928"/>
              <a:gd name="connsiteX55-697" fmla="*/ 585788 w 1608138"/>
              <a:gd name="connsiteY55-698" fmla="*/ 149225 h 1075928"/>
              <a:gd name="connsiteX56-699" fmla="*/ 550863 w 1608138"/>
              <a:gd name="connsiteY56-700" fmla="*/ 141288 h 1075928"/>
              <a:gd name="connsiteX57-701" fmla="*/ 517525 w 1608138"/>
              <a:gd name="connsiteY57-702" fmla="*/ 131763 h 1075928"/>
              <a:gd name="connsiteX58-703" fmla="*/ 479425 w 1608138"/>
              <a:gd name="connsiteY58-704" fmla="*/ 128588 h 1075928"/>
              <a:gd name="connsiteX59-705" fmla="*/ 441325 w 1608138"/>
              <a:gd name="connsiteY59-706" fmla="*/ 131763 h 1075928"/>
              <a:gd name="connsiteX60-707" fmla="*/ 360363 w 1608138"/>
              <a:gd name="connsiteY60-708" fmla="*/ 158750 h 1075928"/>
              <a:gd name="connsiteX61-709" fmla="*/ 292100 w 1608138"/>
              <a:gd name="connsiteY61-710" fmla="*/ 198438 h 1075928"/>
              <a:gd name="connsiteX62-711" fmla="*/ 231775 w 1608138"/>
              <a:gd name="connsiteY62-712" fmla="*/ 250825 h 1075928"/>
              <a:gd name="connsiteX63-713" fmla="*/ 182563 w 1608138"/>
              <a:gd name="connsiteY63-714" fmla="*/ 307975 h 1075928"/>
              <a:gd name="connsiteX64-715" fmla="*/ 141288 w 1608138"/>
              <a:gd name="connsiteY64-716" fmla="*/ 377825 h 1075928"/>
              <a:gd name="connsiteX65-717" fmla="*/ 109538 w 1608138"/>
              <a:gd name="connsiteY65-718" fmla="*/ 455613 h 1075928"/>
              <a:gd name="connsiteX66-719" fmla="*/ 98425 w 1608138"/>
              <a:gd name="connsiteY66-720" fmla="*/ 512763 h 1075928"/>
              <a:gd name="connsiteX67-721" fmla="*/ 92075 w 1608138"/>
              <a:gd name="connsiteY67-722" fmla="*/ 576263 h 1075928"/>
              <a:gd name="connsiteX68-723" fmla="*/ 95250 w 1608138"/>
              <a:gd name="connsiteY68-724" fmla="*/ 642938 h 1075928"/>
              <a:gd name="connsiteX69-725" fmla="*/ 101600 w 1608138"/>
              <a:gd name="connsiteY69-726" fmla="*/ 709613 h 1075928"/>
              <a:gd name="connsiteX70-727" fmla="*/ 109538 w 1608138"/>
              <a:gd name="connsiteY70-728" fmla="*/ 773113 h 1075928"/>
              <a:gd name="connsiteX71-729" fmla="*/ 123825 w 1608138"/>
              <a:gd name="connsiteY71-730" fmla="*/ 825500 h 1075928"/>
              <a:gd name="connsiteX72-731" fmla="*/ 161925 w 1608138"/>
              <a:gd name="connsiteY72-732" fmla="*/ 928688 h 1075928"/>
              <a:gd name="connsiteX73-733" fmla="*/ 207963 w 1608138"/>
              <a:gd name="connsiteY73-734" fmla="*/ 1030288 h 1075928"/>
              <a:gd name="connsiteX74-735" fmla="*/ 230783 w 1608138"/>
              <a:gd name="connsiteY74-736" fmla="*/ 1075928 h 1075928"/>
              <a:gd name="connsiteX75-737" fmla="*/ 119823 w 1608138"/>
              <a:gd name="connsiteY75-738" fmla="*/ 1075928 h 1075928"/>
              <a:gd name="connsiteX76-739" fmla="*/ 101600 w 1608138"/>
              <a:gd name="connsiteY76-740" fmla="*/ 1038225 h 1075928"/>
              <a:gd name="connsiteX77-741" fmla="*/ 60325 w 1608138"/>
              <a:gd name="connsiteY77-742" fmla="*/ 938213 h 1075928"/>
              <a:gd name="connsiteX78-743" fmla="*/ 28575 w 1608138"/>
              <a:gd name="connsiteY78-744" fmla="*/ 830263 h 1075928"/>
              <a:gd name="connsiteX79-745" fmla="*/ 14288 w 1608138"/>
              <a:gd name="connsiteY79-746" fmla="*/ 769938 h 1075928"/>
              <a:gd name="connsiteX80-747" fmla="*/ 6350 w 1608138"/>
              <a:gd name="connsiteY80-748" fmla="*/ 700088 h 1075928"/>
              <a:gd name="connsiteX81-749" fmla="*/ 0 w 1608138"/>
              <a:gd name="connsiteY81-750" fmla="*/ 628650 h 1075928"/>
              <a:gd name="connsiteX82-751" fmla="*/ 0 w 1608138"/>
              <a:gd name="connsiteY82-752" fmla="*/ 554038 h 1075928"/>
              <a:gd name="connsiteX83-753" fmla="*/ 9525 w 1608138"/>
              <a:gd name="connsiteY83-754" fmla="*/ 487363 h 1075928"/>
              <a:gd name="connsiteX84-755" fmla="*/ 23813 w 1608138"/>
              <a:gd name="connsiteY84-756" fmla="*/ 423863 h 1075928"/>
              <a:gd name="connsiteX85-757" fmla="*/ 52388 w 1608138"/>
              <a:gd name="connsiteY85-758" fmla="*/ 342900 h 1075928"/>
              <a:gd name="connsiteX86-759" fmla="*/ 95250 w 1608138"/>
              <a:gd name="connsiteY86-760" fmla="*/ 271463 h 1075928"/>
              <a:gd name="connsiteX87-761" fmla="*/ 144463 w 1608138"/>
              <a:gd name="connsiteY87-762" fmla="*/ 204788 h 1075928"/>
              <a:gd name="connsiteX88-763" fmla="*/ 204788 w 1608138"/>
              <a:gd name="connsiteY88-764" fmla="*/ 146050 h 1075928"/>
              <a:gd name="connsiteX89-765" fmla="*/ 271463 w 1608138"/>
              <a:gd name="connsiteY89-766" fmla="*/ 96838 h 1075928"/>
              <a:gd name="connsiteX90-767" fmla="*/ 346075 w 1608138"/>
              <a:gd name="connsiteY90-768" fmla="*/ 63500 h 1075928"/>
              <a:gd name="connsiteX91-769" fmla="*/ 395288 w 1608138"/>
              <a:gd name="connsiteY91-770" fmla="*/ 49213 h 1075928"/>
              <a:gd name="connsiteX92-771" fmla="*/ 447675 w 1608138"/>
              <a:gd name="connsiteY92-772" fmla="*/ 36513 h 1075928"/>
              <a:gd name="connsiteX93-773" fmla="*/ 500063 w 1608138"/>
              <a:gd name="connsiteY93-774" fmla="*/ 28575 h 1075928"/>
              <a:gd name="connsiteX94-775" fmla="*/ 549275 w 1608138"/>
              <a:gd name="connsiteY94-776" fmla="*/ 17463 h 1075928"/>
              <a:gd name="connsiteX95-777" fmla="*/ 595313 w 1608138"/>
              <a:gd name="connsiteY95-778" fmla="*/ 0 h 1075928"/>
              <a:gd name="connsiteX0-779" fmla="*/ 1012825 w 1608138"/>
              <a:gd name="connsiteY0-780" fmla="*/ 4763 h 1075928"/>
              <a:gd name="connsiteX1-781" fmla="*/ 1062038 w 1608138"/>
              <a:gd name="connsiteY1-782" fmla="*/ 4763 h 1075928"/>
              <a:gd name="connsiteX2-783" fmla="*/ 1108075 w 1608138"/>
              <a:gd name="connsiteY2-784" fmla="*/ 17463 h 1075928"/>
              <a:gd name="connsiteX3-785" fmla="*/ 1157288 w 1608138"/>
              <a:gd name="connsiteY3-786" fmla="*/ 36513 h 1075928"/>
              <a:gd name="connsiteX4-787" fmla="*/ 1201738 w 1608138"/>
              <a:gd name="connsiteY4-788" fmla="*/ 57150 h 1075928"/>
              <a:gd name="connsiteX5-789" fmla="*/ 1241425 w 1608138"/>
              <a:gd name="connsiteY5-790" fmla="*/ 74613 h 1075928"/>
              <a:gd name="connsiteX6-791" fmla="*/ 1301750 w 1608138"/>
              <a:gd name="connsiteY6-792" fmla="*/ 106363 h 1075928"/>
              <a:gd name="connsiteX7-793" fmla="*/ 1365250 w 1608138"/>
              <a:gd name="connsiteY7-794" fmla="*/ 149225 h 1075928"/>
              <a:gd name="connsiteX8-795" fmla="*/ 1423988 w 1608138"/>
              <a:gd name="connsiteY8-796" fmla="*/ 198438 h 1075928"/>
              <a:gd name="connsiteX9-797" fmla="*/ 1474788 w 1608138"/>
              <a:gd name="connsiteY9-798" fmla="*/ 258763 h 1075928"/>
              <a:gd name="connsiteX10-799" fmla="*/ 1520826 w 1608138"/>
              <a:gd name="connsiteY10-800" fmla="*/ 328613 h 1075928"/>
              <a:gd name="connsiteX11-801" fmla="*/ 1558926 w 1608138"/>
              <a:gd name="connsiteY11-802" fmla="*/ 406400 h 1075928"/>
              <a:gd name="connsiteX12-803" fmla="*/ 1587501 w 1608138"/>
              <a:gd name="connsiteY12-804" fmla="*/ 490538 h 1075928"/>
              <a:gd name="connsiteX13-805" fmla="*/ 1604963 w 1608138"/>
              <a:gd name="connsiteY13-806" fmla="*/ 579438 h 1075928"/>
              <a:gd name="connsiteX14-807" fmla="*/ 1608138 w 1608138"/>
              <a:gd name="connsiteY14-808" fmla="*/ 677863 h 1075928"/>
              <a:gd name="connsiteX15-809" fmla="*/ 1597026 w 1608138"/>
              <a:gd name="connsiteY15-810" fmla="*/ 779463 h 1075928"/>
              <a:gd name="connsiteX16-811" fmla="*/ 1576388 w 1608138"/>
              <a:gd name="connsiteY16-812" fmla="*/ 865188 h 1075928"/>
              <a:gd name="connsiteX17-813" fmla="*/ 1547813 w 1608138"/>
              <a:gd name="connsiteY17-814" fmla="*/ 942975 h 1075928"/>
              <a:gd name="connsiteX18-815" fmla="*/ 1516063 w 1608138"/>
              <a:gd name="connsiteY18-816" fmla="*/ 1017588 h 1075928"/>
              <a:gd name="connsiteX19-817" fmla="*/ 1486893 w 1608138"/>
              <a:gd name="connsiteY19-818" fmla="*/ 1075928 h 1075928"/>
              <a:gd name="connsiteX20-819" fmla="*/ 1381632 w 1608138"/>
              <a:gd name="connsiteY20-820" fmla="*/ 1075928 h 1075928"/>
              <a:gd name="connsiteX21-821" fmla="*/ 1495426 w 1608138"/>
              <a:gd name="connsiteY21-822" fmla="*/ 830263 h 1075928"/>
              <a:gd name="connsiteX22-823" fmla="*/ 1506538 w 1608138"/>
              <a:gd name="connsiteY22-824" fmla="*/ 762000 h 1075928"/>
              <a:gd name="connsiteX23-825" fmla="*/ 1509713 w 1608138"/>
              <a:gd name="connsiteY23-826" fmla="*/ 685800 h 1075928"/>
              <a:gd name="connsiteX24-827" fmla="*/ 1506538 w 1608138"/>
              <a:gd name="connsiteY24-828" fmla="*/ 608013 h 1075928"/>
              <a:gd name="connsiteX25-829" fmla="*/ 1495426 w 1608138"/>
              <a:gd name="connsiteY25-830" fmla="*/ 536575 h 1075928"/>
              <a:gd name="connsiteX26-831" fmla="*/ 1477963 w 1608138"/>
              <a:gd name="connsiteY26-832" fmla="*/ 466725 h 1075928"/>
              <a:gd name="connsiteX27-833" fmla="*/ 1457326 w 1608138"/>
              <a:gd name="connsiteY27-834" fmla="*/ 403225 h 1075928"/>
              <a:gd name="connsiteX28-835" fmla="*/ 1431926 w 1608138"/>
              <a:gd name="connsiteY28-836" fmla="*/ 354013 h 1075928"/>
              <a:gd name="connsiteX29-837" fmla="*/ 1389063 w 1608138"/>
              <a:gd name="connsiteY29-838" fmla="*/ 296863 h 1075928"/>
              <a:gd name="connsiteX30-839" fmla="*/ 1336675 w 1608138"/>
              <a:gd name="connsiteY30-840" fmla="*/ 239713 h 1075928"/>
              <a:gd name="connsiteX31-841" fmla="*/ 1273175 w 1608138"/>
              <a:gd name="connsiteY31-842" fmla="*/ 190500 h 1075928"/>
              <a:gd name="connsiteX32-843" fmla="*/ 1201738 w 1608138"/>
              <a:gd name="connsiteY32-844" fmla="*/ 149225 h 1075928"/>
              <a:gd name="connsiteX33-845" fmla="*/ 1125538 w 1608138"/>
              <a:gd name="connsiteY33-846" fmla="*/ 127000 h 1075928"/>
              <a:gd name="connsiteX34-847" fmla="*/ 1096963 w 1608138"/>
              <a:gd name="connsiteY34-848" fmla="*/ 123825 h 1075928"/>
              <a:gd name="connsiteX35-849" fmla="*/ 1071563 w 1608138"/>
              <a:gd name="connsiteY35-850" fmla="*/ 131763 h 1075928"/>
              <a:gd name="connsiteX36-851" fmla="*/ 1042988 w 1608138"/>
              <a:gd name="connsiteY36-852" fmla="*/ 138113 h 1075928"/>
              <a:gd name="connsiteX37-853" fmla="*/ 1012825 w 1608138"/>
              <a:gd name="connsiteY37-854" fmla="*/ 146050 h 1075928"/>
              <a:gd name="connsiteX38-855" fmla="*/ 981075 w 1608138"/>
              <a:gd name="connsiteY38-856" fmla="*/ 144463 h 1075928"/>
              <a:gd name="connsiteX39-857" fmla="*/ 966788 w 1608138"/>
              <a:gd name="connsiteY39-858" fmla="*/ 127000 h 1075928"/>
              <a:gd name="connsiteX40-859" fmla="*/ 958850 w 1608138"/>
              <a:gd name="connsiteY40-860" fmla="*/ 100013 h 1075928"/>
              <a:gd name="connsiteX41-861" fmla="*/ 955675 w 1608138"/>
              <a:gd name="connsiteY41-862" fmla="*/ 71438 h 1075928"/>
              <a:gd name="connsiteX42-863" fmla="*/ 962025 w 1608138"/>
              <a:gd name="connsiteY42-864" fmla="*/ 42863 h 1075928"/>
              <a:gd name="connsiteX43-865" fmla="*/ 1012825 w 1608138"/>
              <a:gd name="connsiteY43-866" fmla="*/ 4763 h 1075928"/>
              <a:gd name="connsiteX44-867" fmla="*/ 595313 w 1608138"/>
              <a:gd name="connsiteY44-868" fmla="*/ 0 h 1075928"/>
              <a:gd name="connsiteX45-869" fmla="*/ 638175 w 1608138"/>
              <a:gd name="connsiteY45-870" fmla="*/ 4763 h 1075928"/>
              <a:gd name="connsiteX46-871" fmla="*/ 644525 w 1608138"/>
              <a:gd name="connsiteY46-872" fmla="*/ 7938 h 1075928"/>
              <a:gd name="connsiteX47-873" fmla="*/ 649288 w 1608138"/>
              <a:gd name="connsiteY47-874" fmla="*/ 11113 h 1075928"/>
              <a:gd name="connsiteX48-875" fmla="*/ 663575 w 1608138"/>
              <a:gd name="connsiteY48-876" fmla="*/ 25400 h 1075928"/>
              <a:gd name="connsiteX49-877" fmla="*/ 676275 w 1608138"/>
              <a:gd name="connsiteY49-878" fmla="*/ 53975 h 1075928"/>
              <a:gd name="connsiteX50-879" fmla="*/ 676275 w 1608138"/>
              <a:gd name="connsiteY50-880" fmla="*/ 85725 h 1075928"/>
              <a:gd name="connsiteX51-881" fmla="*/ 666750 w 1608138"/>
              <a:gd name="connsiteY51-882" fmla="*/ 114300 h 1075928"/>
              <a:gd name="connsiteX52-883" fmla="*/ 649288 w 1608138"/>
              <a:gd name="connsiteY52-884" fmla="*/ 138113 h 1075928"/>
              <a:gd name="connsiteX53-885" fmla="*/ 617538 w 1608138"/>
              <a:gd name="connsiteY53-886" fmla="*/ 149225 h 1075928"/>
              <a:gd name="connsiteX54-887" fmla="*/ 585788 w 1608138"/>
              <a:gd name="connsiteY54-888" fmla="*/ 149225 h 1075928"/>
              <a:gd name="connsiteX55-889" fmla="*/ 550863 w 1608138"/>
              <a:gd name="connsiteY55-890" fmla="*/ 141288 h 1075928"/>
              <a:gd name="connsiteX56-891" fmla="*/ 517525 w 1608138"/>
              <a:gd name="connsiteY56-892" fmla="*/ 131763 h 1075928"/>
              <a:gd name="connsiteX57-893" fmla="*/ 479425 w 1608138"/>
              <a:gd name="connsiteY57-894" fmla="*/ 128588 h 1075928"/>
              <a:gd name="connsiteX58-895" fmla="*/ 441325 w 1608138"/>
              <a:gd name="connsiteY58-896" fmla="*/ 131763 h 1075928"/>
              <a:gd name="connsiteX59-897" fmla="*/ 360363 w 1608138"/>
              <a:gd name="connsiteY59-898" fmla="*/ 158750 h 1075928"/>
              <a:gd name="connsiteX60-899" fmla="*/ 292100 w 1608138"/>
              <a:gd name="connsiteY60-900" fmla="*/ 198438 h 1075928"/>
              <a:gd name="connsiteX61-901" fmla="*/ 231775 w 1608138"/>
              <a:gd name="connsiteY61-902" fmla="*/ 250825 h 1075928"/>
              <a:gd name="connsiteX62-903" fmla="*/ 182563 w 1608138"/>
              <a:gd name="connsiteY62-904" fmla="*/ 307975 h 1075928"/>
              <a:gd name="connsiteX63-905" fmla="*/ 141288 w 1608138"/>
              <a:gd name="connsiteY63-906" fmla="*/ 377825 h 1075928"/>
              <a:gd name="connsiteX64-907" fmla="*/ 109538 w 1608138"/>
              <a:gd name="connsiteY64-908" fmla="*/ 455613 h 1075928"/>
              <a:gd name="connsiteX65-909" fmla="*/ 98425 w 1608138"/>
              <a:gd name="connsiteY65-910" fmla="*/ 512763 h 1075928"/>
              <a:gd name="connsiteX66-911" fmla="*/ 92075 w 1608138"/>
              <a:gd name="connsiteY66-912" fmla="*/ 576263 h 1075928"/>
              <a:gd name="connsiteX67-913" fmla="*/ 95250 w 1608138"/>
              <a:gd name="connsiteY67-914" fmla="*/ 642938 h 1075928"/>
              <a:gd name="connsiteX68-915" fmla="*/ 101600 w 1608138"/>
              <a:gd name="connsiteY68-916" fmla="*/ 709613 h 1075928"/>
              <a:gd name="connsiteX69-917" fmla="*/ 109538 w 1608138"/>
              <a:gd name="connsiteY69-918" fmla="*/ 773113 h 1075928"/>
              <a:gd name="connsiteX70-919" fmla="*/ 123825 w 1608138"/>
              <a:gd name="connsiteY70-920" fmla="*/ 825500 h 1075928"/>
              <a:gd name="connsiteX71-921" fmla="*/ 161925 w 1608138"/>
              <a:gd name="connsiteY71-922" fmla="*/ 928688 h 1075928"/>
              <a:gd name="connsiteX72-923" fmla="*/ 207963 w 1608138"/>
              <a:gd name="connsiteY72-924" fmla="*/ 1030288 h 1075928"/>
              <a:gd name="connsiteX73-925" fmla="*/ 230783 w 1608138"/>
              <a:gd name="connsiteY73-926" fmla="*/ 1075928 h 1075928"/>
              <a:gd name="connsiteX74-927" fmla="*/ 119823 w 1608138"/>
              <a:gd name="connsiteY74-928" fmla="*/ 1075928 h 1075928"/>
              <a:gd name="connsiteX75-929" fmla="*/ 101600 w 1608138"/>
              <a:gd name="connsiteY75-930" fmla="*/ 1038225 h 1075928"/>
              <a:gd name="connsiteX76-931" fmla="*/ 60325 w 1608138"/>
              <a:gd name="connsiteY76-932" fmla="*/ 938213 h 1075928"/>
              <a:gd name="connsiteX77-933" fmla="*/ 28575 w 1608138"/>
              <a:gd name="connsiteY77-934" fmla="*/ 830263 h 1075928"/>
              <a:gd name="connsiteX78-935" fmla="*/ 14288 w 1608138"/>
              <a:gd name="connsiteY78-936" fmla="*/ 769938 h 1075928"/>
              <a:gd name="connsiteX79-937" fmla="*/ 6350 w 1608138"/>
              <a:gd name="connsiteY79-938" fmla="*/ 700088 h 1075928"/>
              <a:gd name="connsiteX80-939" fmla="*/ 0 w 1608138"/>
              <a:gd name="connsiteY80-940" fmla="*/ 628650 h 1075928"/>
              <a:gd name="connsiteX81-941" fmla="*/ 0 w 1608138"/>
              <a:gd name="connsiteY81-942" fmla="*/ 554038 h 1075928"/>
              <a:gd name="connsiteX82-943" fmla="*/ 9525 w 1608138"/>
              <a:gd name="connsiteY82-944" fmla="*/ 487363 h 1075928"/>
              <a:gd name="connsiteX83-945" fmla="*/ 23813 w 1608138"/>
              <a:gd name="connsiteY83-946" fmla="*/ 423863 h 1075928"/>
              <a:gd name="connsiteX84-947" fmla="*/ 52388 w 1608138"/>
              <a:gd name="connsiteY84-948" fmla="*/ 342900 h 1075928"/>
              <a:gd name="connsiteX85-949" fmla="*/ 95250 w 1608138"/>
              <a:gd name="connsiteY85-950" fmla="*/ 271463 h 1075928"/>
              <a:gd name="connsiteX86-951" fmla="*/ 144463 w 1608138"/>
              <a:gd name="connsiteY86-952" fmla="*/ 204788 h 1075928"/>
              <a:gd name="connsiteX87-953" fmla="*/ 204788 w 1608138"/>
              <a:gd name="connsiteY87-954" fmla="*/ 146050 h 1075928"/>
              <a:gd name="connsiteX88-955" fmla="*/ 271463 w 1608138"/>
              <a:gd name="connsiteY88-956" fmla="*/ 96838 h 1075928"/>
              <a:gd name="connsiteX89-957" fmla="*/ 346075 w 1608138"/>
              <a:gd name="connsiteY89-958" fmla="*/ 63500 h 1075928"/>
              <a:gd name="connsiteX90-959" fmla="*/ 395288 w 1608138"/>
              <a:gd name="connsiteY90-960" fmla="*/ 49213 h 1075928"/>
              <a:gd name="connsiteX91-961" fmla="*/ 447675 w 1608138"/>
              <a:gd name="connsiteY91-962" fmla="*/ 36513 h 1075928"/>
              <a:gd name="connsiteX92-963" fmla="*/ 500063 w 1608138"/>
              <a:gd name="connsiteY92-964" fmla="*/ 28575 h 1075928"/>
              <a:gd name="connsiteX93-965" fmla="*/ 549275 w 1608138"/>
              <a:gd name="connsiteY93-966" fmla="*/ 17463 h 1075928"/>
              <a:gd name="connsiteX94-967" fmla="*/ 595313 w 1608138"/>
              <a:gd name="connsiteY94-968" fmla="*/ 0 h 1075928"/>
              <a:gd name="connsiteX0-969" fmla="*/ 1012825 w 1608138"/>
              <a:gd name="connsiteY0-970" fmla="*/ 4763 h 1075928"/>
              <a:gd name="connsiteX1-971" fmla="*/ 1062038 w 1608138"/>
              <a:gd name="connsiteY1-972" fmla="*/ 4763 h 1075928"/>
              <a:gd name="connsiteX2-973" fmla="*/ 1108075 w 1608138"/>
              <a:gd name="connsiteY2-974" fmla="*/ 17463 h 1075928"/>
              <a:gd name="connsiteX3-975" fmla="*/ 1157288 w 1608138"/>
              <a:gd name="connsiteY3-976" fmla="*/ 36513 h 1075928"/>
              <a:gd name="connsiteX4-977" fmla="*/ 1201738 w 1608138"/>
              <a:gd name="connsiteY4-978" fmla="*/ 57150 h 1075928"/>
              <a:gd name="connsiteX5-979" fmla="*/ 1241425 w 1608138"/>
              <a:gd name="connsiteY5-980" fmla="*/ 74613 h 1075928"/>
              <a:gd name="connsiteX6-981" fmla="*/ 1301750 w 1608138"/>
              <a:gd name="connsiteY6-982" fmla="*/ 106363 h 1075928"/>
              <a:gd name="connsiteX7-983" fmla="*/ 1365250 w 1608138"/>
              <a:gd name="connsiteY7-984" fmla="*/ 149225 h 1075928"/>
              <a:gd name="connsiteX8-985" fmla="*/ 1423988 w 1608138"/>
              <a:gd name="connsiteY8-986" fmla="*/ 198438 h 1075928"/>
              <a:gd name="connsiteX9-987" fmla="*/ 1474788 w 1608138"/>
              <a:gd name="connsiteY9-988" fmla="*/ 258763 h 1075928"/>
              <a:gd name="connsiteX10-989" fmla="*/ 1520826 w 1608138"/>
              <a:gd name="connsiteY10-990" fmla="*/ 328613 h 1075928"/>
              <a:gd name="connsiteX11-991" fmla="*/ 1558926 w 1608138"/>
              <a:gd name="connsiteY11-992" fmla="*/ 406400 h 1075928"/>
              <a:gd name="connsiteX12-993" fmla="*/ 1587501 w 1608138"/>
              <a:gd name="connsiteY12-994" fmla="*/ 490538 h 1075928"/>
              <a:gd name="connsiteX13-995" fmla="*/ 1604963 w 1608138"/>
              <a:gd name="connsiteY13-996" fmla="*/ 579438 h 1075928"/>
              <a:gd name="connsiteX14-997" fmla="*/ 1608138 w 1608138"/>
              <a:gd name="connsiteY14-998" fmla="*/ 677863 h 1075928"/>
              <a:gd name="connsiteX15-999" fmla="*/ 1597026 w 1608138"/>
              <a:gd name="connsiteY15-1000" fmla="*/ 779463 h 1075928"/>
              <a:gd name="connsiteX16-1001" fmla="*/ 1576388 w 1608138"/>
              <a:gd name="connsiteY16-1002" fmla="*/ 865188 h 1075928"/>
              <a:gd name="connsiteX17-1003" fmla="*/ 1547813 w 1608138"/>
              <a:gd name="connsiteY17-1004" fmla="*/ 942975 h 1075928"/>
              <a:gd name="connsiteX18-1005" fmla="*/ 1516063 w 1608138"/>
              <a:gd name="connsiteY18-1006" fmla="*/ 1017588 h 1075928"/>
              <a:gd name="connsiteX19-1007" fmla="*/ 1486893 w 1608138"/>
              <a:gd name="connsiteY19-1008" fmla="*/ 1075928 h 1075928"/>
              <a:gd name="connsiteX20-1009" fmla="*/ 1381632 w 1608138"/>
              <a:gd name="connsiteY20-1010" fmla="*/ 1075928 h 1075928"/>
              <a:gd name="connsiteX21-1011" fmla="*/ 1495426 w 1608138"/>
              <a:gd name="connsiteY21-1012" fmla="*/ 830263 h 1075928"/>
              <a:gd name="connsiteX22-1013" fmla="*/ 1506538 w 1608138"/>
              <a:gd name="connsiteY22-1014" fmla="*/ 762000 h 1075928"/>
              <a:gd name="connsiteX23-1015" fmla="*/ 1509713 w 1608138"/>
              <a:gd name="connsiteY23-1016" fmla="*/ 685800 h 1075928"/>
              <a:gd name="connsiteX24-1017" fmla="*/ 1506538 w 1608138"/>
              <a:gd name="connsiteY24-1018" fmla="*/ 608013 h 1075928"/>
              <a:gd name="connsiteX25-1019" fmla="*/ 1495426 w 1608138"/>
              <a:gd name="connsiteY25-1020" fmla="*/ 536575 h 1075928"/>
              <a:gd name="connsiteX26-1021" fmla="*/ 1477963 w 1608138"/>
              <a:gd name="connsiteY26-1022" fmla="*/ 466725 h 1075928"/>
              <a:gd name="connsiteX27-1023" fmla="*/ 1457326 w 1608138"/>
              <a:gd name="connsiteY27-1024" fmla="*/ 403225 h 1075928"/>
              <a:gd name="connsiteX28-1025" fmla="*/ 1431926 w 1608138"/>
              <a:gd name="connsiteY28-1026" fmla="*/ 354013 h 1075928"/>
              <a:gd name="connsiteX29-1027" fmla="*/ 1389063 w 1608138"/>
              <a:gd name="connsiteY29-1028" fmla="*/ 296863 h 1075928"/>
              <a:gd name="connsiteX30-1029" fmla="*/ 1336675 w 1608138"/>
              <a:gd name="connsiteY30-1030" fmla="*/ 239713 h 1075928"/>
              <a:gd name="connsiteX31-1031" fmla="*/ 1273175 w 1608138"/>
              <a:gd name="connsiteY31-1032" fmla="*/ 190500 h 1075928"/>
              <a:gd name="connsiteX32-1033" fmla="*/ 1201738 w 1608138"/>
              <a:gd name="connsiteY32-1034" fmla="*/ 149225 h 1075928"/>
              <a:gd name="connsiteX33-1035" fmla="*/ 1125538 w 1608138"/>
              <a:gd name="connsiteY33-1036" fmla="*/ 127000 h 1075928"/>
              <a:gd name="connsiteX34-1037" fmla="*/ 1096963 w 1608138"/>
              <a:gd name="connsiteY34-1038" fmla="*/ 123825 h 1075928"/>
              <a:gd name="connsiteX35-1039" fmla="*/ 1071563 w 1608138"/>
              <a:gd name="connsiteY35-1040" fmla="*/ 131763 h 1075928"/>
              <a:gd name="connsiteX36-1041" fmla="*/ 1042988 w 1608138"/>
              <a:gd name="connsiteY36-1042" fmla="*/ 138113 h 1075928"/>
              <a:gd name="connsiteX37-1043" fmla="*/ 1012825 w 1608138"/>
              <a:gd name="connsiteY37-1044" fmla="*/ 146050 h 1075928"/>
              <a:gd name="connsiteX38-1045" fmla="*/ 981075 w 1608138"/>
              <a:gd name="connsiteY38-1046" fmla="*/ 144463 h 1075928"/>
              <a:gd name="connsiteX39-1047" fmla="*/ 966788 w 1608138"/>
              <a:gd name="connsiteY39-1048" fmla="*/ 127000 h 1075928"/>
              <a:gd name="connsiteX40-1049" fmla="*/ 958850 w 1608138"/>
              <a:gd name="connsiteY40-1050" fmla="*/ 100013 h 1075928"/>
              <a:gd name="connsiteX41-1051" fmla="*/ 955675 w 1608138"/>
              <a:gd name="connsiteY41-1052" fmla="*/ 71438 h 1075928"/>
              <a:gd name="connsiteX42-1053" fmla="*/ 962025 w 1608138"/>
              <a:gd name="connsiteY42-1054" fmla="*/ 42863 h 1075928"/>
              <a:gd name="connsiteX43-1055" fmla="*/ 1012825 w 1608138"/>
              <a:gd name="connsiteY43-1056" fmla="*/ 4763 h 1075928"/>
              <a:gd name="connsiteX44-1057" fmla="*/ 595313 w 1608138"/>
              <a:gd name="connsiteY44-1058" fmla="*/ 0 h 1075928"/>
              <a:gd name="connsiteX45-1059" fmla="*/ 638175 w 1608138"/>
              <a:gd name="connsiteY45-1060" fmla="*/ 4763 h 1075928"/>
              <a:gd name="connsiteX46-1061" fmla="*/ 644525 w 1608138"/>
              <a:gd name="connsiteY46-1062" fmla="*/ 7938 h 1075928"/>
              <a:gd name="connsiteX47-1063" fmla="*/ 663575 w 1608138"/>
              <a:gd name="connsiteY47-1064" fmla="*/ 25400 h 1075928"/>
              <a:gd name="connsiteX48-1065" fmla="*/ 676275 w 1608138"/>
              <a:gd name="connsiteY48-1066" fmla="*/ 53975 h 1075928"/>
              <a:gd name="connsiteX49-1067" fmla="*/ 676275 w 1608138"/>
              <a:gd name="connsiteY49-1068" fmla="*/ 85725 h 1075928"/>
              <a:gd name="connsiteX50-1069" fmla="*/ 666750 w 1608138"/>
              <a:gd name="connsiteY50-1070" fmla="*/ 114300 h 1075928"/>
              <a:gd name="connsiteX51-1071" fmla="*/ 649288 w 1608138"/>
              <a:gd name="connsiteY51-1072" fmla="*/ 138113 h 1075928"/>
              <a:gd name="connsiteX52-1073" fmla="*/ 617538 w 1608138"/>
              <a:gd name="connsiteY52-1074" fmla="*/ 149225 h 1075928"/>
              <a:gd name="connsiteX53-1075" fmla="*/ 585788 w 1608138"/>
              <a:gd name="connsiteY53-1076" fmla="*/ 149225 h 1075928"/>
              <a:gd name="connsiteX54-1077" fmla="*/ 550863 w 1608138"/>
              <a:gd name="connsiteY54-1078" fmla="*/ 141288 h 1075928"/>
              <a:gd name="connsiteX55-1079" fmla="*/ 517525 w 1608138"/>
              <a:gd name="connsiteY55-1080" fmla="*/ 131763 h 1075928"/>
              <a:gd name="connsiteX56-1081" fmla="*/ 479425 w 1608138"/>
              <a:gd name="connsiteY56-1082" fmla="*/ 128588 h 1075928"/>
              <a:gd name="connsiteX57-1083" fmla="*/ 441325 w 1608138"/>
              <a:gd name="connsiteY57-1084" fmla="*/ 131763 h 1075928"/>
              <a:gd name="connsiteX58-1085" fmla="*/ 360363 w 1608138"/>
              <a:gd name="connsiteY58-1086" fmla="*/ 158750 h 1075928"/>
              <a:gd name="connsiteX59-1087" fmla="*/ 292100 w 1608138"/>
              <a:gd name="connsiteY59-1088" fmla="*/ 198438 h 1075928"/>
              <a:gd name="connsiteX60-1089" fmla="*/ 231775 w 1608138"/>
              <a:gd name="connsiteY60-1090" fmla="*/ 250825 h 1075928"/>
              <a:gd name="connsiteX61-1091" fmla="*/ 182563 w 1608138"/>
              <a:gd name="connsiteY61-1092" fmla="*/ 307975 h 1075928"/>
              <a:gd name="connsiteX62-1093" fmla="*/ 141288 w 1608138"/>
              <a:gd name="connsiteY62-1094" fmla="*/ 377825 h 1075928"/>
              <a:gd name="connsiteX63-1095" fmla="*/ 109538 w 1608138"/>
              <a:gd name="connsiteY63-1096" fmla="*/ 455613 h 1075928"/>
              <a:gd name="connsiteX64-1097" fmla="*/ 98425 w 1608138"/>
              <a:gd name="connsiteY64-1098" fmla="*/ 512763 h 1075928"/>
              <a:gd name="connsiteX65-1099" fmla="*/ 92075 w 1608138"/>
              <a:gd name="connsiteY65-1100" fmla="*/ 576263 h 1075928"/>
              <a:gd name="connsiteX66-1101" fmla="*/ 95250 w 1608138"/>
              <a:gd name="connsiteY66-1102" fmla="*/ 642938 h 1075928"/>
              <a:gd name="connsiteX67-1103" fmla="*/ 101600 w 1608138"/>
              <a:gd name="connsiteY67-1104" fmla="*/ 709613 h 1075928"/>
              <a:gd name="connsiteX68-1105" fmla="*/ 109538 w 1608138"/>
              <a:gd name="connsiteY68-1106" fmla="*/ 773113 h 1075928"/>
              <a:gd name="connsiteX69-1107" fmla="*/ 123825 w 1608138"/>
              <a:gd name="connsiteY69-1108" fmla="*/ 825500 h 1075928"/>
              <a:gd name="connsiteX70-1109" fmla="*/ 161925 w 1608138"/>
              <a:gd name="connsiteY70-1110" fmla="*/ 928688 h 1075928"/>
              <a:gd name="connsiteX71-1111" fmla="*/ 207963 w 1608138"/>
              <a:gd name="connsiteY71-1112" fmla="*/ 1030288 h 1075928"/>
              <a:gd name="connsiteX72-1113" fmla="*/ 230783 w 1608138"/>
              <a:gd name="connsiteY72-1114" fmla="*/ 1075928 h 1075928"/>
              <a:gd name="connsiteX73-1115" fmla="*/ 119823 w 1608138"/>
              <a:gd name="connsiteY73-1116" fmla="*/ 1075928 h 1075928"/>
              <a:gd name="connsiteX74-1117" fmla="*/ 101600 w 1608138"/>
              <a:gd name="connsiteY74-1118" fmla="*/ 1038225 h 1075928"/>
              <a:gd name="connsiteX75-1119" fmla="*/ 60325 w 1608138"/>
              <a:gd name="connsiteY75-1120" fmla="*/ 938213 h 1075928"/>
              <a:gd name="connsiteX76-1121" fmla="*/ 28575 w 1608138"/>
              <a:gd name="connsiteY76-1122" fmla="*/ 830263 h 1075928"/>
              <a:gd name="connsiteX77-1123" fmla="*/ 14288 w 1608138"/>
              <a:gd name="connsiteY77-1124" fmla="*/ 769938 h 1075928"/>
              <a:gd name="connsiteX78-1125" fmla="*/ 6350 w 1608138"/>
              <a:gd name="connsiteY78-1126" fmla="*/ 700088 h 1075928"/>
              <a:gd name="connsiteX79-1127" fmla="*/ 0 w 1608138"/>
              <a:gd name="connsiteY79-1128" fmla="*/ 628650 h 1075928"/>
              <a:gd name="connsiteX80-1129" fmla="*/ 0 w 1608138"/>
              <a:gd name="connsiteY80-1130" fmla="*/ 554038 h 1075928"/>
              <a:gd name="connsiteX81-1131" fmla="*/ 9525 w 1608138"/>
              <a:gd name="connsiteY81-1132" fmla="*/ 487363 h 1075928"/>
              <a:gd name="connsiteX82-1133" fmla="*/ 23813 w 1608138"/>
              <a:gd name="connsiteY82-1134" fmla="*/ 423863 h 1075928"/>
              <a:gd name="connsiteX83-1135" fmla="*/ 52388 w 1608138"/>
              <a:gd name="connsiteY83-1136" fmla="*/ 342900 h 1075928"/>
              <a:gd name="connsiteX84-1137" fmla="*/ 95250 w 1608138"/>
              <a:gd name="connsiteY84-1138" fmla="*/ 271463 h 1075928"/>
              <a:gd name="connsiteX85-1139" fmla="*/ 144463 w 1608138"/>
              <a:gd name="connsiteY85-1140" fmla="*/ 204788 h 1075928"/>
              <a:gd name="connsiteX86-1141" fmla="*/ 204788 w 1608138"/>
              <a:gd name="connsiteY86-1142" fmla="*/ 146050 h 1075928"/>
              <a:gd name="connsiteX87-1143" fmla="*/ 271463 w 1608138"/>
              <a:gd name="connsiteY87-1144" fmla="*/ 96838 h 1075928"/>
              <a:gd name="connsiteX88-1145" fmla="*/ 346075 w 1608138"/>
              <a:gd name="connsiteY88-1146" fmla="*/ 63500 h 1075928"/>
              <a:gd name="connsiteX89-1147" fmla="*/ 395288 w 1608138"/>
              <a:gd name="connsiteY89-1148" fmla="*/ 49213 h 1075928"/>
              <a:gd name="connsiteX90-1149" fmla="*/ 447675 w 1608138"/>
              <a:gd name="connsiteY90-1150" fmla="*/ 36513 h 1075928"/>
              <a:gd name="connsiteX91-1151" fmla="*/ 500063 w 1608138"/>
              <a:gd name="connsiteY91-1152" fmla="*/ 28575 h 1075928"/>
              <a:gd name="connsiteX92-1153" fmla="*/ 549275 w 1608138"/>
              <a:gd name="connsiteY92-1154" fmla="*/ 17463 h 1075928"/>
              <a:gd name="connsiteX93-1155" fmla="*/ 595313 w 1608138"/>
              <a:gd name="connsiteY93-1156" fmla="*/ 0 h 1075928"/>
              <a:gd name="connsiteX0-1157" fmla="*/ 1012825 w 1608138"/>
              <a:gd name="connsiteY0-1158" fmla="*/ 4763 h 1075928"/>
              <a:gd name="connsiteX1-1159" fmla="*/ 1062038 w 1608138"/>
              <a:gd name="connsiteY1-1160" fmla="*/ 4763 h 1075928"/>
              <a:gd name="connsiteX2-1161" fmla="*/ 1108075 w 1608138"/>
              <a:gd name="connsiteY2-1162" fmla="*/ 17463 h 1075928"/>
              <a:gd name="connsiteX3-1163" fmla="*/ 1157288 w 1608138"/>
              <a:gd name="connsiteY3-1164" fmla="*/ 36513 h 1075928"/>
              <a:gd name="connsiteX4-1165" fmla="*/ 1201738 w 1608138"/>
              <a:gd name="connsiteY4-1166" fmla="*/ 57150 h 1075928"/>
              <a:gd name="connsiteX5-1167" fmla="*/ 1241425 w 1608138"/>
              <a:gd name="connsiteY5-1168" fmla="*/ 74613 h 1075928"/>
              <a:gd name="connsiteX6-1169" fmla="*/ 1301750 w 1608138"/>
              <a:gd name="connsiteY6-1170" fmla="*/ 106363 h 1075928"/>
              <a:gd name="connsiteX7-1171" fmla="*/ 1365250 w 1608138"/>
              <a:gd name="connsiteY7-1172" fmla="*/ 149225 h 1075928"/>
              <a:gd name="connsiteX8-1173" fmla="*/ 1423988 w 1608138"/>
              <a:gd name="connsiteY8-1174" fmla="*/ 198438 h 1075928"/>
              <a:gd name="connsiteX9-1175" fmla="*/ 1474788 w 1608138"/>
              <a:gd name="connsiteY9-1176" fmla="*/ 258763 h 1075928"/>
              <a:gd name="connsiteX10-1177" fmla="*/ 1520826 w 1608138"/>
              <a:gd name="connsiteY10-1178" fmla="*/ 328613 h 1075928"/>
              <a:gd name="connsiteX11-1179" fmla="*/ 1558926 w 1608138"/>
              <a:gd name="connsiteY11-1180" fmla="*/ 406400 h 1075928"/>
              <a:gd name="connsiteX12-1181" fmla="*/ 1587501 w 1608138"/>
              <a:gd name="connsiteY12-1182" fmla="*/ 490538 h 1075928"/>
              <a:gd name="connsiteX13-1183" fmla="*/ 1604963 w 1608138"/>
              <a:gd name="connsiteY13-1184" fmla="*/ 579438 h 1075928"/>
              <a:gd name="connsiteX14-1185" fmla="*/ 1608138 w 1608138"/>
              <a:gd name="connsiteY14-1186" fmla="*/ 677863 h 1075928"/>
              <a:gd name="connsiteX15-1187" fmla="*/ 1597026 w 1608138"/>
              <a:gd name="connsiteY15-1188" fmla="*/ 779463 h 1075928"/>
              <a:gd name="connsiteX16-1189" fmla="*/ 1576388 w 1608138"/>
              <a:gd name="connsiteY16-1190" fmla="*/ 865188 h 1075928"/>
              <a:gd name="connsiteX17-1191" fmla="*/ 1547813 w 1608138"/>
              <a:gd name="connsiteY17-1192" fmla="*/ 942975 h 1075928"/>
              <a:gd name="connsiteX18-1193" fmla="*/ 1516063 w 1608138"/>
              <a:gd name="connsiteY18-1194" fmla="*/ 1017588 h 1075928"/>
              <a:gd name="connsiteX19-1195" fmla="*/ 1486893 w 1608138"/>
              <a:gd name="connsiteY19-1196" fmla="*/ 1075928 h 1075928"/>
              <a:gd name="connsiteX20-1197" fmla="*/ 1381632 w 1608138"/>
              <a:gd name="connsiteY20-1198" fmla="*/ 1075928 h 1075928"/>
              <a:gd name="connsiteX21-1199" fmla="*/ 1495426 w 1608138"/>
              <a:gd name="connsiteY21-1200" fmla="*/ 830263 h 1075928"/>
              <a:gd name="connsiteX22-1201" fmla="*/ 1506538 w 1608138"/>
              <a:gd name="connsiteY22-1202" fmla="*/ 762000 h 1075928"/>
              <a:gd name="connsiteX23-1203" fmla="*/ 1509713 w 1608138"/>
              <a:gd name="connsiteY23-1204" fmla="*/ 685800 h 1075928"/>
              <a:gd name="connsiteX24-1205" fmla="*/ 1506538 w 1608138"/>
              <a:gd name="connsiteY24-1206" fmla="*/ 608013 h 1075928"/>
              <a:gd name="connsiteX25-1207" fmla="*/ 1495426 w 1608138"/>
              <a:gd name="connsiteY25-1208" fmla="*/ 536575 h 1075928"/>
              <a:gd name="connsiteX26-1209" fmla="*/ 1477963 w 1608138"/>
              <a:gd name="connsiteY26-1210" fmla="*/ 466725 h 1075928"/>
              <a:gd name="connsiteX27-1211" fmla="*/ 1457326 w 1608138"/>
              <a:gd name="connsiteY27-1212" fmla="*/ 403225 h 1075928"/>
              <a:gd name="connsiteX28-1213" fmla="*/ 1431926 w 1608138"/>
              <a:gd name="connsiteY28-1214" fmla="*/ 354013 h 1075928"/>
              <a:gd name="connsiteX29-1215" fmla="*/ 1389063 w 1608138"/>
              <a:gd name="connsiteY29-1216" fmla="*/ 296863 h 1075928"/>
              <a:gd name="connsiteX30-1217" fmla="*/ 1336675 w 1608138"/>
              <a:gd name="connsiteY30-1218" fmla="*/ 239713 h 1075928"/>
              <a:gd name="connsiteX31-1219" fmla="*/ 1273175 w 1608138"/>
              <a:gd name="connsiteY31-1220" fmla="*/ 190500 h 1075928"/>
              <a:gd name="connsiteX32-1221" fmla="*/ 1201738 w 1608138"/>
              <a:gd name="connsiteY32-1222" fmla="*/ 149225 h 1075928"/>
              <a:gd name="connsiteX33-1223" fmla="*/ 1125538 w 1608138"/>
              <a:gd name="connsiteY33-1224" fmla="*/ 127000 h 1075928"/>
              <a:gd name="connsiteX34-1225" fmla="*/ 1096963 w 1608138"/>
              <a:gd name="connsiteY34-1226" fmla="*/ 123825 h 1075928"/>
              <a:gd name="connsiteX35-1227" fmla="*/ 1071563 w 1608138"/>
              <a:gd name="connsiteY35-1228" fmla="*/ 131763 h 1075928"/>
              <a:gd name="connsiteX36-1229" fmla="*/ 1042988 w 1608138"/>
              <a:gd name="connsiteY36-1230" fmla="*/ 138113 h 1075928"/>
              <a:gd name="connsiteX37-1231" fmla="*/ 1012825 w 1608138"/>
              <a:gd name="connsiteY37-1232" fmla="*/ 146050 h 1075928"/>
              <a:gd name="connsiteX38-1233" fmla="*/ 981075 w 1608138"/>
              <a:gd name="connsiteY38-1234" fmla="*/ 144463 h 1075928"/>
              <a:gd name="connsiteX39-1235" fmla="*/ 966788 w 1608138"/>
              <a:gd name="connsiteY39-1236" fmla="*/ 127000 h 1075928"/>
              <a:gd name="connsiteX40-1237" fmla="*/ 958850 w 1608138"/>
              <a:gd name="connsiteY40-1238" fmla="*/ 100013 h 1075928"/>
              <a:gd name="connsiteX41-1239" fmla="*/ 955675 w 1608138"/>
              <a:gd name="connsiteY41-1240" fmla="*/ 71438 h 1075928"/>
              <a:gd name="connsiteX42-1241" fmla="*/ 962025 w 1608138"/>
              <a:gd name="connsiteY42-1242" fmla="*/ 42863 h 1075928"/>
              <a:gd name="connsiteX43-1243" fmla="*/ 1012825 w 1608138"/>
              <a:gd name="connsiteY43-1244" fmla="*/ 4763 h 1075928"/>
              <a:gd name="connsiteX44-1245" fmla="*/ 595313 w 1608138"/>
              <a:gd name="connsiteY44-1246" fmla="*/ 0 h 1075928"/>
              <a:gd name="connsiteX45-1247" fmla="*/ 638177 w 1608138"/>
              <a:gd name="connsiteY45-1248" fmla="*/ 4762 h 1075928"/>
              <a:gd name="connsiteX46-1249" fmla="*/ 644525 w 1608138"/>
              <a:gd name="connsiteY46-1250" fmla="*/ 7938 h 1075928"/>
              <a:gd name="connsiteX47-1251" fmla="*/ 663575 w 1608138"/>
              <a:gd name="connsiteY47-1252" fmla="*/ 25400 h 1075928"/>
              <a:gd name="connsiteX48-1253" fmla="*/ 676275 w 1608138"/>
              <a:gd name="connsiteY48-1254" fmla="*/ 53975 h 1075928"/>
              <a:gd name="connsiteX49-1255" fmla="*/ 676275 w 1608138"/>
              <a:gd name="connsiteY49-1256" fmla="*/ 85725 h 1075928"/>
              <a:gd name="connsiteX50-1257" fmla="*/ 666750 w 1608138"/>
              <a:gd name="connsiteY50-1258" fmla="*/ 114300 h 1075928"/>
              <a:gd name="connsiteX51-1259" fmla="*/ 649288 w 1608138"/>
              <a:gd name="connsiteY51-1260" fmla="*/ 138113 h 1075928"/>
              <a:gd name="connsiteX52-1261" fmla="*/ 617538 w 1608138"/>
              <a:gd name="connsiteY52-1262" fmla="*/ 149225 h 1075928"/>
              <a:gd name="connsiteX53-1263" fmla="*/ 585788 w 1608138"/>
              <a:gd name="connsiteY53-1264" fmla="*/ 149225 h 1075928"/>
              <a:gd name="connsiteX54-1265" fmla="*/ 550863 w 1608138"/>
              <a:gd name="connsiteY54-1266" fmla="*/ 141288 h 1075928"/>
              <a:gd name="connsiteX55-1267" fmla="*/ 517525 w 1608138"/>
              <a:gd name="connsiteY55-1268" fmla="*/ 131763 h 1075928"/>
              <a:gd name="connsiteX56-1269" fmla="*/ 479425 w 1608138"/>
              <a:gd name="connsiteY56-1270" fmla="*/ 128588 h 1075928"/>
              <a:gd name="connsiteX57-1271" fmla="*/ 441325 w 1608138"/>
              <a:gd name="connsiteY57-1272" fmla="*/ 131763 h 1075928"/>
              <a:gd name="connsiteX58-1273" fmla="*/ 360363 w 1608138"/>
              <a:gd name="connsiteY58-1274" fmla="*/ 158750 h 1075928"/>
              <a:gd name="connsiteX59-1275" fmla="*/ 292100 w 1608138"/>
              <a:gd name="connsiteY59-1276" fmla="*/ 198438 h 1075928"/>
              <a:gd name="connsiteX60-1277" fmla="*/ 231775 w 1608138"/>
              <a:gd name="connsiteY60-1278" fmla="*/ 250825 h 1075928"/>
              <a:gd name="connsiteX61-1279" fmla="*/ 182563 w 1608138"/>
              <a:gd name="connsiteY61-1280" fmla="*/ 307975 h 1075928"/>
              <a:gd name="connsiteX62-1281" fmla="*/ 141288 w 1608138"/>
              <a:gd name="connsiteY62-1282" fmla="*/ 377825 h 1075928"/>
              <a:gd name="connsiteX63-1283" fmla="*/ 109538 w 1608138"/>
              <a:gd name="connsiteY63-1284" fmla="*/ 455613 h 1075928"/>
              <a:gd name="connsiteX64-1285" fmla="*/ 98425 w 1608138"/>
              <a:gd name="connsiteY64-1286" fmla="*/ 512763 h 1075928"/>
              <a:gd name="connsiteX65-1287" fmla="*/ 92075 w 1608138"/>
              <a:gd name="connsiteY65-1288" fmla="*/ 576263 h 1075928"/>
              <a:gd name="connsiteX66-1289" fmla="*/ 95250 w 1608138"/>
              <a:gd name="connsiteY66-1290" fmla="*/ 642938 h 1075928"/>
              <a:gd name="connsiteX67-1291" fmla="*/ 101600 w 1608138"/>
              <a:gd name="connsiteY67-1292" fmla="*/ 709613 h 1075928"/>
              <a:gd name="connsiteX68-1293" fmla="*/ 109538 w 1608138"/>
              <a:gd name="connsiteY68-1294" fmla="*/ 773113 h 1075928"/>
              <a:gd name="connsiteX69-1295" fmla="*/ 123825 w 1608138"/>
              <a:gd name="connsiteY69-1296" fmla="*/ 825500 h 1075928"/>
              <a:gd name="connsiteX70-1297" fmla="*/ 161925 w 1608138"/>
              <a:gd name="connsiteY70-1298" fmla="*/ 928688 h 1075928"/>
              <a:gd name="connsiteX71-1299" fmla="*/ 207963 w 1608138"/>
              <a:gd name="connsiteY71-1300" fmla="*/ 1030288 h 1075928"/>
              <a:gd name="connsiteX72-1301" fmla="*/ 230783 w 1608138"/>
              <a:gd name="connsiteY72-1302" fmla="*/ 1075928 h 1075928"/>
              <a:gd name="connsiteX73-1303" fmla="*/ 119823 w 1608138"/>
              <a:gd name="connsiteY73-1304" fmla="*/ 1075928 h 1075928"/>
              <a:gd name="connsiteX74-1305" fmla="*/ 101600 w 1608138"/>
              <a:gd name="connsiteY74-1306" fmla="*/ 1038225 h 1075928"/>
              <a:gd name="connsiteX75-1307" fmla="*/ 60325 w 1608138"/>
              <a:gd name="connsiteY75-1308" fmla="*/ 938213 h 1075928"/>
              <a:gd name="connsiteX76-1309" fmla="*/ 28575 w 1608138"/>
              <a:gd name="connsiteY76-1310" fmla="*/ 830263 h 1075928"/>
              <a:gd name="connsiteX77-1311" fmla="*/ 14288 w 1608138"/>
              <a:gd name="connsiteY77-1312" fmla="*/ 769938 h 1075928"/>
              <a:gd name="connsiteX78-1313" fmla="*/ 6350 w 1608138"/>
              <a:gd name="connsiteY78-1314" fmla="*/ 700088 h 1075928"/>
              <a:gd name="connsiteX79-1315" fmla="*/ 0 w 1608138"/>
              <a:gd name="connsiteY79-1316" fmla="*/ 628650 h 1075928"/>
              <a:gd name="connsiteX80-1317" fmla="*/ 0 w 1608138"/>
              <a:gd name="connsiteY80-1318" fmla="*/ 554038 h 1075928"/>
              <a:gd name="connsiteX81-1319" fmla="*/ 9525 w 1608138"/>
              <a:gd name="connsiteY81-1320" fmla="*/ 487363 h 1075928"/>
              <a:gd name="connsiteX82-1321" fmla="*/ 23813 w 1608138"/>
              <a:gd name="connsiteY82-1322" fmla="*/ 423863 h 1075928"/>
              <a:gd name="connsiteX83-1323" fmla="*/ 52388 w 1608138"/>
              <a:gd name="connsiteY83-1324" fmla="*/ 342900 h 1075928"/>
              <a:gd name="connsiteX84-1325" fmla="*/ 95250 w 1608138"/>
              <a:gd name="connsiteY84-1326" fmla="*/ 271463 h 1075928"/>
              <a:gd name="connsiteX85-1327" fmla="*/ 144463 w 1608138"/>
              <a:gd name="connsiteY85-1328" fmla="*/ 204788 h 1075928"/>
              <a:gd name="connsiteX86-1329" fmla="*/ 204788 w 1608138"/>
              <a:gd name="connsiteY86-1330" fmla="*/ 146050 h 1075928"/>
              <a:gd name="connsiteX87-1331" fmla="*/ 271463 w 1608138"/>
              <a:gd name="connsiteY87-1332" fmla="*/ 96838 h 1075928"/>
              <a:gd name="connsiteX88-1333" fmla="*/ 346075 w 1608138"/>
              <a:gd name="connsiteY88-1334" fmla="*/ 63500 h 1075928"/>
              <a:gd name="connsiteX89-1335" fmla="*/ 395288 w 1608138"/>
              <a:gd name="connsiteY89-1336" fmla="*/ 49213 h 1075928"/>
              <a:gd name="connsiteX90-1337" fmla="*/ 447675 w 1608138"/>
              <a:gd name="connsiteY90-1338" fmla="*/ 36513 h 1075928"/>
              <a:gd name="connsiteX91-1339" fmla="*/ 500063 w 1608138"/>
              <a:gd name="connsiteY91-1340" fmla="*/ 28575 h 1075928"/>
              <a:gd name="connsiteX92-1341" fmla="*/ 549275 w 1608138"/>
              <a:gd name="connsiteY92-1342" fmla="*/ 17463 h 1075928"/>
              <a:gd name="connsiteX93-1343" fmla="*/ 595313 w 1608138"/>
              <a:gd name="connsiteY93-1344" fmla="*/ 0 h 1075928"/>
              <a:gd name="connsiteX0-1345" fmla="*/ 1012825 w 1608138"/>
              <a:gd name="connsiteY0-1346" fmla="*/ 4763 h 1075928"/>
              <a:gd name="connsiteX1-1347" fmla="*/ 1062038 w 1608138"/>
              <a:gd name="connsiteY1-1348" fmla="*/ 4763 h 1075928"/>
              <a:gd name="connsiteX2-1349" fmla="*/ 1108075 w 1608138"/>
              <a:gd name="connsiteY2-1350" fmla="*/ 17463 h 1075928"/>
              <a:gd name="connsiteX3-1351" fmla="*/ 1157288 w 1608138"/>
              <a:gd name="connsiteY3-1352" fmla="*/ 36513 h 1075928"/>
              <a:gd name="connsiteX4-1353" fmla="*/ 1201738 w 1608138"/>
              <a:gd name="connsiteY4-1354" fmla="*/ 57150 h 1075928"/>
              <a:gd name="connsiteX5-1355" fmla="*/ 1241425 w 1608138"/>
              <a:gd name="connsiteY5-1356" fmla="*/ 74613 h 1075928"/>
              <a:gd name="connsiteX6-1357" fmla="*/ 1301750 w 1608138"/>
              <a:gd name="connsiteY6-1358" fmla="*/ 106363 h 1075928"/>
              <a:gd name="connsiteX7-1359" fmla="*/ 1365250 w 1608138"/>
              <a:gd name="connsiteY7-1360" fmla="*/ 149225 h 1075928"/>
              <a:gd name="connsiteX8-1361" fmla="*/ 1423988 w 1608138"/>
              <a:gd name="connsiteY8-1362" fmla="*/ 198438 h 1075928"/>
              <a:gd name="connsiteX9-1363" fmla="*/ 1474788 w 1608138"/>
              <a:gd name="connsiteY9-1364" fmla="*/ 258763 h 1075928"/>
              <a:gd name="connsiteX10-1365" fmla="*/ 1520826 w 1608138"/>
              <a:gd name="connsiteY10-1366" fmla="*/ 328613 h 1075928"/>
              <a:gd name="connsiteX11-1367" fmla="*/ 1558926 w 1608138"/>
              <a:gd name="connsiteY11-1368" fmla="*/ 406400 h 1075928"/>
              <a:gd name="connsiteX12-1369" fmla="*/ 1587501 w 1608138"/>
              <a:gd name="connsiteY12-1370" fmla="*/ 490538 h 1075928"/>
              <a:gd name="connsiteX13-1371" fmla="*/ 1604963 w 1608138"/>
              <a:gd name="connsiteY13-1372" fmla="*/ 579438 h 1075928"/>
              <a:gd name="connsiteX14-1373" fmla="*/ 1608138 w 1608138"/>
              <a:gd name="connsiteY14-1374" fmla="*/ 677863 h 1075928"/>
              <a:gd name="connsiteX15-1375" fmla="*/ 1597026 w 1608138"/>
              <a:gd name="connsiteY15-1376" fmla="*/ 779463 h 1075928"/>
              <a:gd name="connsiteX16-1377" fmla="*/ 1576388 w 1608138"/>
              <a:gd name="connsiteY16-1378" fmla="*/ 865188 h 1075928"/>
              <a:gd name="connsiteX17-1379" fmla="*/ 1547813 w 1608138"/>
              <a:gd name="connsiteY17-1380" fmla="*/ 942975 h 1075928"/>
              <a:gd name="connsiteX18-1381" fmla="*/ 1516063 w 1608138"/>
              <a:gd name="connsiteY18-1382" fmla="*/ 1017588 h 1075928"/>
              <a:gd name="connsiteX19-1383" fmla="*/ 1486893 w 1608138"/>
              <a:gd name="connsiteY19-1384" fmla="*/ 1075928 h 1075928"/>
              <a:gd name="connsiteX20-1385" fmla="*/ 1381632 w 1608138"/>
              <a:gd name="connsiteY20-1386" fmla="*/ 1075928 h 1075928"/>
              <a:gd name="connsiteX21-1387" fmla="*/ 1495426 w 1608138"/>
              <a:gd name="connsiteY21-1388" fmla="*/ 830263 h 1075928"/>
              <a:gd name="connsiteX22-1389" fmla="*/ 1506538 w 1608138"/>
              <a:gd name="connsiteY22-1390" fmla="*/ 762000 h 1075928"/>
              <a:gd name="connsiteX23-1391" fmla="*/ 1509713 w 1608138"/>
              <a:gd name="connsiteY23-1392" fmla="*/ 685800 h 1075928"/>
              <a:gd name="connsiteX24-1393" fmla="*/ 1506538 w 1608138"/>
              <a:gd name="connsiteY24-1394" fmla="*/ 608013 h 1075928"/>
              <a:gd name="connsiteX25-1395" fmla="*/ 1495426 w 1608138"/>
              <a:gd name="connsiteY25-1396" fmla="*/ 536575 h 1075928"/>
              <a:gd name="connsiteX26-1397" fmla="*/ 1477963 w 1608138"/>
              <a:gd name="connsiteY26-1398" fmla="*/ 466725 h 1075928"/>
              <a:gd name="connsiteX27-1399" fmla="*/ 1457326 w 1608138"/>
              <a:gd name="connsiteY27-1400" fmla="*/ 403225 h 1075928"/>
              <a:gd name="connsiteX28-1401" fmla="*/ 1431926 w 1608138"/>
              <a:gd name="connsiteY28-1402" fmla="*/ 354013 h 1075928"/>
              <a:gd name="connsiteX29-1403" fmla="*/ 1389063 w 1608138"/>
              <a:gd name="connsiteY29-1404" fmla="*/ 296863 h 1075928"/>
              <a:gd name="connsiteX30-1405" fmla="*/ 1336675 w 1608138"/>
              <a:gd name="connsiteY30-1406" fmla="*/ 239713 h 1075928"/>
              <a:gd name="connsiteX31-1407" fmla="*/ 1273175 w 1608138"/>
              <a:gd name="connsiteY31-1408" fmla="*/ 190500 h 1075928"/>
              <a:gd name="connsiteX32-1409" fmla="*/ 1201738 w 1608138"/>
              <a:gd name="connsiteY32-1410" fmla="*/ 149225 h 1075928"/>
              <a:gd name="connsiteX33-1411" fmla="*/ 1125538 w 1608138"/>
              <a:gd name="connsiteY33-1412" fmla="*/ 127000 h 1075928"/>
              <a:gd name="connsiteX34-1413" fmla="*/ 1096963 w 1608138"/>
              <a:gd name="connsiteY34-1414" fmla="*/ 123825 h 1075928"/>
              <a:gd name="connsiteX35-1415" fmla="*/ 1071563 w 1608138"/>
              <a:gd name="connsiteY35-1416" fmla="*/ 131763 h 1075928"/>
              <a:gd name="connsiteX36-1417" fmla="*/ 1042988 w 1608138"/>
              <a:gd name="connsiteY36-1418" fmla="*/ 138113 h 1075928"/>
              <a:gd name="connsiteX37-1419" fmla="*/ 1012825 w 1608138"/>
              <a:gd name="connsiteY37-1420" fmla="*/ 146050 h 1075928"/>
              <a:gd name="connsiteX38-1421" fmla="*/ 981075 w 1608138"/>
              <a:gd name="connsiteY38-1422" fmla="*/ 144463 h 1075928"/>
              <a:gd name="connsiteX39-1423" fmla="*/ 966788 w 1608138"/>
              <a:gd name="connsiteY39-1424" fmla="*/ 127000 h 1075928"/>
              <a:gd name="connsiteX40-1425" fmla="*/ 958850 w 1608138"/>
              <a:gd name="connsiteY40-1426" fmla="*/ 100013 h 1075928"/>
              <a:gd name="connsiteX41-1427" fmla="*/ 955675 w 1608138"/>
              <a:gd name="connsiteY41-1428" fmla="*/ 71438 h 1075928"/>
              <a:gd name="connsiteX42-1429" fmla="*/ 962025 w 1608138"/>
              <a:gd name="connsiteY42-1430" fmla="*/ 42863 h 1075928"/>
              <a:gd name="connsiteX43-1431" fmla="*/ 1012825 w 1608138"/>
              <a:gd name="connsiteY43-1432" fmla="*/ 4763 h 1075928"/>
              <a:gd name="connsiteX44-1433" fmla="*/ 595313 w 1608138"/>
              <a:gd name="connsiteY44-1434" fmla="*/ 0 h 1075928"/>
              <a:gd name="connsiteX45-1435" fmla="*/ 638177 w 1608138"/>
              <a:gd name="connsiteY45-1436" fmla="*/ 4762 h 1075928"/>
              <a:gd name="connsiteX46-1437" fmla="*/ 663575 w 1608138"/>
              <a:gd name="connsiteY46-1438" fmla="*/ 25400 h 1075928"/>
              <a:gd name="connsiteX47-1439" fmla="*/ 676275 w 1608138"/>
              <a:gd name="connsiteY47-1440" fmla="*/ 53975 h 1075928"/>
              <a:gd name="connsiteX48-1441" fmla="*/ 676275 w 1608138"/>
              <a:gd name="connsiteY48-1442" fmla="*/ 85725 h 1075928"/>
              <a:gd name="connsiteX49-1443" fmla="*/ 666750 w 1608138"/>
              <a:gd name="connsiteY49-1444" fmla="*/ 114300 h 1075928"/>
              <a:gd name="connsiteX50-1445" fmla="*/ 649288 w 1608138"/>
              <a:gd name="connsiteY50-1446" fmla="*/ 138113 h 1075928"/>
              <a:gd name="connsiteX51-1447" fmla="*/ 617538 w 1608138"/>
              <a:gd name="connsiteY51-1448" fmla="*/ 149225 h 1075928"/>
              <a:gd name="connsiteX52-1449" fmla="*/ 585788 w 1608138"/>
              <a:gd name="connsiteY52-1450" fmla="*/ 149225 h 1075928"/>
              <a:gd name="connsiteX53-1451" fmla="*/ 550863 w 1608138"/>
              <a:gd name="connsiteY53-1452" fmla="*/ 141288 h 1075928"/>
              <a:gd name="connsiteX54-1453" fmla="*/ 517525 w 1608138"/>
              <a:gd name="connsiteY54-1454" fmla="*/ 131763 h 1075928"/>
              <a:gd name="connsiteX55-1455" fmla="*/ 479425 w 1608138"/>
              <a:gd name="connsiteY55-1456" fmla="*/ 128588 h 1075928"/>
              <a:gd name="connsiteX56-1457" fmla="*/ 441325 w 1608138"/>
              <a:gd name="connsiteY56-1458" fmla="*/ 131763 h 1075928"/>
              <a:gd name="connsiteX57-1459" fmla="*/ 360363 w 1608138"/>
              <a:gd name="connsiteY57-1460" fmla="*/ 158750 h 1075928"/>
              <a:gd name="connsiteX58-1461" fmla="*/ 292100 w 1608138"/>
              <a:gd name="connsiteY58-1462" fmla="*/ 198438 h 1075928"/>
              <a:gd name="connsiteX59-1463" fmla="*/ 231775 w 1608138"/>
              <a:gd name="connsiteY59-1464" fmla="*/ 250825 h 1075928"/>
              <a:gd name="connsiteX60-1465" fmla="*/ 182563 w 1608138"/>
              <a:gd name="connsiteY60-1466" fmla="*/ 307975 h 1075928"/>
              <a:gd name="connsiteX61-1467" fmla="*/ 141288 w 1608138"/>
              <a:gd name="connsiteY61-1468" fmla="*/ 377825 h 1075928"/>
              <a:gd name="connsiteX62-1469" fmla="*/ 109538 w 1608138"/>
              <a:gd name="connsiteY62-1470" fmla="*/ 455613 h 1075928"/>
              <a:gd name="connsiteX63-1471" fmla="*/ 98425 w 1608138"/>
              <a:gd name="connsiteY63-1472" fmla="*/ 512763 h 1075928"/>
              <a:gd name="connsiteX64-1473" fmla="*/ 92075 w 1608138"/>
              <a:gd name="connsiteY64-1474" fmla="*/ 576263 h 1075928"/>
              <a:gd name="connsiteX65-1475" fmla="*/ 95250 w 1608138"/>
              <a:gd name="connsiteY65-1476" fmla="*/ 642938 h 1075928"/>
              <a:gd name="connsiteX66-1477" fmla="*/ 101600 w 1608138"/>
              <a:gd name="connsiteY66-1478" fmla="*/ 709613 h 1075928"/>
              <a:gd name="connsiteX67-1479" fmla="*/ 109538 w 1608138"/>
              <a:gd name="connsiteY67-1480" fmla="*/ 773113 h 1075928"/>
              <a:gd name="connsiteX68-1481" fmla="*/ 123825 w 1608138"/>
              <a:gd name="connsiteY68-1482" fmla="*/ 825500 h 1075928"/>
              <a:gd name="connsiteX69-1483" fmla="*/ 161925 w 1608138"/>
              <a:gd name="connsiteY69-1484" fmla="*/ 928688 h 1075928"/>
              <a:gd name="connsiteX70-1485" fmla="*/ 207963 w 1608138"/>
              <a:gd name="connsiteY70-1486" fmla="*/ 1030288 h 1075928"/>
              <a:gd name="connsiteX71-1487" fmla="*/ 230783 w 1608138"/>
              <a:gd name="connsiteY71-1488" fmla="*/ 1075928 h 1075928"/>
              <a:gd name="connsiteX72-1489" fmla="*/ 119823 w 1608138"/>
              <a:gd name="connsiteY72-1490" fmla="*/ 1075928 h 1075928"/>
              <a:gd name="connsiteX73-1491" fmla="*/ 101600 w 1608138"/>
              <a:gd name="connsiteY73-1492" fmla="*/ 1038225 h 1075928"/>
              <a:gd name="connsiteX74-1493" fmla="*/ 60325 w 1608138"/>
              <a:gd name="connsiteY74-1494" fmla="*/ 938213 h 1075928"/>
              <a:gd name="connsiteX75-1495" fmla="*/ 28575 w 1608138"/>
              <a:gd name="connsiteY75-1496" fmla="*/ 830263 h 1075928"/>
              <a:gd name="connsiteX76-1497" fmla="*/ 14288 w 1608138"/>
              <a:gd name="connsiteY76-1498" fmla="*/ 769938 h 1075928"/>
              <a:gd name="connsiteX77-1499" fmla="*/ 6350 w 1608138"/>
              <a:gd name="connsiteY77-1500" fmla="*/ 700088 h 1075928"/>
              <a:gd name="connsiteX78-1501" fmla="*/ 0 w 1608138"/>
              <a:gd name="connsiteY78-1502" fmla="*/ 628650 h 1075928"/>
              <a:gd name="connsiteX79-1503" fmla="*/ 0 w 1608138"/>
              <a:gd name="connsiteY79-1504" fmla="*/ 554038 h 1075928"/>
              <a:gd name="connsiteX80-1505" fmla="*/ 9525 w 1608138"/>
              <a:gd name="connsiteY80-1506" fmla="*/ 487363 h 1075928"/>
              <a:gd name="connsiteX81-1507" fmla="*/ 23813 w 1608138"/>
              <a:gd name="connsiteY81-1508" fmla="*/ 423863 h 1075928"/>
              <a:gd name="connsiteX82-1509" fmla="*/ 52388 w 1608138"/>
              <a:gd name="connsiteY82-1510" fmla="*/ 342900 h 1075928"/>
              <a:gd name="connsiteX83-1511" fmla="*/ 95250 w 1608138"/>
              <a:gd name="connsiteY83-1512" fmla="*/ 271463 h 1075928"/>
              <a:gd name="connsiteX84-1513" fmla="*/ 144463 w 1608138"/>
              <a:gd name="connsiteY84-1514" fmla="*/ 204788 h 1075928"/>
              <a:gd name="connsiteX85-1515" fmla="*/ 204788 w 1608138"/>
              <a:gd name="connsiteY85-1516" fmla="*/ 146050 h 1075928"/>
              <a:gd name="connsiteX86-1517" fmla="*/ 271463 w 1608138"/>
              <a:gd name="connsiteY86-1518" fmla="*/ 96838 h 1075928"/>
              <a:gd name="connsiteX87-1519" fmla="*/ 346075 w 1608138"/>
              <a:gd name="connsiteY87-1520" fmla="*/ 63500 h 1075928"/>
              <a:gd name="connsiteX88-1521" fmla="*/ 395288 w 1608138"/>
              <a:gd name="connsiteY88-1522" fmla="*/ 49213 h 1075928"/>
              <a:gd name="connsiteX89-1523" fmla="*/ 447675 w 1608138"/>
              <a:gd name="connsiteY89-1524" fmla="*/ 36513 h 1075928"/>
              <a:gd name="connsiteX90-1525" fmla="*/ 500063 w 1608138"/>
              <a:gd name="connsiteY90-1526" fmla="*/ 28575 h 1075928"/>
              <a:gd name="connsiteX91-1527" fmla="*/ 549275 w 1608138"/>
              <a:gd name="connsiteY91-1528" fmla="*/ 17463 h 1075928"/>
              <a:gd name="connsiteX92-1529" fmla="*/ 595313 w 1608138"/>
              <a:gd name="connsiteY92-1530" fmla="*/ 0 h 1075928"/>
              <a:gd name="connsiteX0-1531" fmla="*/ 1012825 w 1608138"/>
              <a:gd name="connsiteY0-1532" fmla="*/ 4763 h 1075928"/>
              <a:gd name="connsiteX1-1533" fmla="*/ 1062038 w 1608138"/>
              <a:gd name="connsiteY1-1534" fmla="*/ 4763 h 1075928"/>
              <a:gd name="connsiteX2-1535" fmla="*/ 1108075 w 1608138"/>
              <a:gd name="connsiteY2-1536" fmla="*/ 17463 h 1075928"/>
              <a:gd name="connsiteX3-1537" fmla="*/ 1157288 w 1608138"/>
              <a:gd name="connsiteY3-1538" fmla="*/ 36513 h 1075928"/>
              <a:gd name="connsiteX4-1539" fmla="*/ 1201738 w 1608138"/>
              <a:gd name="connsiteY4-1540" fmla="*/ 57150 h 1075928"/>
              <a:gd name="connsiteX5-1541" fmla="*/ 1241425 w 1608138"/>
              <a:gd name="connsiteY5-1542" fmla="*/ 74613 h 1075928"/>
              <a:gd name="connsiteX6-1543" fmla="*/ 1301750 w 1608138"/>
              <a:gd name="connsiteY6-1544" fmla="*/ 106363 h 1075928"/>
              <a:gd name="connsiteX7-1545" fmla="*/ 1365250 w 1608138"/>
              <a:gd name="connsiteY7-1546" fmla="*/ 149225 h 1075928"/>
              <a:gd name="connsiteX8-1547" fmla="*/ 1423988 w 1608138"/>
              <a:gd name="connsiteY8-1548" fmla="*/ 198438 h 1075928"/>
              <a:gd name="connsiteX9-1549" fmla="*/ 1474788 w 1608138"/>
              <a:gd name="connsiteY9-1550" fmla="*/ 258763 h 1075928"/>
              <a:gd name="connsiteX10-1551" fmla="*/ 1520826 w 1608138"/>
              <a:gd name="connsiteY10-1552" fmla="*/ 328613 h 1075928"/>
              <a:gd name="connsiteX11-1553" fmla="*/ 1558926 w 1608138"/>
              <a:gd name="connsiteY11-1554" fmla="*/ 406400 h 1075928"/>
              <a:gd name="connsiteX12-1555" fmla="*/ 1587501 w 1608138"/>
              <a:gd name="connsiteY12-1556" fmla="*/ 490538 h 1075928"/>
              <a:gd name="connsiteX13-1557" fmla="*/ 1604963 w 1608138"/>
              <a:gd name="connsiteY13-1558" fmla="*/ 579438 h 1075928"/>
              <a:gd name="connsiteX14-1559" fmla="*/ 1608138 w 1608138"/>
              <a:gd name="connsiteY14-1560" fmla="*/ 677863 h 1075928"/>
              <a:gd name="connsiteX15-1561" fmla="*/ 1597026 w 1608138"/>
              <a:gd name="connsiteY15-1562" fmla="*/ 779463 h 1075928"/>
              <a:gd name="connsiteX16-1563" fmla="*/ 1576388 w 1608138"/>
              <a:gd name="connsiteY16-1564" fmla="*/ 865188 h 1075928"/>
              <a:gd name="connsiteX17-1565" fmla="*/ 1547813 w 1608138"/>
              <a:gd name="connsiteY17-1566" fmla="*/ 942975 h 1075928"/>
              <a:gd name="connsiteX18-1567" fmla="*/ 1516063 w 1608138"/>
              <a:gd name="connsiteY18-1568" fmla="*/ 1017588 h 1075928"/>
              <a:gd name="connsiteX19-1569" fmla="*/ 1486893 w 1608138"/>
              <a:gd name="connsiteY19-1570" fmla="*/ 1075928 h 1075928"/>
              <a:gd name="connsiteX20-1571" fmla="*/ 1381632 w 1608138"/>
              <a:gd name="connsiteY20-1572" fmla="*/ 1075928 h 1075928"/>
              <a:gd name="connsiteX21-1573" fmla="*/ 1495426 w 1608138"/>
              <a:gd name="connsiteY21-1574" fmla="*/ 830263 h 1075928"/>
              <a:gd name="connsiteX22-1575" fmla="*/ 1506538 w 1608138"/>
              <a:gd name="connsiteY22-1576" fmla="*/ 762000 h 1075928"/>
              <a:gd name="connsiteX23-1577" fmla="*/ 1509713 w 1608138"/>
              <a:gd name="connsiteY23-1578" fmla="*/ 685800 h 1075928"/>
              <a:gd name="connsiteX24-1579" fmla="*/ 1506538 w 1608138"/>
              <a:gd name="connsiteY24-1580" fmla="*/ 608013 h 1075928"/>
              <a:gd name="connsiteX25-1581" fmla="*/ 1495426 w 1608138"/>
              <a:gd name="connsiteY25-1582" fmla="*/ 536575 h 1075928"/>
              <a:gd name="connsiteX26-1583" fmla="*/ 1477963 w 1608138"/>
              <a:gd name="connsiteY26-1584" fmla="*/ 466725 h 1075928"/>
              <a:gd name="connsiteX27-1585" fmla="*/ 1457326 w 1608138"/>
              <a:gd name="connsiteY27-1586" fmla="*/ 403225 h 1075928"/>
              <a:gd name="connsiteX28-1587" fmla="*/ 1431926 w 1608138"/>
              <a:gd name="connsiteY28-1588" fmla="*/ 354013 h 1075928"/>
              <a:gd name="connsiteX29-1589" fmla="*/ 1389063 w 1608138"/>
              <a:gd name="connsiteY29-1590" fmla="*/ 296863 h 1075928"/>
              <a:gd name="connsiteX30-1591" fmla="*/ 1336675 w 1608138"/>
              <a:gd name="connsiteY30-1592" fmla="*/ 239713 h 1075928"/>
              <a:gd name="connsiteX31-1593" fmla="*/ 1273175 w 1608138"/>
              <a:gd name="connsiteY31-1594" fmla="*/ 190500 h 1075928"/>
              <a:gd name="connsiteX32-1595" fmla="*/ 1201738 w 1608138"/>
              <a:gd name="connsiteY32-1596" fmla="*/ 149225 h 1075928"/>
              <a:gd name="connsiteX33-1597" fmla="*/ 1125538 w 1608138"/>
              <a:gd name="connsiteY33-1598" fmla="*/ 127000 h 1075928"/>
              <a:gd name="connsiteX34-1599" fmla="*/ 1096963 w 1608138"/>
              <a:gd name="connsiteY34-1600" fmla="*/ 123825 h 1075928"/>
              <a:gd name="connsiteX35-1601" fmla="*/ 1071563 w 1608138"/>
              <a:gd name="connsiteY35-1602" fmla="*/ 131763 h 1075928"/>
              <a:gd name="connsiteX36-1603" fmla="*/ 1042988 w 1608138"/>
              <a:gd name="connsiteY36-1604" fmla="*/ 138113 h 1075928"/>
              <a:gd name="connsiteX37-1605" fmla="*/ 1012825 w 1608138"/>
              <a:gd name="connsiteY37-1606" fmla="*/ 146050 h 1075928"/>
              <a:gd name="connsiteX38-1607" fmla="*/ 981075 w 1608138"/>
              <a:gd name="connsiteY38-1608" fmla="*/ 144463 h 1075928"/>
              <a:gd name="connsiteX39-1609" fmla="*/ 966788 w 1608138"/>
              <a:gd name="connsiteY39-1610" fmla="*/ 127000 h 1075928"/>
              <a:gd name="connsiteX40-1611" fmla="*/ 958850 w 1608138"/>
              <a:gd name="connsiteY40-1612" fmla="*/ 100013 h 1075928"/>
              <a:gd name="connsiteX41-1613" fmla="*/ 955675 w 1608138"/>
              <a:gd name="connsiteY41-1614" fmla="*/ 71438 h 1075928"/>
              <a:gd name="connsiteX42-1615" fmla="*/ 962025 w 1608138"/>
              <a:gd name="connsiteY42-1616" fmla="*/ 42863 h 1075928"/>
              <a:gd name="connsiteX43-1617" fmla="*/ 1012825 w 1608138"/>
              <a:gd name="connsiteY43-1618" fmla="*/ 4763 h 1075928"/>
              <a:gd name="connsiteX44-1619" fmla="*/ 595313 w 1608138"/>
              <a:gd name="connsiteY44-1620" fmla="*/ 0 h 1075928"/>
              <a:gd name="connsiteX45-1621" fmla="*/ 638177 w 1608138"/>
              <a:gd name="connsiteY45-1622" fmla="*/ 4762 h 1075928"/>
              <a:gd name="connsiteX46-1623" fmla="*/ 663575 w 1608138"/>
              <a:gd name="connsiteY46-1624" fmla="*/ 25400 h 1075928"/>
              <a:gd name="connsiteX47-1625" fmla="*/ 676275 w 1608138"/>
              <a:gd name="connsiteY47-1626" fmla="*/ 53975 h 1075928"/>
              <a:gd name="connsiteX48-1627" fmla="*/ 666750 w 1608138"/>
              <a:gd name="connsiteY48-1628" fmla="*/ 114300 h 1075928"/>
              <a:gd name="connsiteX49-1629" fmla="*/ 649288 w 1608138"/>
              <a:gd name="connsiteY49-1630" fmla="*/ 138113 h 1075928"/>
              <a:gd name="connsiteX50-1631" fmla="*/ 617538 w 1608138"/>
              <a:gd name="connsiteY50-1632" fmla="*/ 149225 h 1075928"/>
              <a:gd name="connsiteX51-1633" fmla="*/ 585788 w 1608138"/>
              <a:gd name="connsiteY51-1634" fmla="*/ 149225 h 1075928"/>
              <a:gd name="connsiteX52-1635" fmla="*/ 550863 w 1608138"/>
              <a:gd name="connsiteY52-1636" fmla="*/ 141288 h 1075928"/>
              <a:gd name="connsiteX53-1637" fmla="*/ 517525 w 1608138"/>
              <a:gd name="connsiteY53-1638" fmla="*/ 131763 h 1075928"/>
              <a:gd name="connsiteX54-1639" fmla="*/ 479425 w 1608138"/>
              <a:gd name="connsiteY54-1640" fmla="*/ 128588 h 1075928"/>
              <a:gd name="connsiteX55-1641" fmla="*/ 441325 w 1608138"/>
              <a:gd name="connsiteY55-1642" fmla="*/ 131763 h 1075928"/>
              <a:gd name="connsiteX56-1643" fmla="*/ 360363 w 1608138"/>
              <a:gd name="connsiteY56-1644" fmla="*/ 158750 h 1075928"/>
              <a:gd name="connsiteX57-1645" fmla="*/ 292100 w 1608138"/>
              <a:gd name="connsiteY57-1646" fmla="*/ 198438 h 1075928"/>
              <a:gd name="connsiteX58-1647" fmla="*/ 231775 w 1608138"/>
              <a:gd name="connsiteY58-1648" fmla="*/ 250825 h 1075928"/>
              <a:gd name="connsiteX59-1649" fmla="*/ 182563 w 1608138"/>
              <a:gd name="connsiteY59-1650" fmla="*/ 307975 h 1075928"/>
              <a:gd name="connsiteX60-1651" fmla="*/ 141288 w 1608138"/>
              <a:gd name="connsiteY60-1652" fmla="*/ 377825 h 1075928"/>
              <a:gd name="connsiteX61-1653" fmla="*/ 109538 w 1608138"/>
              <a:gd name="connsiteY61-1654" fmla="*/ 455613 h 1075928"/>
              <a:gd name="connsiteX62-1655" fmla="*/ 98425 w 1608138"/>
              <a:gd name="connsiteY62-1656" fmla="*/ 512763 h 1075928"/>
              <a:gd name="connsiteX63-1657" fmla="*/ 92075 w 1608138"/>
              <a:gd name="connsiteY63-1658" fmla="*/ 576263 h 1075928"/>
              <a:gd name="connsiteX64-1659" fmla="*/ 95250 w 1608138"/>
              <a:gd name="connsiteY64-1660" fmla="*/ 642938 h 1075928"/>
              <a:gd name="connsiteX65-1661" fmla="*/ 101600 w 1608138"/>
              <a:gd name="connsiteY65-1662" fmla="*/ 709613 h 1075928"/>
              <a:gd name="connsiteX66-1663" fmla="*/ 109538 w 1608138"/>
              <a:gd name="connsiteY66-1664" fmla="*/ 773113 h 1075928"/>
              <a:gd name="connsiteX67-1665" fmla="*/ 123825 w 1608138"/>
              <a:gd name="connsiteY67-1666" fmla="*/ 825500 h 1075928"/>
              <a:gd name="connsiteX68-1667" fmla="*/ 161925 w 1608138"/>
              <a:gd name="connsiteY68-1668" fmla="*/ 928688 h 1075928"/>
              <a:gd name="connsiteX69-1669" fmla="*/ 207963 w 1608138"/>
              <a:gd name="connsiteY69-1670" fmla="*/ 1030288 h 1075928"/>
              <a:gd name="connsiteX70-1671" fmla="*/ 230783 w 1608138"/>
              <a:gd name="connsiteY70-1672" fmla="*/ 1075928 h 1075928"/>
              <a:gd name="connsiteX71-1673" fmla="*/ 119823 w 1608138"/>
              <a:gd name="connsiteY71-1674" fmla="*/ 1075928 h 1075928"/>
              <a:gd name="connsiteX72-1675" fmla="*/ 101600 w 1608138"/>
              <a:gd name="connsiteY72-1676" fmla="*/ 1038225 h 1075928"/>
              <a:gd name="connsiteX73-1677" fmla="*/ 60325 w 1608138"/>
              <a:gd name="connsiteY73-1678" fmla="*/ 938213 h 1075928"/>
              <a:gd name="connsiteX74-1679" fmla="*/ 28575 w 1608138"/>
              <a:gd name="connsiteY74-1680" fmla="*/ 830263 h 1075928"/>
              <a:gd name="connsiteX75-1681" fmla="*/ 14288 w 1608138"/>
              <a:gd name="connsiteY75-1682" fmla="*/ 769938 h 1075928"/>
              <a:gd name="connsiteX76-1683" fmla="*/ 6350 w 1608138"/>
              <a:gd name="connsiteY76-1684" fmla="*/ 700088 h 1075928"/>
              <a:gd name="connsiteX77-1685" fmla="*/ 0 w 1608138"/>
              <a:gd name="connsiteY77-1686" fmla="*/ 628650 h 1075928"/>
              <a:gd name="connsiteX78-1687" fmla="*/ 0 w 1608138"/>
              <a:gd name="connsiteY78-1688" fmla="*/ 554038 h 1075928"/>
              <a:gd name="connsiteX79-1689" fmla="*/ 9525 w 1608138"/>
              <a:gd name="connsiteY79-1690" fmla="*/ 487363 h 1075928"/>
              <a:gd name="connsiteX80-1691" fmla="*/ 23813 w 1608138"/>
              <a:gd name="connsiteY80-1692" fmla="*/ 423863 h 1075928"/>
              <a:gd name="connsiteX81-1693" fmla="*/ 52388 w 1608138"/>
              <a:gd name="connsiteY81-1694" fmla="*/ 342900 h 1075928"/>
              <a:gd name="connsiteX82-1695" fmla="*/ 95250 w 1608138"/>
              <a:gd name="connsiteY82-1696" fmla="*/ 271463 h 1075928"/>
              <a:gd name="connsiteX83-1697" fmla="*/ 144463 w 1608138"/>
              <a:gd name="connsiteY83-1698" fmla="*/ 204788 h 1075928"/>
              <a:gd name="connsiteX84-1699" fmla="*/ 204788 w 1608138"/>
              <a:gd name="connsiteY84-1700" fmla="*/ 146050 h 1075928"/>
              <a:gd name="connsiteX85-1701" fmla="*/ 271463 w 1608138"/>
              <a:gd name="connsiteY85-1702" fmla="*/ 96838 h 1075928"/>
              <a:gd name="connsiteX86-1703" fmla="*/ 346075 w 1608138"/>
              <a:gd name="connsiteY86-1704" fmla="*/ 63500 h 1075928"/>
              <a:gd name="connsiteX87-1705" fmla="*/ 395288 w 1608138"/>
              <a:gd name="connsiteY87-1706" fmla="*/ 49213 h 1075928"/>
              <a:gd name="connsiteX88-1707" fmla="*/ 447675 w 1608138"/>
              <a:gd name="connsiteY88-1708" fmla="*/ 36513 h 1075928"/>
              <a:gd name="connsiteX89-1709" fmla="*/ 500063 w 1608138"/>
              <a:gd name="connsiteY89-1710" fmla="*/ 28575 h 1075928"/>
              <a:gd name="connsiteX90-1711" fmla="*/ 549275 w 1608138"/>
              <a:gd name="connsiteY90-1712" fmla="*/ 17463 h 1075928"/>
              <a:gd name="connsiteX91-1713" fmla="*/ 595313 w 1608138"/>
              <a:gd name="connsiteY91-1714" fmla="*/ 0 h 1075928"/>
              <a:gd name="connsiteX0-1715" fmla="*/ 1012825 w 1608138"/>
              <a:gd name="connsiteY0-1716" fmla="*/ 4763 h 1075928"/>
              <a:gd name="connsiteX1-1717" fmla="*/ 1062038 w 1608138"/>
              <a:gd name="connsiteY1-1718" fmla="*/ 4763 h 1075928"/>
              <a:gd name="connsiteX2-1719" fmla="*/ 1108075 w 1608138"/>
              <a:gd name="connsiteY2-1720" fmla="*/ 17463 h 1075928"/>
              <a:gd name="connsiteX3-1721" fmla="*/ 1157288 w 1608138"/>
              <a:gd name="connsiteY3-1722" fmla="*/ 36513 h 1075928"/>
              <a:gd name="connsiteX4-1723" fmla="*/ 1201738 w 1608138"/>
              <a:gd name="connsiteY4-1724" fmla="*/ 57150 h 1075928"/>
              <a:gd name="connsiteX5-1725" fmla="*/ 1241425 w 1608138"/>
              <a:gd name="connsiteY5-1726" fmla="*/ 74613 h 1075928"/>
              <a:gd name="connsiteX6-1727" fmla="*/ 1301750 w 1608138"/>
              <a:gd name="connsiteY6-1728" fmla="*/ 106363 h 1075928"/>
              <a:gd name="connsiteX7-1729" fmla="*/ 1365250 w 1608138"/>
              <a:gd name="connsiteY7-1730" fmla="*/ 149225 h 1075928"/>
              <a:gd name="connsiteX8-1731" fmla="*/ 1423988 w 1608138"/>
              <a:gd name="connsiteY8-1732" fmla="*/ 198438 h 1075928"/>
              <a:gd name="connsiteX9-1733" fmla="*/ 1474788 w 1608138"/>
              <a:gd name="connsiteY9-1734" fmla="*/ 258763 h 1075928"/>
              <a:gd name="connsiteX10-1735" fmla="*/ 1520826 w 1608138"/>
              <a:gd name="connsiteY10-1736" fmla="*/ 328613 h 1075928"/>
              <a:gd name="connsiteX11-1737" fmla="*/ 1558926 w 1608138"/>
              <a:gd name="connsiteY11-1738" fmla="*/ 406400 h 1075928"/>
              <a:gd name="connsiteX12-1739" fmla="*/ 1587501 w 1608138"/>
              <a:gd name="connsiteY12-1740" fmla="*/ 490538 h 1075928"/>
              <a:gd name="connsiteX13-1741" fmla="*/ 1604963 w 1608138"/>
              <a:gd name="connsiteY13-1742" fmla="*/ 579438 h 1075928"/>
              <a:gd name="connsiteX14-1743" fmla="*/ 1608138 w 1608138"/>
              <a:gd name="connsiteY14-1744" fmla="*/ 677863 h 1075928"/>
              <a:gd name="connsiteX15-1745" fmla="*/ 1597026 w 1608138"/>
              <a:gd name="connsiteY15-1746" fmla="*/ 779463 h 1075928"/>
              <a:gd name="connsiteX16-1747" fmla="*/ 1576388 w 1608138"/>
              <a:gd name="connsiteY16-1748" fmla="*/ 865188 h 1075928"/>
              <a:gd name="connsiteX17-1749" fmla="*/ 1547813 w 1608138"/>
              <a:gd name="connsiteY17-1750" fmla="*/ 942975 h 1075928"/>
              <a:gd name="connsiteX18-1751" fmla="*/ 1516063 w 1608138"/>
              <a:gd name="connsiteY18-1752" fmla="*/ 1017588 h 1075928"/>
              <a:gd name="connsiteX19-1753" fmla="*/ 1486893 w 1608138"/>
              <a:gd name="connsiteY19-1754" fmla="*/ 1075928 h 1075928"/>
              <a:gd name="connsiteX20-1755" fmla="*/ 1381632 w 1608138"/>
              <a:gd name="connsiteY20-1756" fmla="*/ 1075928 h 1075928"/>
              <a:gd name="connsiteX21-1757" fmla="*/ 1495426 w 1608138"/>
              <a:gd name="connsiteY21-1758" fmla="*/ 830263 h 1075928"/>
              <a:gd name="connsiteX22-1759" fmla="*/ 1506538 w 1608138"/>
              <a:gd name="connsiteY22-1760" fmla="*/ 762000 h 1075928"/>
              <a:gd name="connsiteX23-1761" fmla="*/ 1509713 w 1608138"/>
              <a:gd name="connsiteY23-1762" fmla="*/ 685800 h 1075928"/>
              <a:gd name="connsiteX24-1763" fmla="*/ 1506538 w 1608138"/>
              <a:gd name="connsiteY24-1764" fmla="*/ 608013 h 1075928"/>
              <a:gd name="connsiteX25-1765" fmla="*/ 1495426 w 1608138"/>
              <a:gd name="connsiteY25-1766" fmla="*/ 536575 h 1075928"/>
              <a:gd name="connsiteX26-1767" fmla="*/ 1477963 w 1608138"/>
              <a:gd name="connsiteY26-1768" fmla="*/ 466725 h 1075928"/>
              <a:gd name="connsiteX27-1769" fmla="*/ 1457326 w 1608138"/>
              <a:gd name="connsiteY27-1770" fmla="*/ 403225 h 1075928"/>
              <a:gd name="connsiteX28-1771" fmla="*/ 1431926 w 1608138"/>
              <a:gd name="connsiteY28-1772" fmla="*/ 354013 h 1075928"/>
              <a:gd name="connsiteX29-1773" fmla="*/ 1389063 w 1608138"/>
              <a:gd name="connsiteY29-1774" fmla="*/ 296863 h 1075928"/>
              <a:gd name="connsiteX30-1775" fmla="*/ 1336675 w 1608138"/>
              <a:gd name="connsiteY30-1776" fmla="*/ 239713 h 1075928"/>
              <a:gd name="connsiteX31-1777" fmla="*/ 1273175 w 1608138"/>
              <a:gd name="connsiteY31-1778" fmla="*/ 190500 h 1075928"/>
              <a:gd name="connsiteX32-1779" fmla="*/ 1201738 w 1608138"/>
              <a:gd name="connsiteY32-1780" fmla="*/ 149225 h 1075928"/>
              <a:gd name="connsiteX33-1781" fmla="*/ 1125538 w 1608138"/>
              <a:gd name="connsiteY33-1782" fmla="*/ 127000 h 1075928"/>
              <a:gd name="connsiteX34-1783" fmla="*/ 1096963 w 1608138"/>
              <a:gd name="connsiteY34-1784" fmla="*/ 123825 h 1075928"/>
              <a:gd name="connsiteX35-1785" fmla="*/ 1071563 w 1608138"/>
              <a:gd name="connsiteY35-1786" fmla="*/ 131763 h 1075928"/>
              <a:gd name="connsiteX36-1787" fmla="*/ 1042988 w 1608138"/>
              <a:gd name="connsiteY36-1788" fmla="*/ 138113 h 1075928"/>
              <a:gd name="connsiteX37-1789" fmla="*/ 1012825 w 1608138"/>
              <a:gd name="connsiteY37-1790" fmla="*/ 146050 h 1075928"/>
              <a:gd name="connsiteX38-1791" fmla="*/ 981075 w 1608138"/>
              <a:gd name="connsiteY38-1792" fmla="*/ 144463 h 1075928"/>
              <a:gd name="connsiteX39-1793" fmla="*/ 966788 w 1608138"/>
              <a:gd name="connsiteY39-1794" fmla="*/ 127000 h 1075928"/>
              <a:gd name="connsiteX40-1795" fmla="*/ 958850 w 1608138"/>
              <a:gd name="connsiteY40-1796" fmla="*/ 100013 h 1075928"/>
              <a:gd name="connsiteX41-1797" fmla="*/ 955675 w 1608138"/>
              <a:gd name="connsiteY41-1798" fmla="*/ 71438 h 1075928"/>
              <a:gd name="connsiteX42-1799" fmla="*/ 962025 w 1608138"/>
              <a:gd name="connsiteY42-1800" fmla="*/ 42863 h 1075928"/>
              <a:gd name="connsiteX43-1801" fmla="*/ 1012825 w 1608138"/>
              <a:gd name="connsiteY43-1802" fmla="*/ 4763 h 1075928"/>
              <a:gd name="connsiteX44-1803" fmla="*/ 595313 w 1608138"/>
              <a:gd name="connsiteY44-1804" fmla="*/ 0 h 1075928"/>
              <a:gd name="connsiteX45-1805" fmla="*/ 638177 w 1608138"/>
              <a:gd name="connsiteY45-1806" fmla="*/ 4762 h 1075928"/>
              <a:gd name="connsiteX46-1807" fmla="*/ 676275 w 1608138"/>
              <a:gd name="connsiteY46-1808" fmla="*/ 53975 h 1075928"/>
              <a:gd name="connsiteX47-1809" fmla="*/ 666750 w 1608138"/>
              <a:gd name="connsiteY47-1810" fmla="*/ 114300 h 1075928"/>
              <a:gd name="connsiteX48-1811" fmla="*/ 649288 w 1608138"/>
              <a:gd name="connsiteY48-1812" fmla="*/ 138113 h 1075928"/>
              <a:gd name="connsiteX49-1813" fmla="*/ 617538 w 1608138"/>
              <a:gd name="connsiteY49-1814" fmla="*/ 149225 h 1075928"/>
              <a:gd name="connsiteX50-1815" fmla="*/ 585788 w 1608138"/>
              <a:gd name="connsiteY50-1816" fmla="*/ 149225 h 1075928"/>
              <a:gd name="connsiteX51-1817" fmla="*/ 550863 w 1608138"/>
              <a:gd name="connsiteY51-1818" fmla="*/ 141288 h 1075928"/>
              <a:gd name="connsiteX52-1819" fmla="*/ 517525 w 1608138"/>
              <a:gd name="connsiteY52-1820" fmla="*/ 131763 h 1075928"/>
              <a:gd name="connsiteX53-1821" fmla="*/ 479425 w 1608138"/>
              <a:gd name="connsiteY53-1822" fmla="*/ 128588 h 1075928"/>
              <a:gd name="connsiteX54-1823" fmla="*/ 441325 w 1608138"/>
              <a:gd name="connsiteY54-1824" fmla="*/ 131763 h 1075928"/>
              <a:gd name="connsiteX55-1825" fmla="*/ 360363 w 1608138"/>
              <a:gd name="connsiteY55-1826" fmla="*/ 158750 h 1075928"/>
              <a:gd name="connsiteX56-1827" fmla="*/ 292100 w 1608138"/>
              <a:gd name="connsiteY56-1828" fmla="*/ 198438 h 1075928"/>
              <a:gd name="connsiteX57-1829" fmla="*/ 231775 w 1608138"/>
              <a:gd name="connsiteY57-1830" fmla="*/ 250825 h 1075928"/>
              <a:gd name="connsiteX58-1831" fmla="*/ 182563 w 1608138"/>
              <a:gd name="connsiteY58-1832" fmla="*/ 307975 h 1075928"/>
              <a:gd name="connsiteX59-1833" fmla="*/ 141288 w 1608138"/>
              <a:gd name="connsiteY59-1834" fmla="*/ 377825 h 1075928"/>
              <a:gd name="connsiteX60-1835" fmla="*/ 109538 w 1608138"/>
              <a:gd name="connsiteY60-1836" fmla="*/ 455613 h 1075928"/>
              <a:gd name="connsiteX61-1837" fmla="*/ 98425 w 1608138"/>
              <a:gd name="connsiteY61-1838" fmla="*/ 512763 h 1075928"/>
              <a:gd name="connsiteX62-1839" fmla="*/ 92075 w 1608138"/>
              <a:gd name="connsiteY62-1840" fmla="*/ 576263 h 1075928"/>
              <a:gd name="connsiteX63-1841" fmla="*/ 95250 w 1608138"/>
              <a:gd name="connsiteY63-1842" fmla="*/ 642938 h 1075928"/>
              <a:gd name="connsiteX64-1843" fmla="*/ 101600 w 1608138"/>
              <a:gd name="connsiteY64-1844" fmla="*/ 709613 h 1075928"/>
              <a:gd name="connsiteX65-1845" fmla="*/ 109538 w 1608138"/>
              <a:gd name="connsiteY65-1846" fmla="*/ 773113 h 1075928"/>
              <a:gd name="connsiteX66-1847" fmla="*/ 123825 w 1608138"/>
              <a:gd name="connsiteY66-1848" fmla="*/ 825500 h 1075928"/>
              <a:gd name="connsiteX67-1849" fmla="*/ 161925 w 1608138"/>
              <a:gd name="connsiteY67-1850" fmla="*/ 928688 h 1075928"/>
              <a:gd name="connsiteX68-1851" fmla="*/ 207963 w 1608138"/>
              <a:gd name="connsiteY68-1852" fmla="*/ 1030288 h 1075928"/>
              <a:gd name="connsiteX69-1853" fmla="*/ 230783 w 1608138"/>
              <a:gd name="connsiteY69-1854" fmla="*/ 1075928 h 1075928"/>
              <a:gd name="connsiteX70-1855" fmla="*/ 119823 w 1608138"/>
              <a:gd name="connsiteY70-1856" fmla="*/ 1075928 h 1075928"/>
              <a:gd name="connsiteX71-1857" fmla="*/ 101600 w 1608138"/>
              <a:gd name="connsiteY71-1858" fmla="*/ 1038225 h 1075928"/>
              <a:gd name="connsiteX72-1859" fmla="*/ 60325 w 1608138"/>
              <a:gd name="connsiteY72-1860" fmla="*/ 938213 h 1075928"/>
              <a:gd name="connsiteX73-1861" fmla="*/ 28575 w 1608138"/>
              <a:gd name="connsiteY73-1862" fmla="*/ 830263 h 1075928"/>
              <a:gd name="connsiteX74-1863" fmla="*/ 14288 w 1608138"/>
              <a:gd name="connsiteY74-1864" fmla="*/ 769938 h 1075928"/>
              <a:gd name="connsiteX75-1865" fmla="*/ 6350 w 1608138"/>
              <a:gd name="connsiteY75-1866" fmla="*/ 700088 h 1075928"/>
              <a:gd name="connsiteX76-1867" fmla="*/ 0 w 1608138"/>
              <a:gd name="connsiteY76-1868" fmla="*/ 628650 h 1075928"/>
              <a:gd name="connsiteX77-1869" fmla="*/ 0 w 1608138"/>
              <a:gd name="connsiteY77-1870" fmla="*/ 554038 h 1075928"/>
              <a:gd name="connsiteX78-1871" fmla="*/ 9525 w 1608138"/>
              <a:gd name="connsiteY78-1872" fmla="*/ 487363 h 1075928"/>
              <a:gd name="connsiteX79-1873" fmla="*/ 23813 w 1608138"/>
              <a:gd name="connsiteY79-1874" fmla="*/ 423863 h 1075928"/>
              <a:gd name="connsiteX80-1875" fmla="*/ 52388 w 1608138"/>
              <a:gd name="connsiteY80-1876" fmla="*/ 342900 h 1075928"/>
              <a:gd name="connsiteX81-1877" fmla="*/ 95250 w 1608138"/>
              <a:gd name="connsiteY81-1878" fmla="*/ 271463 h 1075928"/>
              <a:gd name="connsiteX82-1879" fmla="*/ 144463 w 1608138"/>
              <a:gd name="connsiteY82-1880" fmla="*/ 204788 h 1075928"/>
              <a:gd name="connsiteX83-1881" fmla="*/ 204788 w 1608138"/>
              <a:gd name="connsiteY83-1882" fmla="*/ 146050 h 1075928"/>
              <a:gd name="connsiteX84-1883" fmla="*/ 271463 w 1608138"/>
              <a:gd name="connsiteY84-1884" fmla="*/ 96838 h 1075928"/>
              <a:gd name="connsiteX85-1885" fmla="*/ 346075 w 1608138"/>
              <a:gd name="connsiteY85-1886" fmla="*/ 63500 h 1075928"/>
              <a:gd name="connsiteX86-1887" fmla="*/ 395288 w 1608138"/>
              <a:gd name="connsiteY86-1888" fmla="*/ 49213 h 1075928"/>
              <a:gd name="connsiteX87-1889" fmla="*/ 447675 w 1608138"/>
              <a:gd name="connsiteY87-1890" fmla="*/ 36513 h 1075928"/>
              <a:gd name="connsiteX88-1891" fmla="*/ 500063 w 1608138"/>
              <a:gd name="connsiteY88-1892" fmla="*/ 28575 h 1075928"/>
              <a:gd name="connsiteX89-1893" fmla="*/ 549275 w 1608138"/>
              <a:gd name="connsiteY89-1894" fmla="*/ 17463 h 1075928"/>
              <a:gd name="connsiteX90-1895" fmla="*/ 595313 w 1608138"/>
              <a:gd name="connsiteY90-1896" fmla="*/ 0 h 1075928"/>
              <a:gd name="connsiteX0-1897" fmla="*/ 1012825 w 1608138"/>
              <a:gd name="connsiteY0-1898" fmla="*/ 4763 h 1075928"/>
              <a:gd name="connsiteX1-1899" fmla="*/ 1062038 w 1608138"/>
              <a:gd name="connsiteY1-1900" fmla="*/ 4763 h 1075928"/>
              <a:gd name="connsiteX2-1901" fmla="*/ 1108075 w 1608138"/>
              <a:gd name="connsiteY2-1902" fmla="*/ 17463 h 1075928"/>
              <a:gd name="connsiteX3-1903" fmla="*/ 1157288 w 1608138"/>
              <a:gd name="connsiteY3-1904" fmla="*/ 36513 h 1075928"/>
              <a:gd name="connsiteX4-1905" fmla="*/ 1201738 w 1608138"/>
              <a:gd name="connsiteY4-1906" fmla="*/ 57150 h 1075928"/>
              <a:gd name="connsiteX5-1907" fmla="*/ 1241425 w 1608138"/>
              <a:gd name="connsiteY5-1908" fmla="*/ 74613 h 1075928"/>
              <a:gd name="connsiteX6-1909" fmla="*/ 1301750 w 1608138"/>
              <a:gd name="connsiteY6-1910" fmla="*/ 106363 h 1075928"/>
              <a:gd name="connsiteX7-1911" fmla="*/ 1365250 w 1608138"/>
              <a:gd name="connsiteY7-1912" fmla="*/ 149225 h 1075928"/>
              <a:gd name="connsiteX8-1913" fmla="*/ 1423988 w 1608138"/>
              <a:gd name="connsiteY8-1914" fmla="*/ 198438 h 1075928"/>
              <a:gd name="connsiteX9-1915" fmla="*/ 1474788 w 1608138"/>
              <a:gd name="connsiteY9-1916" fmla="*/ 258763 h 1075928"/>
              <a:gd name="connsiteX10-1917" fmla="*/ 1520826 w 1608138"/>
              <a:gd name="connsiteY10-1918" fmla="*/ 328613 h 1075928"/>
              <a:gd name="connsiteX11-1919" fmla="*/ 1558926 w 1608138"/>
              <a:gd name="connsiteY11-1920" fmla="*/ 406400 h 1075928"/>
              <a:gd name="connsiteX12-1921" fmla="*/ 1587501 w 1608138"/>
              <a:gd name="connsiteY12-1922" fmla="*/ 490538 h 1075928"/>
              <a:gd name="connsiteX13-1923" fmla="*/ 1604963 w 1608138"/>
              <a:gd name="connsiteY13-1924" fmla="*/ 579438 h 1075928"/>
              <a:gd name="connsiteX14-1925" fmla="*/ 1608138 w 1608138"/>
              <a:gd name="connsiteY14-1926" fmla="*/ 677863 h 1075928"/>
              <a:gd name="connsiteX15-1927" fmla="*/ 1597026 w 1608138"/>
              <a:gd name="connsiteY15-1928" fmla="*/ 779463 h 1075928"/>
              <a:gd name="connsiteX16-1929" fmla="*/ 1576388 w 1608138"/>
              <a:gd name="connsiteY16-1930" fmla="*/ 865188 h 1075928"/>
              <a:gd name="connsiteX17-1931" fmla="*/ 1547813 w 1608138"/>
              <a:gd name="connsiteY17-1932" fmla="*/ 942975 h 1075928"/>
              <a:gd name="connsiteX18-1933" fmla="*/ 1516063 w 1608138"/>
              <a:gd name="connsiteY18-1934" fmla="*/ 1017588 h 1075928"/>
              <a:gd name="connsiteX19-1935" fmla="*/ 1486893 w 1608138"/>
              <a:gd name="connsiteY19-1936" fmla="*/ 1075928 h 1075928"/>
              <a:gd name="connsiteX20-1937" fmla="*/ 1381632 w 1608138"/>
              <a:gd name="connsiteY20-1938" fmla="*/ 1075928 h 1075928"/>
              <a:gd name="connsiteX21-1939" fmla="*/ 1495426 w 1608138"/>
              <a:gd name="connsiteY21-1940" fmla="*/ 830263 h 1075928"/>
              <a:gd name="connsiteX22-1941" fmla="*/ 1506538 w 1608138"/>
              <a:gd name="connsiteY22-1942" fmla="*/ 762000 h 1075928"/>
              <a:gd name="connsiteX23-1943" fmla="*/ 1509713 w 1608138"/>
              <a:gd name="connsiteY23-1944" fmla="*/ 685800 h 1075928"/>
              <a:gd name="connsiteX24-1945" fmla="*/ 1506538 w 1608138"/>
              <a:gd name="connsiteY24-1946" fmla="*/ 608013 h 1075928"/>
              <a:gd name="connsiteX25-1947" fmla="*/ 1495426 w 1608138"/>
              <a:gd name="connsiteY25-1948" fmla="*/ 536575 h 1075928"/>
              <a:gd name="connsiteX26-1949" fmla="*/ 1477963 w 1608138"/>
              <a:gd name="connsiteY26-1950" fmla="*/ 466725 h 1075928"/>
              <a:gd name="connsiteX27-1951" fmla="*/ 1457326 w 1608138"/>
              <a:gd name="connsiteY27-1952" fmla="*/ 403225 h 1075928"/>
              <a:gd name="connsiteX28-1953" fmla="*/ 1431926 w 1608138"/>
              <a:gd name="connsiteY28-1954" fmla="*/ 354013 h 1075928"/>
              <a:gd name="connsiteX29-1955" fmla="*/ 1389063 w 1608138"/>
              <a:gd name="connsiteY29-1956" fmla="*/ 296863 h 1075928"/>
              <a:gd name="connsiteX30-1957" fmla="*/ 1336675 w 1608138"/>
              <a:gd name="connsiteY30-1958" fmla="*/ 239713 h 1075928"/>
              <a:gd name="connsiteX31-1959" fmla="*/ 1273175 w 1608138"/>
              <a:gd name="connsiteY31-1960" fmla="*/ 190500 h 1075928"/>
              <a:gd name="connsiteX32-1961" fmla="*/ 1201738 w 1608138"/>
              <a:gd name="connsiteY32-1962" fmla="*/ 149225 h 1075928"/>
              <a:gd name="connsiteX33-1963" fmla="*/ 1125538 w 1608138"/>
              <a:gd name="connsiteY33-1964" fmla="*/ 127000 h 1075928"/>
              <a:gd name="connsiteX34-1965" fmla="*/ 1096963 w 1608138"/>
              <a:gd name="connsiteY34-1966" fmla="*/ 123825 h 1075928"/>
              <a:gd name="connsiteX35-1967" fmla="*/ 1071563 w 1608138"/>
              <a:gd name="connsiteY35-1968" fmla="*/ 131763 h 1075928"/>
              <a:gd name="connsiteX36-1969" fmla="*/ 1042988 w 1608138"/>
              <a:gd name="connsiteY36-1970" fmla="*/ 138113 h 1075928"/>
              <a:gd name="connsiteX37-1971" fmla="*/ 1012825 w 1608138"/>
              <a:gd name="connsiteY37-1972" fmla="*/ 146050 h 1075928"/>
              <a:gd name="connsiteX38-1973" fmla="*/ 981075 w 1608138"/>
              <a:gd name="connsiteY38-1974" fmla="*/ 144463 h 1075928"/>
              <a:gd name="connsiteX39-1975" fmla="*/ 966788 w 1608138"/>
              <a:gd name="connsiteY39-1976" fmla="*/ 127000 h 1075928"/>
              <a:gd name="connsiteX40-1977" fmla="*/ 958850 w 1608138"/>
              <a:gd name="connsiteY40-1978" fmla="*/ 100013 h 1075928"/>
              <a:gd name="connsiteX41-1979" fmla="*/ 955675 w 1608138"/>
              <a:gd name="connsiteY41-1980" fmla="*/ 71438 h 1075928"/>
              <a:gd name="connsiteX42-1981" fmla="*/ 962025 w 1608138"/>
              <a:gd name="connsiteY42-1982" fmla="*/ 42863 h 1075928"/>
              <a:gd name="connsiteX43-1983" fmla="*/ 1012825 w 1608138"/>
              <a:gd name="connsiteY43-1984" fmla="*/ 4763 h 1075928"/>
              <a:gd name="connsiteX44-1985" fmla="*/ 595313 w 1608138"/>
              <a:gd name="connsiteY44-1986" fmla="*/ 0 h 1075928"/>
              <a:gd name="connsiteX45-1987" fmla="*/ 638177 w 1608138"/>
              <a:gd name="connsiteY45-1988" fmla="*/ 4762 h 1075928"/>
              <a:gd name="connsiteX46-1989" fmla="*/ 676275 w 1608138"/>
              <a:gd name="connsiteY46-1990" fmla="*/ 53975 h 1075928"/>
              <a:gd name="connsiteX47-1991" fmla="*/ 666750 w 1608138"/>
              <a:gd name="connsiteY47-1992" fmla="*/ 114300 h 1075928"/>
              <a:gd name="connsiteX48-1993" fmla="*/ 649288 w 1608138"/>
              <a:gd name="connsiteY48-1994" fmla="*/ 138113 h 1075928"/>
              <a:gd name="connsiteX49-1995" fmla="*/ 617538 w 1608138"/>
              <a:gd name="connsiteY49-1996" fmla="*/ 149225 h 1075928"/>
              <a:gd name="connsiteX50-1997" fmla="*/ 585788 w 1608138"/>
              <a:gd name="connsiteY50-1998" fmla="*/ 149225 h 1075928"/>
              <a:gd name="connsiteX51-1999" fmla="*/ 550863 w 1608138"/>
              <a:gd name="connsiteY51-2000" fmla="*/ 141288 h 1075928"/>
              <a:gd name="connsiteX52-2001" fmla="*/ 517525 w 1608138"/>
              <a:gd name="connsiteY52-2002" fmla="*/ 131763 h 1075928"/>
              <a:gd name="connsiteX53-2003" fmla="*/ 479425 w 1608138"/>
              <a:gd name="connsiteY53-2004" fmla="*/ 128588 h 1075928"/>
              <a:gd name="connsiteX54-2005" fmla="*/ 441325 w 1608138"/>
              <a:gd name="connsiteY54-2006" fmla="*/ 131763 h 1075928"/>
              <a:gd name="connsiteX55-2007" fmla="*/ 360363 w 1608138"/>
              <a:gd name="connsiteY55-2008" fmla="*/ 158750 h 1075928"/>
              <a:gd name="connsiteX56-2009" fmla="*/ 292100 w 1608138"/>
              <a:gd name="connsiteY56-2010" fmla="*/ 198438 h 1075928"/>
              <a:gd name="connsiteX57-2011" fmla="*/ 231775 w 1608138"/>
              <a:gd name="connsiteY57-2012" fmla="*/ 250825 h 1075928"/>
              <a:gd name="connsiteX58-2013" fmla="*/ 182563 w 1608138"/>
              <a:gd name="connsiteY58-2014" fmla="*/ 307975 h 1075928"/>
              <a:gd name="connsiteX59-2015" fmla="*/ 141288 w 1608138"/>
              <a:gd name="connsiteY59-2016" fmla="*/ 377825 h 1075928"/>
              <a:gd name="connsiteX60-2017" fmla="*/ 109538 w 1608138"/>
              <a:gd name="connsiteY60-2018" fmla="*/ 455613 h 1075928"/>
              <a:gd name="connsiteX61-2019" fmla="*/ 98425 w 1608138"/>
              <a:gd name="connsiteY61-2020" fmla="*/ 512763 h 1075928"/>
              <a:gd name="connsiteX62-2021" fmla="*/ 92075 w 1608138"/>
              <a:gd name="connsiteY62-2022" fmla="*/ 576263 h 1075928"/>
              <a:gd name="connsiteX63-2023" fmla="*/ 95250 w 1608138"/>
              <a:gd name="connsiteY63-2024" fmla="*/ 642938 h 1075928"/>
              <a:gd name="connsiteX64-2025" fmla="*/ 101600 w 1608138"/>
              <a:gd name="connsiteY64-2026" fmla="*/ 709613 h 1075928"/>
              <a:gd name="connsiteX65-2027" fmla="*/ 109538 w 1608138"/>
              <a:gd name="connsiteY65-2028" fmla="*/ 773113 h 1075928"/>
              <a:gd name="connsiteX66-2029" fmla="*/ 123825 w 1608138"/>
              <a:gd name="connsiteY66-2030" fmla="*/ 825500 h 1075928"/>
              <a:gd name="connsiteX67-2031" fmla="*/ 161925 w 1608138"/>
              <a:gd name="connsiteY67-2032" fmla="*/ 928688 h 1075928"/>
              <a:gd name="connsiteX68-2033" fmla="*/ 207963 w 1608138"/>
              <a:gd name="connsiteY68-2034" fmla="*/ 1030288 h 1075928"/>
              <a:gd name="connsiteX69-2035" fmla="*/ 230783 w 1608138"/>
              <a:gd name="connsiteY69-2036" fmla="*/ 1075928 h 1075928"/>
              <a:gd name="connsiteX70-2037" fmla="*/ 119823 w 1608138"/>
              <a:gd name="connsiteY70-2038" fmla="*/ 1075928 h 1075928"/>
              <a:gd name="connsiteX71-2039" fmla="*/ 101600 w 1608138"/>
              <a:gd name="connsiteY71-2040" fmla="*/ 1038225 h 1075928"/>
              <a:gd name="connsiteX72-2041" fmla="*/ 60325 w 1608138"/>
              <a:gd name="connsiteY72-2042" fmla="*/ 938213 h 1075928"/>
              <a:gd name="connsiteX73-2043" fmla="*/ 28575 w 1608138"/>
              <a:gd name="connsiteY73-2044" fmla="*/ 830263 h 1075928"/>
              <a:gd name="connsiteX74-2045" fmla="*/ 14288 w 1608138"/>
              <a:gd name="connsiteY74-2046" fmla="*/ 769938 h 1075928"/>
              <a:gd name="connsiteX75-2047" fmla="*/ 6350 w 1608138"/>
              <a:gd name="connsiteY75-2048" fmla="*/ 700088 h 1075928"/>
              <a:gd name="connsiteX76-2049" fmla="*/ 0 w 1608138"/>
              <a:gd name="connsiteY76-2050" fmla="*/ 628650 h 1075928"/>
              <a:gd name="connsiteX77-2051" fmla="*/ 0 w 1608138"/>
              <a:gd name="connsiteY77-2052" fmla="*/ 554038 h 1075928"/>
              <a:gd name="connsiteX78-2053" fmla="*/ 9525 w 1608138"/>
              <a:gd name="connsiteY78-2054" fmla="*/ 487363 h 1075928"/>
              <a:gd name="connsiteX79-2055" fmla="*/ 23813 w 1608138"/>
              <a:gd name="connsiteY79-2056" fmla="*/ 423863 h 1075928"/>
              <a:gd name="connsiteX80-2057" fmla="*/ 52388 w 1608138"/>
              <a:gd name="connsiteY80-2058" fmla="*/ 342900 h 1075928"/>
              <a:gd name="connsiteX81-2059" fmla="*/ 95250 w 1608138"/>
              <a:gd name="connsiteY81-2060" fmla="*/ 271463 h 1075928"/>
              <a:gd name="connsiteX82-2061" fmla="*/ 144463 w 1608138"/>
              <a:gd name="connsiteY82-2062" fmla="*/ 204788 h 1075928"/>
              <a:gd name="connsiteX83-2063" fmla="*/ 204788 w 1608138"/>
              <a:gd name="connsiteY83-2064" fmla="*/ 146050 h 1075928"/>
              <a:gd name="connsiteX84-2065" fmla="*/ 271463 w 1608138"/>
              <a:gd name="connsiteY84-2066" fmla="*/ 96838 h 1075928"/>
              <a:gd name="connsiteX85-2067" fmla="*/ 346075 w 1608138"/>
              <a:gd name="connsiteY85-2068" fmla="*/ 63500 h 1075928"/>
              <a:gd name="connsiteX86-2069" fmla="*/ 395288 w 1608138"/>
              <a:gd name="connsiteY86-2070" fmla="*/ 49213 h 1075928"/>
              <a:gd name="connsiteX87-2071" fmla="*/ 447675 w 1608138"/>
              <a:gd name="connsiteY87-2072" fmla="*/ 36513 h 1075928"/>
              <a:gd name="connsiteX88-2073" fmla="*/ 500063 w 1608138"/>
              <a:gd name="connsiteY88-2074" fmla="*/ 28575 h 1075928"/>
              <a:gd name="connsiteX89-2075" fmla="*/ 549275 w 1608138"/>
              <a:gd name="connsiteY89-2076" fmla="*/ 17463 h 1075928"/>
              <a:gd name="connsiteX90-2077" fmla="*/ 595313 w 1608138"/>
              <a:gd name="connsiteY90-2078" fmla="*/ 0 h 1075928"/>
              <a:gd name="connsiteX0-2079" fmla="*/ 1012825 w 1608138"/>
              <a:gd name="connsiteY0-2080" fmla="*/ 4763 h 1075928"/>
              <a:gd name="connsiteX1-2081" fmla="*/ 1062038 w 1608138"/>
              <a:gd name="connsiteY1-2082" fmla="*/ 4763 h 1075928"/>
              <a:gd name="connsiteX2-2083" fmla="*/ 1108075 w 1608138"/>
              <a:gd name="connsiteY2-2084" fmla="*/ 17463 h 1075928"/>
              <a:gd name="connsiteX3-2085" fmla="*/ 1157288 w 1608138"/>
              <a:gd name="connsiteY3-2086" fmla="*/ 36513 h 1075928"/>
              <a:gd name="connsiteX4-2087" fmla="*/ 1201738 w 1608138"/>
              <a:gd name="connsiteY4-2088" fmla="*/ 57150 h 1075928"/>
              <a:gd name="connsiteX5-2089" fmla="*/ 1241425 w 1608138"/>
              <a:gd name="connsiteY5-2090" fmla="*/ 74613 h 1075928"/>
              <a:gd name="connsiteX6-2091" fmla="*/ 1301750 w 1608138"/>
              <a:gd name="connsiteY6-2092" fmla="*/ 106363 h 1075928"/>
              <a:gd name="connsiteX7-2093" fmla="*/ 1365250 w 1608138"/>
              <a:gd name="connsiteY7-2094" fmla="*/ 149225 h 1075928"/>
              <a:gd name="connsiteX8-2095" fmla="*/ 1423988 w 1608138"/>
              <a:gd name="connsiteY8-2096" fmla="*/ 198438 h 1075928"/>
              <a:gd name="connsiteX9-2097" fmla="*/ 1474788 w 1608138"/>
              <a:gd name="connsiteY9-2098" fmla="*/ 258763 h 1075928"/>
              <a:gd name="connsiteX10-2099" fmla="*/ 1520826 w 1608138"/>
              <a:gd name="connsiteY10-2100" fmla="*/ 328613 h 1075928"/>
              <a:gd name="connsiteX11-2101" fmla="*/ 1558926 w 1608138"/>
              <a:gd name="connsiteY11-2102" fmla="*/ 406400 h 1075928"/>
              <a:gd name="connsiteX12-2103" fmla="*/ 1587501 w 1608138"/>
              <a:gd name="connsiteY12-2104" fmla="*/ 490538 h 1075928"/>
              <a:gd name="connsiteX13-2105" fmla="*/ 1604963 w 1608138"/>
              <a:gd name="connsiteY13-2106" fmla="*/ 579438 h 1075928"/>
              <a:gd name="connsiteX14-2107" fmla="*/ 1608138 w 1608138"/>
              <a:gd name="connsiteY14-2108" fmla="*/ 677863 h 1075928"/>
              <a:gd name="connsiteX15-2109" fmla="*/ 1597026 w 1608138"/>
              <a:gd name="connsiteY15-2110" fmla="*/ 779463 h 1075928"/>
              <a:gd name="connsiteX16-2111" fmla="*/ 1576388 w 1608138"/>
              <a:gd name="connsiteY16-2112" fmla="*/ 865188 h 1075928"/>
              <a:gd name="connsiteX17-2113" fmla="*/ 1547813 w 1608138"/>
              <a:gd name="connsiteY17-2114" fmla="*/ 942975 h 1075928"/>
              <a:gd name="connsiteX18-2115" fmla="*/ 1516063 w 1608138"/>
              <a:gd name="connsiteY18-2116" fmla="*/ 1017588 h 1075928"/>
              <a:gd name="connsiteX19-2117" fmla="*/ 1486893 w 1608138"/>
              <a:gd name="connsiteY19-2118" fmla="*/ 1075928 h 1075928"/>
              <a:gd name="connsiteX20-2119" fmla="*/ 1381632 w 1608138"/>
              <a:gd name="connsiteY20-2120" fmla="*/ 1075928 h 1075928"/>
              <a:gd name="connsiteX21-2121" fmla="*/ 1495426 w 1608138"/>
              <a:gd name="connsiteY21-2122" fmla="*/ 830263 h 1075928"/>
              <a:gd name="connsiteX22-2123" fmla="*/ 1506538 w 1608138"/>
              <a:gd name="connsiteY22-2124" fmla="*/ 762000 h 1075928"/>
              <a:gd name="connsiteX23-2125" fmla="*/ 1509713 w 1608138"/>
              <a:gd name="connsiteY23-2126" fmla="*/ 685800 h 1075928"/>
              <a:gd name="connsiteX24-2127" fmla="*/ 1506538 w 1608138"/>
              <a:gd name="connsiteY24-2128" fmla="*/ 608013 h 1075928"/>
              <a:gd name="connsiteX25-2129" fmla="*/ 1495426 w 1608138"/>
              <a:gd name="connsiteY25-2130" fmla="*/ 536575 h 1075928"/>
              <a:gd name="connsiteX26-2131" fmla="*/ 1477963 w 1608138"/>
              <a:gd name="connsiteY26-2132" fmla="*/ 466725 h 1075928"/>
              <a:gd name="connsiteX27-2133" fmla="*/ 1457326 w 1608138"/>
              <a:gd name="connsiteY27-2134" fmla="*/ 403225 h 1075928"/>
              <a:gd name="connsiteX28-2135" fmla="*/ 1431926 w 1608138"/>
              <a:gd name="connsiteY28-2136" fmla="*/ 354013 h 1075928"/>
              <a:gd name="connsiteX29-2137" fmla="*/ 1389063 w 1608138"/>
              <a:gd name="connsiteY29-2138" fmla="*/ 296863 h 1075928"/>
              <a:gd name="connsiteX30-2139" fmla="*/ 1336675 w 1608138"/>
              <a:gd name="connsiteY30-2140" fmla="*/ 239713 h 1075928"/>
              <a:gd name="connsiteX31-2141" fmla="*/ 1273175 w 1608138"/>
              <a:gd name="connsiteY31-2142" fmla="*/ 190500 h 1075928"/>
              <a:gd name="connsiteX32-2143" fmla="*/ 1201738 w 1608138"/>
              <a:gd name="connsiteY32-2144" fmla="*/ 149225 h 1075928"/>
              <a:gd name="connsiteX33-2145" fmla="*/ 1125538 w 1608138"/>
              <a:gd name="connsiteY33-2146" fmla="*/ 127000 h 1075928"/>
              <a:gd name="connsiteX34-2147" fmla="*/ 1096963 w 1608138"/>
              <a:gd name="connsiteY34-2148" fmla="*/ 123825 h 1075928"/>
              <a:gd name="connsiteX35-2149" fmla="*/ 1071563 w 1608138"/>
              <a:gd name="connsiteY35-2150" fmla="*/ 131763 h 1075928"/>
              <a:gd name="connsiteX36-2151" fmla="*/ 1042988 w 1608138"/>
              <a:gd name="connsiteY36-2152" fmla="*/ 138113 h 1075928"/>
              <a:gd name="connsiteX37-2153" fmla="*/ 1012825 w 1608138"/>
              <a:gd name="connsiteY37-2154" fmla="*/ 146050 h 1075928"/>
              <a:gd name="connsiteX38-2155" fmla="*/ 981075 w 1608138"/>
              <a:gd name="connsiteY38-2156" fmla="*/ 144463 h 1075928"/>
              <a:gd name="connsiteX39-2157" fmla="*/ 966788 w 1608138"/>
              <a:gd name="connsiteY39-2158" fmla="*/ 127000 h 1075928"/>
              <a:gd name="connsiteX40-2159" fmla="*/ 958850 w 1608138"/>
              <a:gd name="connsiteY40-2160" fmla="*/ 100013 h 1075928"/>
              <a:gd name="connsiteX41-2161" fmla="*/ 955675 w 1608138"/>
              <a:gd name="connsiteY41-2162" fmla="*/ 71438 h 1075928"/>
              <a:gd name="connsiteX42-2163" fmla="*/ 962025 w 1608138"/>
              <a:gd name="connsiteY42-2164" fmla="*/ 42863 h 1075928"/>
              <a:gd name="connsiteX43-2165" fmla="*/ 1012825 w 1608138"/>
              <a:gd name="connsiteY43-2166" fmla="*/ 4763 h 1075928"/>
              <a:gd name="connsiteX44-2167" fmla="*/ 595313 w 1608138"/>
              <a:gd name="connsiteY44-2168" fmla="*/ 0 h 1075928"/>
              <a:gd name="connsiteX45-2169" fmla="*/ 638177 w 1608138"/>
              <a:gd name="connsiteY45-2170" fmla="*/ 4762 h 1075928"/>
              <a:gd name="connsiteX46-2171" fmla="*/ 676275 w 1608138"/>
              <a:gd name="connsiteY46-2172" fmla="*/ 53975 h 1075928"/>
              <a:gd name="connsiteX47-2173" fmla="*/ 666750 w 1608138"/>
              <a:gd name="connsiteY47-2174" fmla="*/ 114300 h 1075928"/>
              <a:gd name="connsiteX48-2175" fmla="*/ 649288 w 1608138"/>
              <a:gd name="connsiteY48-2176" fmla="*/ 138113 h 1075928"/>
              <a:gd name="connsiteX49-2177" fmla="*/ 617538 w 1608138"/>
              <a:gd name="connsiteY49-2178" fmla="*/ 149225 h 1075928"/>
              <a:gd name="connsiteX50-2179" fmla="*/ 585788 w 1608138"/>
              <a:gd name="connsiteY50-2180" fmla="*/ 149225 h 1075928"/>
              <a:gd name="connsiteX51-2181" fmla="*/ 550863 w 1608138"/>
              <a:gd name="connsiteY51-2182" fmla="*/ 141288 h 1075928"/>
              <a:gd name="connsiteX52-2183" fmla="*/ 517525 w 1608138"/>
              <a:gd name="connsiteY52-2184" fmla="*/ 131763 h 1075928"/>
              <a:gd name="connsiteX53-2185" fmla="*/ 479425 w 1608138"/>
              <a:gd name="connsiteY53-2186" fmla="*/ 128588 h 1075928"/>
              <a:gd name="connsiteX54-2187" fmla="*/ 441325 w 1608138"/>
              <a:gd name="connsiteY54-2188" fmla="*/ 131763 h 1075928"/>
              <a:gd name="connsiteX55-2189" fmla="*/ 360363 w 1608138"/>
              <a:gd name="connsiteY55-2190" fmla="*/ 158750 h 1075928"/>
              <a:gd name="connsiteX56-2191" fmla="*/ 292100 w 1608138"/>
              <a:gd name="connsiteY56-2192" fmla="*/ 198438 h 1075928"/>
              <a:gd name="connsiteX57-2193" fmla="*/ 231775 w 1608138"/>
              <a:gd name="connsiteY57-2194" fmla="*/ 250825 h 1075928"/>
              <a:gd name="connsiteX58-2195" fmla="*/ 182563 w 1608138"/>
              <a:gd name="connsiteY58-2196" fmla="*/ 307975 h 1075928"/>
              <a:gd name="connsiteX59-2197" fmla="*/ 141288 w 1608138"/>
              <a:gd name="connsiteY59-2198" fmla="*/ 377825 h 1075928"/>
              <a:gd name="connsiteX60-2199" fmla="*/ 109538 w 1608138"/>
              <a:gd name="connsiteY60-2200" fmla="*/ 455613 h 1075928"/>
              <a:gd name="connsiteX61-2201" fmla="*/ 98425 w 1608138"/>
              <a:gd name="connsiteY61-2202" fmla="*/ 512763 h 1075928"/>
              <a:gd name="connsiteX62-2203" fmla="*/ 92075 w 1608138"/>
              <a:gd name="connsiteY62-2204" fmla="*/ 576263 h 1075928"/>
              <a:gd name="connsiteX63-2205" fmla="*/ 95250 w 1608138"/>
              <a:gd name="connsiteY63-2206" fmla="*/ 642938 h 1075928"/>
              <a:gd name="connsiteX64-2207" fmla="*/ 101600 w 1608138"/>
              <a:gd name="connsiteY64-2208" fmla="*/ 709613 h 1075928"/>
              <a:gd name="connsiteX65-2209" fmla="*/ 109538 w 1608138"/>
              <a:gd name="connsiteY65-2210" fmla="*/ 773113 h 1075928"/>
              <a:gd name="connsiteX66-2211" fmla="*/ 123825 w 1608138"/>
              <a:gd name="connsiteY66-2212" fmla="*/ 825500 h 1075928"/>
              <a:gd name="connsiteX67-2213" fmla="*/ 161925 w 1608138"/>
              <a:gd name="connsiteY67-2214" fmla="*/ 928688 h 1075928"/>
              <a:gd name="connsiteX68-2215" fmla="*/ 207963 w 1608138"/>
              <a:gd name="connsiteY68-2216" fmla="*/ 1030288 h 1075928"/>
              <a:gd name="connsiteX69-2217" fmla="*/ 230783 w 1608138"/>
              <a:gd name="connsiteY69-2218" fmla="*/ 1075928 h 1075928"/>
              <a:gd name="connsiteX70-2219" fmla="*/ 119823 w 1608138"/>
              <a:gd name="connsiteY70-2220" fmla="*/ 1075928 h 1075928"/>
              <a:gd name="connsiteX71-2221" fmla="*/ 101600 w 1608138"/>
              <a:gd name="connsiteY71-2222" fmla="*/ 1038225 h 1075928"/>
              <a:gd name="connsiteX72-2223" fmla="*/ 60325 w 1608138"/>
              <a:gd name="connsiteY72-2224" fmla="*/ 938213 h 1075928"/>
              <a:gd name="connsiteX73-2225" fmla="*/ 28575 w 1608138"/>
              <a:gd name="connsiteY73-2226" fmla="*/ 830263 h 1075928"/>
              <a:gd name="connsiteX74-2227" fmla="*/ 14288 w 1608138"/>
              <a:gd name="connsiteY74-2228" fmla="*/ 769938 h 1075928"/>
              <a:gd name="connsiteX75-2229" fmla="*/ 6350 w 1608138"/>
              <a:gd name="connsiteY75-2230" fmla="*/ 700088 h 1075928"/>
              <a:gd name="connsiteX76-2231" fmla="*/ 0 w 1608138"/>
              <a:gd name="connsiteY76-2232" fmla="*/ 628650 h 1075928"/>
              <a:gd name="connsiteX77-2233" fmla="*/ 0 w 1608138"/>
              <a:gd name="connsiteY77-2234" fmla="*/ 554038 h 1075928"/>
              <a:gd name="connsiteX78-2235" fmla="*/ 9525 w 1608138"/>
              <a:gd name="connsiteY78-2236" fmla="*/ 487363 h 1075928"/>
              <a:gd name="connsiteX79-2237" fmla="*/ 23813 w 1608138"/>
              <a:gd name="connsiteY79-2238" fmla="*/ 423863 h 1075928"/>
              <a:gd name="connsiteX80-2239" fmla="*/ 52388 w 1608138"/>
              <a:gd name="connsiteY80-2240" fmla="*/ 342900 h 1075928"/>
              <a:gd name="connsiteX81-2241" fmla="*/ 95250 w 1608138"/>
              <a:gd name="connsiteY81-2242" fmla="*/ 271463 h 1075928"/>
              <a:gd name="connsiteX82-2243" fmla="*/ 144463 w 1608138"/>
              <a:gd name="connsiteY82-2244" fmla="*/ 204788 h 1075928"/>
              <a:gd name="connsiteX83-2245" fmla="*/ 204788 w 1608138"/>
              <a:gd name="connsiteY83-2246" fmla="*/ 146050 h 1075928"/>
              <a:gd name="connsiteX84-2247" fmla="*/ 271463 w 1608138"/>
              <a:gd name="connsiteY84-2248" fmla="*/ 96838 h 1075928"/>
              <a:gd name="connsiteX85-2249" fmla="*/ 346075 w 1608138"/>
              <a:gd name="connsiteY85-2250" fmla="*/ 63500 h 1075928"/>
              <a:gd name="connsiteX86-2251" fmla="*/ 395288 w 1608138"/>
              <a:gd name="connsiteY86-2252" fmla="*/ 49213 h 1075928"/>
              <a:gd name="connsiteX87-2253" fmla="*/ 447675 w 1608138"/>
              <a:gd name="connsiteY87-2254" fmla="*/ 36513 h 1075928"/>
              <a:gd name="connsiteX88-2255" fmla="*/ 500063 w 1608138"/>
              <a:gd name="connsiteY88-2256" fmla="*/ 28575 h 1075928"/>
              <a:gd name="connsiteX89-2257" fmla="*/ 549275 w 1608138"/>
              <a:gd name="connsiteY89-2258" fmla="*/ 17463 h 1075928"/>
              <a:gd name="connsiteX90-2259" fmla="*/ 595313 w 1608138"/>
              <a:gd name="connsiteY90-2260" fmla="*/ 0 h 1075928"/>
              <a:gd name="connsiteX0-2261" fmla="*/ 1012825 w 1608138"/>
              <a:gd name="connsiteY0-2262" fmla="*/ 4763 h 1075928"/>
              <a:gd name="connsiteX1-2263" fmla="*/ 1062038 w 1608138"/>
              <a:gd name="connsiteY1-2264" fmla="*/ 4763 h 1075928"/>
              <a:gd name="connsiteX2-2265" fmla="*/ 1108075 w 1608138"/>
              <a:gd name="connsiteY2-2266" fmla="*/ 17463 h 1075928"/>
              <a:gd name="connsiteX3-2267" fmla="*/ 1157288 w 1608138"/>
              <a:gd name="connsiteY3-2268" fmla="*/ 36513 h 1075928"/>
              <a:gd name="connsiteX4-2269" fmla="*/ 1201738 w 1608138"/>
              <a:gd name="connsiteY4-2270" fmla="*/ 57150 h 1075928"/>
              <a:gd name="connsiteX5-2271" fmla="*/ 1241425 w 1608138"/>
              <a:gd name="connsiteY5-2272" fmla="*/ 74613 h 1075928"/>
              <a:gd name="connsiteX6-2273" fmla="*/ 1301750 w 1608138"/>
              <a:gd name="connsiteY6-2274" fmla="*/ 106363 h 1075928"/>
              <a:gd name="connsiteX7-2275" fmla="*/ 1365250 w 1608138"/>
              <a:gd name="connsiteY7-2276" fmla="*/ 149225 h 1075928"/>
              <a:gd name="connsiteX8-2277" fmla="*/ 1423988 w 1608138"/>
              <a:gd name="connsiteY8-2278" fmla="*/ 198438 h 1075928"/>
              <a:gd name="connsiteX9-2279" fmla="*/ 1474788 w 1608138"/>
              <a:gd name="connsiteY9-2280" fmla="*/ 258763 h 1075928"/>
              <a:gd name="connsiteX10-2281" fmla="*/ 1520826 w 1608138"/>
              <a:gd name="connsiteY10-2282" fmla="*/ 328613 h 1075928"/>
              <a:gd name="connsiteX11-2283" fmla="*/ 1558926 w 1608138"/>
              <a:gd name="connsiteY11-2284" fmla="*/ 406400 h 1075928"/>
              <a:gd name="connsiteX12-2285" fmla="*/ 1587501 w 1608138"/>
              <a:gd name="connsiteY12-2286" fmla="*/ 490538 h 1075928"/>
              <a:gd name="connsiteX13-2287" fmla="*/ 1604963 w 1608138"/>
              <a:gd name="connsiteY13-2288" fmla="*/ 579438 h 1075928"/>
              <a:gd name="connsiteX14-2289" fmla="*/ 1608138 w 1608138"/>
              <a:gd name="connsiteY14-2290" fmla="*/ 677863 h 1075928"/>
              <a:gd name="connsiteX15-2291" fmla="*/ 1597026 w 1608138"/>
              <a:gd name="connsiteY15-2292" fmla="*/ 779463 h 1075928"/>
              <a:gd name="connsiteX16-2293" fmla="*/ 1576388 w 1608138"/>
              <a:gd name="connsiteY16-2294" fmla="*/ 865188 h 1075928"/>
              <a:gd name="connsiteX17-2295" fmla="*/ 1547813 w 1608138"/>
              <a:gd name="connsiteY17-2296" fmla="*/ 942975 h 1075928"/>
              <a:gd name="connsiteX18-2297" fmla="*/ 1516063 w 1608138"/>
              <a:gd name="connsiteY18-2298" fmla="*/ 1017588 h 1075928"/>
              <a:gd name="connsiteX19-2299" fmla="*/ 1486893 w 1608138"/>
              <a:gd name="connsiteY19-2300" fmla="*/ 1075928 h 1075928"/>
              <a:gd name="connsiteX20-2301" fmla="*/ 1381632 w 1608138"/>
              <a:gd name="connsiteY20-2302" fmla="*/ 1075928 h 1075928"/>
              <a:gd name="connsiteX21-2303" fmla="*/ 1495426 w 1608138"/>
              <a:gd name="connsiteY21-2304" fmla="*/ 830263 h 1075928"/>
              <a:gd name="connsiteX22-2305" fmla="*/ 1506538 w 1608138"/>
              <a:gd name="connsiteY22-2306" fmla="*/ 762000 h 1075928"/>
              <a:gd name="connsiteX23-2307" fmla="*/ 1509713 w 1608138"/>
              <a:gd name="connsiteY23-2308" fmla="*/ 685800 h 1075928"/>
              <a:gd name="connsiteX24-2309" fmla="*/ 1506538 w 1608138"/>
              <a:gd name="connsiteY24-2310" fmla="*/ 608013 h 1075928"/>
              <a:gd name="connsiteX25-2311" fmla="*/ 1495426 w 1608138"/>
              <a:gd name="connsiteY25-2312" fmla="*/ 536575 h 1075928"/>
              <a:gd name="connsiteX26-2313" fmla="*/ 1477963 w 1608138"/>
              <a:gd name="connsiteY26-2314" fmla="*/ 466725 h 1075928"/>
              <a:gd name="connsiteX27-2315" fmla="*/ 1457326 w 1608138"/>
              <a:gd name="connsiteY27-2316" fmla="*/ 403225 h 1075928"/>
              <a:gd name="connsiteX28-2317" fmla="*/ 1431926 w 1608138"/>
              <a:gd name="connsiteY28-2318" fmla="*/ 354013 h 1075928"/>
              <a:gd name="connsiteX29-2319" fmla="*/ 1389063 w 1608138"/>
              <a:gd name="connsiteY29-2320" fmla="*/ 296863 h 1075928"/>
              <a:gd name="connsiteX30-2321" fmla="*/ 1336675 w 1608138"/>
              <a:gd name="connsiteY30-2322" fmla="*/ 239713 h 1075928"/>
              <a:gd name="connsiteX31-2323" fmla="*/ 1273175 w 1608138"/>
              <a:gd name="connsiteY31-2324" fmla="*/ 190500 h 1075928"/>
              <a:gd name="connsiteX32-2325" fmla="*/ 1201738 w 1608138"/>
              <a:gd name="connsiteY32-2326" fmla="*/ 149225 h 1075928"/>
              <a:gd name="connsiteX33-2327" fmla="*/ 1125538 w 1608138"/>
              <a:gd name="connsiteY33-2328" fmla="*/ 127000 h 1075928"/>
              <a:gd name="connsiteX34-2329" fmla="*/ 1096963 w 1608138"/>
              <a:gd name="connsiteY34-2330" fmla="*/ 123825 h 1075928"/>
              <a:gd name="connsiteX35-2331" fmla="*/ 1071563 w 1608138"/>
              <a:gd name="connsiteY35-2332" fmla="*/ 131763 h 1075928"/>
              <a:gd name="connsiteX36-2333" fmla="*/ 1042988 w 1608138"/>
              <a:gd name="connsiteY36-2334" fmla="*/ 138113 h 1075928"/>
              <a:gd name="connsiteX37-2335" fmla="*/ 1012825 w 1608138"/>
              <a:gd name="connsiteY37-2336" fmla="*/ 146050 h 1075928"/>
              <a:gd name="connsiteX38-2337" fmla="*/ 981075 w 1608138"/>
              <a:gd name="connsiteY38-2338" fmla="*/ 144463 h 1075928"/>
              <a:gd name="connsiteX39-2339" fmla="*/ 966788 w 1608138"/>
              <a:gd name="connsiteY39-2340" fmla="*/ 127000 h 1075928"/>
              <a:gd name="connsiteX40-2341" fmla="*/ 958850 w 1608138"/>
              <a:gd name="connsiteY40-2342" fmla="*/ 100013 h 1075928"/>
              <a:gd name="connsiteX41-2343" fmla="*/ 955675 w 1608138"/>
              <a:gd name="connsiteY41-2344" fmla="*/ 71438 h 1075928"/>
              <a:gd name="connsiteX42-2345" fmla="*/ 962025 w 1608138"/>
              <a:gd name="connsiteY42-2346" fmla="*/ 42863 h 1075928"/>
              <a:gd name="connsiteX43-2347" fmla="*/ 1012825 w 1608138"/>
              <a:gd name="connsiteY43-2348" fmla="*/ 4763 h 1075928"/>
              <a:gd name="connsiteX44-2349" fmla="*/ 595313 w 1608138"/>
              <a:gd name="connsiteY44-2350" fmla="*/ 0 h 1075928"/>
              <a:gd name="connsiteX45-2351" fmla="*/ 638177 w 1608138"/>
              <a:gd name="connsiteY45-2352" fmla="*/ 4762 h 1075928"/>
              <a:gd name="connsiteX46-2353" fmla="*/ 676275 w 1608138"/>
              <a:gd name="connsiteY46-2354" fmla="*/ 53975 h 1075928"/>
              <a:gd name="connsiteX47-2355" fmla="*/ 649288 w 1608138"/>
              <a:gd name="connsiteY47-2356" fmla="*/ 138113 h 1075928"/>
              <a:gd name="connsiteX48-2357" fmla="*/ 617538 w 1608138"/>
              <a:gd name="connsiteY48-2358" fmla="*/ 149225 h 1075928"/>
              <a:gd name="connsiteX49-2359" fmla="*/ 585788 w 1608138"/>
              <a:gd name="connsiteY49-2360" fmla="*/ 149225 h 1075928"/>
              <a:gd name="connsiteX50-2361" fmla="*/ 550863 w 1608138"/>
              <a:gd name="connsiteY50-2362" fmla="*/ 141288 h 1075928"/>
              <a:gd name="connsiteX51-2363" fmla="*/ 517525 w 1608138"/>
              <a:gd name="connsiteY51-2364" fmla="*/ 131763 h 1075928"/>
              <a:gd name="connsiteX52-2365" fmla="*/ 479425 w 1608138"/>
              <a:gd name="connsiteY52-2366" fmla="*/ 128588 h 1075928"/>
              <a:gd name="connsiteX53-2367" fmla="*/ 441325 w 1608138"/>
              <a:gd name="connsiteY53-2368" fmla="*/ 131763 h 1075928"/>
              <a:gd name="connsiteX54-2369" fmla="*/ 360363 w 1608138"/>
              <a:gd name="connsiteY54-2370" fmla="*/ 158750 h 1075928"/>
              <a:gd name="connsiteX55-2371" fmla="*/ 292100 w 1608138"/>
              <a:gd name="connsiteY55-2372" fmla="*/ 198438 h 1075928"/>
              <a:gd name="connsiteX56-2373" fmla="*/ 231775 w 1608138"/>
              <a:gd name="connsiteY56-2374" fmla="*/ 250825 h 1075928"/>
              <a:gd name="connsiteX57-2375" fmla="*/ 182563 w 1608138"/>
              <a:gd name="connsiteY57-2376" fmla="*/ 307975 h 1075928"/>
              <a:gd name="connsiteX58-2377" fmla="*/ 141288 w 1608138"/>
              <a:gd name="connsiteY58-2378" fmla="*/ 377825 h 1075928"/>
              <a:gd name="connsiteX59-2379" fmla="*/ 109538 w 1608138"/>
              <a:gd name="connsiteY59-2380" fmla="*/ 455613 h 1075928"/>
              <a:gd name="connsiteX60-2381" fmla="*/ 98425 w 1608138"/>
              <a:gd name="connsiteY60-2382" fmla="*/ 512763 h 1075928"/>
              <a:gd name="connsiteX61-2383" fmla="*/ 92075 w 1608138"/>
              <a:gd name="connsiteY61-2384" fmla="*/ 576263 h 1075928"/>
              <a:gd name="connsiteX62-2385" fmla="*/ 95250 w 1608138"/>
              <a:gd name="connsiteY62-2386" fmla="*/ 642938 h 1075928"/>
              <a:gd name="connsiteX63-2387" fmla="*/ 101600 w 1608138"/>
              <a:gd name="connsiteY63-2388" fmla="*/ 709613 h 1075928"/>
              <a:gd name="connsiteX64-2389" fmla="*/ 109538 w 1608138"/>
              <a:gd name="connsiteY64-2390" fmla="*/ 773113 h 1075928"/>
              <a:gd name="connsiteX65-2391" fmla="*/ 123825 w 1608138"/>
              <a:gd name="connsiteY65-2392" fmla="*/ 825500 h 1075928"/>
              <a:gd name="connsiteX66-2393" fmla="*/ 161925 w 1608138"/>
              <a:gd name="connsiteY66-2394" fmla="*/ 928688 h 1075928"/>
              <a:gd name="connsiteX67-2395" fmla="*/ 207963 w 1608138"/>
              <a:gd name="connsiteY67-2396" fmla="*/ 1030288 h 1075928"/>
              <a:gd name="connsiteX68-2397" fmla="*/ 230783 w 1608138"/>
              <a:gd name="connsiteY68-2398" fmla="*/ 1075928 h 1075928"/>
              <a:gd name="connsiteX69-2399" fmla="*/ 119823 w 1608138"/>
              <a:gd name="connsiteY69-2400" fmla="*/ 1075928 h 1075928"/>
              <a:gd name="connsiteX70-2401" fmla="*/ 101600 w 1608138"/>
              <a:gd name="connsiteY70-2402" fmla="*/ 1038225 h 1075928"/>
              <a:gd name="connsiteX71-2403" fmla="*/ 60325 w 1608138"/>
              <a:gd name="connsiteY71-2404" fmla="*/ 938213 h 1075928"/>
              <a:gd name="connsiteX72-2405" fmla="*/ 28575 w 1608138"/>
              <a:gd name="connsiteY72-2406" fmla="*/ 830263 h 1075928"/>
              <a:gd name="connsiteX73-2407" fmla="*/ 14288 w 1608138"/>
              <a:gd name="connsiteY73-2408" fmla="*/ 769938 h 1075928"/>
              <a:gd name="connsiteX74-2409" fmla="*/ 6350 w 1608138"/>
              <a:gd name="connsiteY74-2410" fmla="*/ 700088 h 1075928"/>
              <a:gd name="connsiteX75-2411" fmla="*/ 0 w 1608138"/>
              <a:gd name="connsiteY75-2412" fmla="*/ 628650 h 1075928"/>
              <a:gd name="connsiteX76-2413" fmla="*/ 0 w 1608138"/>
              <a:gd name="connsiteY76-2414" fmla="*/ 554038 h 1075928"/>
              <a:gd name="connsiteX77-2415" fmla="*/ 9525 w 1608138"/>
              <a:gd name="connsiteY77-2416" fmla="*/ 487363 h 1075928"/>
              <a:gd name="connsiteX78-2417" fmla="*/ 23813 w 1608138"/>
              <a:gd name="connsiteY78-2418" fmla="*/ 423863 h 1075928"/>
              <a:gd name="connsiteX79-2419" fmla="*/ 52388 w 1608138"/>
              <a:gd name="connsiteY79-2420" fmla="*/ 342900 h 1075928"/>
              <a:gd name="connsiteX80-2421" fmla="*/ 95250 w 1608138"/>
              <a:gd name="connsiteY80-2422" fmla="*/ 271463 h 1075928"/>
              <a:gd name="connsiteX81-2423" fmla="*/ 144463 w 1608138"/>
              <a:gd name="connsiteY81-2424" fmla="*/ 204788 h 1075928"/>
              <a:gd name="connsiteX82-2425" fmla="*/ 204788 w 1608138"/>
              <a:gd name="connsiteY82-2426" fmla="*/ 146050 h 1075928"/>
              <a:gd name="connsiteX83-2427" fmla="*/ 271463 w 1608138"/>
              <a:gd name="connsiteY83-2428" fmla="*/ 96838 h 1075928"/>
              <a:gd name="connsiteX84-2429" fmla="*/ 346075 w 1608138"/>
              <a:gd name="connsiteY84-2430" fmla="*/ 63500 h 1075928"/>
              <a:gd name="connsiteX85-2431" fmla="*/ 395288 w 1608138"/>
              <a:gd name="connsiteY85-2432" fmla="*/ 49213 h 1075928"/>
              <a:gd name="connsiteX86-2433" fmla="*/ 447675 w 1608138"/>
              <a:gd name="connsiteY86-2434" fmla="*/ 36513 h 1075928"/>
              <a:gd name="connsiteX87-2435" fmla="*/ 500063 w 1608138"/>
              <a:gd name="connsiteY87-2436" fmla="*/ 28575 h 1075928"/>
              <a:gd name="connsiteX88-2437" fmla="*/ 549275 w 1608138"/>
              <a:gd name="connsiteY88-2438" fmla="*/ 17463 h 1075928"/>
              <a:gd name="connsiteX89-2439" fmla="*/ 595313 w 1608138"/>
              <a:gd name="connsiteY89-2440" fmla="*/ 0 h 1075928"/>
              <a:gd name="connsiteX0-2441" fmla="*/ 1012825 w 1608138"/>
              <a:gd name="connsiteY0-2442" fmla="*/ 4763 h 1075928"/>
              <a:gd name="connsiteX1-2443" fmla="*/ 1062038 w 1608138"/>
              <a:gd name="connsiteY1-2444" fmla="*/ 4763 h 1075928"/>
              <a:gd name="connsiteX2-2445" fmla="*/ 1108075 w 1608138"/>
              <a:gd name="connsiteY2-2446" fmla="*/ 17463 h 1075928"/>
              <a:gd name="connsiteX3-2447" fmla="*/ 1157288 w 1608138"/>
              <a:gd name="connsiteY3-2448" fmla="*/ 36513 h 1075928"/>
              <a:gd name="connsiteX4-2449" fmla="*/ 1201738 w 1608138"/>
              <a:gd name="connsiteY4-2450" fmla="*/ 57150 h 1075928"/>
              <a:gd name="connsiteX5-2451" fmla="*/ 1241425 w 1608138"/>
              <a:gd name="connsiteY5-2452" fmla="*/ 74613 h 1075928"/>
              <a:gd name="connsiteX6-2453" fmla="*/ 1301750 w 1608138"/>
              <a:gd name="connsiteY6-2454" fmla="*/ 106363 h 1075928"/>
              <a:gd name="connsiteX7-2455" fmla="*/ 1365250 w 1608138"/>
              <a:gd name="connsiteY7-2456" fmla="*/ 149225 h 1075928"/>
              <a:gd name="connsiteX8-2457" fmla="*/ 1423988 w 1608138"/>
              <a:gd name="connsiteY8-2458" fmla="*/ 198438 h 1075928"/>
              <a:gd name="connsiteX9-2459" fmla="*/ 1474788 w 1608138"/>
              <a:gd name="connsiteY9-2460" fmla="*/ 258763 h 1075928"/>
              <a:gd name="connsiteX10-2461" fmla="*/ 1520826 w 1608138"/>
              <a:gd name="connsiteY10-2462" fmla="*/ 328613 h 1075928"/>
              <a:gd name="connsiteX11-2463" fmla="*/ 1558926 w 1608138"/>
              <a:gd name="connsiteY11-2464" fmla="*/ 406400 h 1075928"/>
              <a:gd name="connsiteX12-2465" fmla="*/ 1587501 w 1608138"/>
              <a:gd name="connsiteY12-2466" fmla="*/ 490538 h 1075928"/>
              <a:gd name="connsiteX13-2467" fmla="*/ 1604963 w 1608138"/>
              <a:gd name="connsiteY13-2468" fmla="*/ 579438 h 1075928"/>
              <a:gd name="connsiteX14-2469" fmla="*/ 1608138 w 1608138"/>
              <a:gd name="connsiteY14-2470" fmla="*/ 677863 h 1075928"/>
              <a:gd name="connsiteX15-2471" fmla="*/ 1597026 w 1608138"/>
              <a:gd name="connsiteY15-2472" fmla="*/ 779463 h 1075928"/>
              <a:gd name="connsiteX16-2473" fmla="*/ 1576388 w 1608138"/>
              <a:gd name="connsiteY16-2474" fmla="*/ 865188 h 1075928"/>
              <a:gd name="connsiteX17-2475" fmla="*/ 1547813 w 1608138"/>
              <a:gd name="connsiteY17-2476" fmla="*/ 942975 h 1075928"/>
              <a:gd name="connsiteX18-2477" fmla="*/ 1516063 w 1608138"/>
              <a:gd name="connsiteY18-2478" fmla="*/ 1017588 h 1075928"/>
              <a:gd name="connsiteX19-2479" fmla="*/ 1486893 w 1608138"/>
              <a:gd name="connsiteY19-2480" fmla="*/ 1075928 h 1075928"/>
              <a:gd name="connsiteX20-2481" fmla="*/ 1381632 w 1608138"/>
              <a:gd name="connsiteY20-2482" fmla="*/ 1075928 h 1075928"/>
              <a:gd name="connsiteX21-2483" fmla="*/ 1495426 w 1608138"/>
              <a:gd name="connsiteY21-2484" fmla="*/ 830263 h 1075928"/>
              <a:gd name="connsiteX22-2485" fmla="*/ 1506538 w 1608138"/>
              <a:gd name="connsiteY22-2486" fmla="*/ 762000 h 1075928"/>
              <a:gd name="connsiteX23-2487" fmla="*/ 1509713 w 1608138"/>
              <a:gd name="connsiteY23-2488" fmla="*/ 685800 h 1075928"/>
              <a:gd name="connsiteX24-2489" fmla="*/ 1506538 w 1608138"/>
              <a:gd name="connsiteY24-2490" fmla="*/ 608013 h 1075928"/>
              <a:gd name="connsiteX25-2491" fmla="*/ 1495426 w 1608138"/>
              <a:gd name="connsiteY25-2492" fmla="*/ 536575 h 1075928"/>
              <a:gd name="connsiteX26-2493" fmla="*/ 1477963 w 1608138"/>
              <a:gd name="connsiteY26-2494" fmla="*/ 466725 h 1075928"/>
              <a:gd name="connsiteX27-2495" fmla="*/ 1457326 w 1608138"/>
              <a:gd name="connsiteY27-2496" fmla="*/ 403225 h 1075928"/>
              <a:gd name="connsiteX28-2497" fmla="*/ 1431926 w 1608138"/>
              <a:gd name="connsiteY28-2498" fmla="*/ 354013 h 1075928"/>
              <a:gd name="connsiteX29-2499" fmla="*/ 1389063 w 1608138"/>
              <a:gd name="connsiteY29-2500" fmla="*/ 296863 h 1075928"/>
              <a:gd name="connsiteX30-2501" fmla="*/ 1336675 w 1608138"/>
              <a:gd name="connsiteY30-2502" fmla="*/ 239713 h 1075928"/>
              <a:gd name="connsiteX31-2503" fmla="*/ 1273175 w 1608138"/>
              <a:gd name="connsiteY31-2504" fmla="*/ 190500 h 1075928"/>
              <a:gd name="connsiteX32-2505" fmla="*/ 1201738 w 1608138"/>
              <a:gd name="connsiteY32-2506" fmla="*/ 149225 h 1075928"/>
              <a:gd name="connsiteX33-2507" fmla="*/ 1125538 w 1608138"/>
              <a:gd name="connsiteY33-2508" fmla="*/ 127000 h 1075928"/>
              <a:gd name="connsiteX34-2509" fmla="*/ 1096963 w 1608138"/>
              <a:gd name="connsiteY34-2510" fmla="*/ 123825 h 1075928"/>
              <a:gd name="connsiteX35-2511" fmla="*/ 1071563 w 1608138"/>
              <a:gd name="connsiteY35-2512" fmla="*/ 131763 h 1075928"/>
              <a:gd name="connsiteX36-2513" fmla="*/ 1042988 w 1608138"/>
              <a:gd name="connsiteY36-2514" fmla="*/ 138113 h 1075928"/>
              <a:gd name="connsiteX37-2515" fmla="*/ 1012825 w 1608138"/>
              <a:gd name="connsiteY37-2516" fmla="*/ 146050 h 1075928"/>
              <a:gd name="connsiteX38-2517" fmla="*/ 981075 w 1608138"/>
              <a:gd name="connsiteY38-2518" fmla="*/ 144463 h 1075928"/>
              <a:gd name="connsiteX39-2519" fmla="*/ 966788 w 1608138"/>
              <a:gd name="connsiteY39-2520" fmla="*/ 127000 h 1075928"/>
              <a:gd name="connsiteX40-2521" fmla="*/ 958850 w 1608138"/>
              <a:gd name="connsiteY40-2522" fmla="*/ 100013 h 1075928"/>
              <a:gd name="connsiteX41-2523" fmla="*/ 955675 w 1608138"/>
              <a:gd name="connsiteY41-2524" fmla="*/ 71438 h 1075928"/>
              <a:gd name="connsiteX42-2525" fmla="*/ 962025 w 1608138"/>
              <a:gd name="connsiteY42-2526" fmla="*/ 42863 h 1075928"/>
              <a:gd name="connsiteX43-2527" fmla="*/ 1012825 w 1608138"/>
              <a:gd name="connsiteY43-2528" fmla="*/ 4763 h 1075928"/>
              <a:gd name="connsiteX44-2529" fmla="*/ 595313 w 1608138"/>
              <a:gd name="connsiteY44-2530" fmla="*/ 0 h 1075928"/>
              <a:gd name="connsiteX45-2531" fmla="*/ 638177 w 1608138"/>
              <a:gd name="connsiteY45-2532" fmla="*/ 4762 h 1075928"/>
              <a:gd name="connsiteX46-2533" fmla="*/ 676275 w 1608138"/>
              <a:gd name="connsiteY46-2534" fmla="*/ 53975 h 1075928"/>
              <a:gd name="connsiteX47-2535" fmla="*/ 649288 w 1608138"/>
              <a:gd name="connsiteY47-2536" fmla="*/ 138113 h 1075928"/>
              <a:gd name="connsiteX48-2537" fmla="*/ 617538 w 1608138"/>
              <a:gd name="connsiteY48-2538" fmla="*/ 149225 h 1075928"/>
              <a:gd name="connsiteX49-2539" fmla="*/ 585788 w 1608138"/>
              <a:gd name="connsiteY49-2540" fmla="*/ 149225 h 1075928"/>
              <a:gd name="connsiteX50-2541" fmla="*/ 550863 w 1608138"/>
              <a:gd name="connsiteY50-2542" fmla="*/ 141288 h 1075928"/>
              <a:gd name="connsiteX51-2543" fmla="*/ 517525 w 1608138"/>
              <a:gd name="connsiteY51-2544" fmla="*/ 131763 h 1075928"/>
              <a:gd name="connsiteX52-2545" fmla="*/ 479425 w 1608138"/>
              <a:gd name="connsiteY52-2546" fmla="*/ 128588 h 1075928"/>
              <a:gd name="connsiteX53-2547" fmla="*/ 441325 w 1608138"/>
              <a:gd name="connsiteY53-2548" fmla="*/ 131763 h 1075928"/>
              <a:gd name="connsiteX54-2549" fmla="*/ 360363 w 1608138"/>
              <a:gd name="connsiteY54-2550" fmla="*/ 158750 h 1075928"/>
              <a:gd name="connsiteX55-2551" fmla="*/ 292100 w 1608138"/>
              <a:gd name="connsiteY55-2552" fmla="*/ 198438 h 1075928"/>
              <a:gd name="connsiteX56-2553" fmla="*/ 231775 w 1608138"/>
              <a:gd name="connsiteY56-2554" fmla="*/ 250825 h 1075928"/>
              <a:gd name="connsiteX57-2555" fmla="*/ 182563 w 1608138"/>
              <a:gd name="connsiteY57-2556" fmla="*/ 307975 h 1075928"/>
              <a:gd name="connsiteX58-2557" fmla="*/ 141288 w 1608138"/>
              <a:gd name="connsiteY58-2558" fmla="*/ 377825 h 1075928"/>
              <a:gd name="connsiteX59-2559" fmla="*/ 109538 w 1608138"/>
              <a:gd name="connsiteY59-2560" fmla="*/ 455613 h 1075928"/>
              <a:gd name="connsiteX60-2561" fmla="*/ 98425 w 1608138"/>
              <a:gd name="connsiteY60-2562" fmla="*/ 512763 h 1075928"/>
              <a:gd name="connsiteX61-2563" fmla="*/ 92075 w 1608138"/>
              <a:gd name="connsiteY61-2564" fmla="*/ 576263 h 1075928"/>
              <a:gd name="connsiteX62-2565" fmla="*/ 95250 w 1608138"/>
              <a:gd name="connsiteY62-2566" fmla="*/ 642938 h 1075928"/>
              <a:gd name="connsiteX63-2567" fmla="*/ 101600 w 1608138"/>
              <a:gd name="connsiteY63-2568" fmla="*/ 709613 h 1075928"/>
              <a:gd name="connsiteX64-2569" fmla="*/ 109538 w 1608138"/>
              <a:gd name="connsiteY64-2570" fmla="*/ 773113 h 1075928"/>
              <a:gd name="connsiteX65-2571" fmla="*/ 123825 w 1608138"/>
              <a:gd name="connsiteY65-2572" fmla="*/ 825500 h 1075928"/>
              <a:gd name="connsiteX66-2573" fmla="*/ 161925 w 1608138"/>
              <a:gd name="connsiteY66-2574" fmla="*/ 928688 h 1075928"/>
              <a:gd name="connsiteX67-2575" fmla="*/ 207963 w 1608138"/>
              <a:gd name="connsiteY67-2576" fmla="*/ 1030288 h 1075928"/>
              <a:gd name="connsiteX68-2577" fmla="*/ 230783 w 1608138"/>
              <a:gd name="connsiteY68-2578" fmla="*/ 1075928 h 1075928"/>
              <a:gd name="connsiteX69-2579" fmla="*/ 119823 w 1608138"/>
              <a:gd name="connsiteY69-2580" fmla="*/ 1075928 h 1075928"/>
              <a:gd name="connsiteX70-2581" fmla="*/ 101600 w 1608138"/>
              <a:gd name="connsiteY70-2582" fmla="*/ 1038225 h 1075928"/>
              <a:gd name="connsiteX71-2583" fmla="*/ 60325 w 1608138"/>
              <a:gd name="connsiteY71-2584" fmla="*/ 938213 h 1075928"/>
              <a:gd name="connsiteX72-2585" fmla="*/ 28575 w 1608138"/>
              <a:gd name="connsiteY72-2586" fmla="*/ 830263 h 1075928"/>
              <a:gd name="connsiteX73-2587" fmla="*/ 14288 w 1608138"/>
              <a:gd name="connsiteY73-2588" fmla="*/ 769938 h 1075928"/>
              <a:gd name="connsiteX74-2589" fmla="*/ 6350 w 1608138"/>
              <a:gd name="connsiteY74-2590" fmla="*/ 700088 h 1075928"/>
              <a:gd name="connsiteX75-2591" fmla="*/ 0 w 1608138"/>
              <a:gd name="connsiteY75-2592" fmla="*/ 628650 h 1075928"/>
              <a:gd name="connsiteX76-2593" fmla="*/ 0 w 1608138"/>
              <a:gd name="connsiteY76-2594" fmla="*/ 554038 h 1075928"/>
              <a:gd name="connsiteX77-2595" fmla="*/ 9525 w 1608138"/>
              <a:gd name="connsiteY77-2596" fmla="*/ 487363 h 1075928"/>
              <a:gd name="connsiteX78-2597" fmla="*/ 23813 w 1608138"/>
              <a:gd name="connsiteY78-2598" fmla="*/ 423863 h 1075928"/>
              <a:gd name="connsiteX79-2599" fmla="*/ 52388 w 1608138"/>
              <a:gd name="connsiteY79-2600" fmla="*/ 342900 h 1075928"/>
              <a:gd name="connsiteX80-2601" fmla="*/ 95250 w 1608138"/>
              <a:gd name="connsiteY80-2602" fmla="*/ 271463 h 1075928"/>
              <a:gd name="connsiteX81-2603" fmla="*/ 144463 w 1608138"/>
              <a:gd name="connsiteY81-2604" fmla="*/ 204788 h 1075928"/>
              <a:gd name="connsiteX82-2605" fmla="*/ 204788 w 1608138"/>
              <a:gd name="connsiteY82-2606" fmla="*/ 146050 h 1075928"/>
              <a:gd name="connsiteX83-2607" fmla="*/ 271463 w 1608138"/>
              <a:gd name="connsiteY83-2608" fmla="*/ 96838 h 1075928"/>
              <a:gd name="connsiteX84-2609" fmla="*/ 346075 w 1608138"/>
              <a:gd name="connsiteY84-2610" fmla="*/ 63500 h 1075928"/>
              <a:gd name="connsiteX85-2611" fmla="*/ 395288 w 1608138"/>
              <a:gd name="connsiteY85-2612" fmla="*/ 49213 h 1075928"/>
              <a:gd name="connsiteX86-2613" fmla="*/ 447675 w 1608138"/>
              <a:gd name="connsiteY86-2614" fmla="*/ 36513 h 1075928"/>
              <a:gd name="connsiteX87-2615" fmla="*/ 500063 w 1608138"/>
              <a:gd name="connsiteY87-2616" fmla="*/ 28575 h 1075928"/>
              <a:gd name="connsiteX88-2617" fmla="*/ 549275 w 1608138"/>
              <a:gd name="connsiteY88-2618" fmla="*/ 17463 h 1075928"/>
              <a:gd name="connsiteX89-2619" fmla="*/ 595313 w 1608138"/>
              <a:gd name="connsiteY89-2620" fmla="*/ 0 h 1075928"/>
              <a:gd name="connsiteX0-2621" fmla="*/ 1012825 w 1608138"/>
              <a:gd name="connsiteY0-2622" fmla="*/ 4763 h 1075928"/>
              <a:gd name="connsiteX1-2623" fmla="*/ 1062038 w 1608138"/>
              <a:gd name="connsiteY1-2624" fmla="*/ 4763 h 1075928"/>
              <a:gd name="connsiteX2-2625" fmla="*/ 1108075 w 1608138"/>
              <a:gd name="connsiteY2-2626" fmla="*/ 17463 h 1075928"/>
              <a:gd name="connsiteX3-2627" fmla="*/ 1157288 w 1608138"/>
              <a:gd name="connsiteY3-2628" fmla="*/ 36513 h 1075928"/>
              <a:gd name="connsiteX4-2629" fmla="*/ 1201738 w 1608138"/>
              <a:gd name="connsiteY4-2630" fmla="*/ 57150 h 1075928"/>
              <a:gd name="connsiteX5-2631" fmla="*/ 1241425 w 1608138"/>
              <a:gd name="connsiteY5-2632" fmla="*/ 74613 h 1075928"/>
              <a:gd name="connsiteX6-2633" fmla="*/ 1301750 w 1608138"/>
              <a:gd name="connsiteY6-2634" fmla="*/ 106363 h 1075928"/>
              <a:gd name="connsiteX7-2635" fmla="*/ 1365250 w 1608138"/>
              <a:gd name="connsiteY7-2636" fmla="*/ 149225 h 1075928"/>
              <a:gd name="connsiteX8-2637" fmla="*/ 1423988 w 1608138"/>
              <a:gd name="connsiteY8-2638" fmla="*/ 198438 h 1075928"/>
              <a:gd name="connsiteX9-2639" fmla="*/ 1474788 w 1608138"/>
              <a:gd name="connsiteY9-2640" fmla="*/ 258763 h 1075928"/>
              <a:gd name="connsiteX10-2641" fmla="*/ 1520826 w 1608138"/>
              <a:gd name="connsiteY10-2642" fmla="*/ 328613 h 1075928"/>
              <a:gd name="connsiteX11-2643" fmla="*/ 1558926 w 1608138"/>
              <a:gd name="connsiteY11-2644" fmla="*/ 406400 h 1075928"/>
              <a:gd name="connsiteX12-2645" fmla="*/ 1587501 w 1608138"/>
              <a:gd name="connsiteY12-2646" fmla="*/ 490538 h 1075928"/>
              <a:gd name="connsiteX13-2647" fmla="*/ 1604963 w 1608138"/>
              <a:gd name="connsiteY13-2648" fmla="*/ 579438 h 1075928"/>
              <a:gd name="connsiteX14-2649" fmla="*/ 1608138 w 1608138"/>
              <a:gd name="connsiteY14-2650" fmla="*/ 677863 h 1075928"/>
              <a:gd name="connsiteX15-2651" fmla="*/ 1597026 w 1608138"/>
              <a:gd name="connsiteY15-2652" fmla="*/ 779463 h 1075928"/>
              <a:gd name="connsiteX16-2653" fmla="*/ 1576388 w 1608138"/>
              <a:gd name="connsiteY16-2654" fmla="*/ 865188 h 1075928"/>
              <a:gd name="connsiteX17-2655" fmla="*/ 1547813 w 1608138"/>
              <a:gd name="connsiteY17-2656" fmla="*/ 942975 h 1075928"/>
              <a:gd name="connsiteX18-2657" fmla="*/ 1516063 w 1608138"/>
              <a:gd name="connsiteY18-2658" fmla="*/ 1017588 h 1075928"/>
              <a:gd name="connsiteX19-2659" fmla="*/ 1486893 w 1608138"/>
              <a:gd name="connsiteY19-2660" fmla="*/ 1075928 h 1075928"/>
              <a:gd name="connsiteX20-2661" fmla="*/ 1381632 w 1608138"/>
              <a:gd name="connsiteY20-2662" fmla="*/ 1075928 h 1075928"/>
              <a:gd name="connsiteX21-2663" fmla="*/ 1495426 w 1608138"/>
              <a:gd name="connsiteY21-2664" fmla="*/ 830263 h 1075928"/>
              <a:gd name="connsiteX22-2665" fmla="*/ 1506538 w 1608138"/>
              <a:gd name="connsiteY22-2666" fmla="*/ 762000 h 1075928"/>
              <a:gd name="connsiteX23-2667" fmla="*/ 1509713 w 1608138"/>
              <a:gd name="connsiteY23-2668" fmla="*/ 685800 h 1075928"/>
              <a:gd name="connsiteX24-2669" fmla="*/ 1506538 w 1608138"/>
              <a:gd name="connsiteY24-2670" fmla="*/ 608013 h 1075928"/>
              <a:gd name="connsiteX25-2671" fmla="*/ 1495426 w 1608138"/>
              <a:gd name="connsiteY25-2672" fmla="*/ 536575 h 1075928"/>
              <a:gd name="connsiteX26-2673" fmla="*/ 1477963 w 1608138"/>
              <a:gd name="connsiteY26-2674" fmla="*/ 466725 h 1075928"/>
              <a:gd name="connsiteX27-2675" fmla="*/ 1457326 w 1608138"/>
              <a:gd name="connsiteY27-2676" fmla="*/ 403225 h 1075928"/>
              <a:gd name="connsiteX28-2677" fmla="*/ 1431926 w 1608138"/>
              <a:gd name="connsiteY28-2678" fmla="*/ 354013 h 1075928"/>
              <a:gd name="connsiteX29-2679" fmla="*/ 1389063 w 1608138"/>
              <a:gd name="connsiteY29-2680" fmla="*/ 296863 h 1075928"/>
              <a:gd name="connsiteX30-2681" fmla="*/ 1336675 w 1608138"/>
              <a:gd name="connsiteY30-2682" fmla="*/ 239713 h 1075928"/>
              <a:gd name="connsiteX31-2683" fmla="*/ 1273175 w 1608138"/>
              <a:gd name="connsiteY31-2684" fmla="*/ 190500 h 1075928"/>
              <a:gd name="connsiteX32-2685" fmla="*/ 1201738 w 1608138"/>
              <a:gd name="connsiteY32-2686" fmla="*/ 149225 h 1075928"/>
              <a:gd name="connsiteX33-2687" fmla="*/ 1125538 w 1608138"/>
              <a:gd name="connsiteY33-2688" fmla="*/ 127000 h 1075928"/>
              <a:gd name="connsiteX34-2689" fmla="*/ 1096963 w 1608138"/>
              <a:gd name="connsiteY34-2690" fmla="*/ 123825 h 1075928"/>
              <a:gd name="connsiteX35-2691" fmla="*/ 1071563 w 1608138"/>
              <a:gd name="connsiteY35-2692" fmla="*/ 131763 h 1075928"/>
              <a:gd name="connsiteX36-2693" fmla="*/ 1042988 w 1608138"/>
              <a:gd name="connsiteY36-2694" fmla="*/ 138113 h 1075928"/>
              <a:gd name="connsiteX37-2695" fmla="*/ 1012825 w 1608138"/>
              <a:gd name="connsiteY37-2696" fmla="*/ 146050 h 1075928"/>
              <a:gd name="connsiteX38-2697" fmla="*/ 981075 w 1608138"/>
              <a:gd name="connsiteY38-2698" fmla="*/ 144463 h 1075928"/>
              <a:gd name="connsiteX39-2699" fmla="*/ 966788 w 1608138"/>
              <a:gd name="connsiteY39-2700" fmla="*/ 127000 h 1075928"/>
              <a:gd name="connsiteX40-2701" fmla="*/ 958850 w 1608138"/>
              <a:gd name="connsiteY40-2702" fmla="*/ 100013 h 1075928"/>
              <a:gd name="connsiteX41-2703" fmla="*/ 955675 w 1608138"/>
              <a:gd name="connsiteY41-2704" fmla="*/ 71438 h 1075928"/>
              <a:gd name="connsiteX42-2705" fmla="*/ 962025 w 1608138"/>
              <a:gd name="connsiteY42-2706" fmla="*/ 42863 h 1075928"/>
              <a:gd name="connsiteX43-2707" fmla="*/ 1012825 w 1608138"/>
              <a:gd name="connsiteY43-2708" fmla="*/ 4763 h 1075928"/>
              <a:gd name="connsiteX44-2709" fmla="*/ 595313 w 1608138"/>
              <a:gd name="connsiteY44-2710" fmla="*/ 0 h 1075928"/>
              <a:gd name="connsiteX45-2711" fmla="*/ 638177 w 1608138"/>
              <a:gd name="connsiteY45-2712" fmla="*/ 4762 h 1075928"/>
              <a:gd name="connsiteX46-2713" fmla="*/ 676275 w 1608138"/>
              <a:gd name="connsiteY46-2714" fmla="*/ 53975 h 1075928"/>
              <a:gd name="connsiteX47-2715" fmla="*/ 649288 w 1608138"/>
              <a:gd name="connsiteY47-2716" fmla="*/ 138113 h 1075928"/>
              <a:gd name="connsiteX48-2717" fmla="*/ 617538 w 1608138"/>
              <a:gd name="connsiteY48-2718" fmla="*/ 149225 h 1075928"/>
              <a:gd name="connsiteX49-2719" fmla="*/ 585788 w 1608138"/>
              <a:gd name="connsiteY49-2720" fmla="*/ 149225 h 1075928"/>
              <a:gd name="connsiteX50-2721" fmla="*/ 550863 w 1608138"/>
              <a:gd name="connsiteY50-2722" fmla="*/ 141288 h 1075928"/>
              <a:gd name="connsiteX51-2723" fmla="*/ 517525 w 1608138"/>
              <a:gd name="connsiteY51-2724" fmla="*/ 131763 h 1075928"/>
              <a:gd name="connsiteX52-2725" fmla="*/ 479425 w 1608138"/>
              <a:gd name="connsiteY52-2726" fmla="*/ 128588 h 1075928"/>
              <a:gd name="connsiteX53-2727" fmla="*/ 441325 w 1608138"/>
              <a:gd name="connsiteY53-2728" fmla="*/ 131763 h 1075928"/>
              <a:gd name="connsiteX54-2729" fmla="*/ 360363 w 1608138"/>
              <a:gd name="connsiteY54-2730" fmla="*/ 158750 h 1075928"/>
              <a:gd name="connsiteX55-2731" fmla="*/ 292100 w 1608138"/>
              <a:gd name="connsiteY55-2732" fmla="*/ 198438 h 1075928"/>
              <a:gd name="connsiteX56-2733" fmla="*/ 231775 w 1608138"/>
              <a:gd name="connsiteY56-2734" fmla="*/ 250825 h 1075928"/>
              <a:gd name="connsiteX57-2735" fmla="*/ 182563 w 1608138"/>
              <a:gd name="connsiteY57-2736" fmla="*/ 307975 h 1075928"/>
              <a:gd name="connsiteX58-2737" fmla="*/ 141288 w 1608138"/>
              <a:gd name="connsiteY58-2738" fmla="*/ 377825 h 1075928"/>
              <a:gd name="connsiteX59-2739" fmla="*/ 109538 w 1608138"/>
              <a:gd name="connsiteY59-2740" fmla="*/ 455613 h 1075928"/>
              <a:gd name="connsiteX60-2741" fmla="*/ 98425 w 1608138"/>
              <a:gd name="connsiteY60-2742" fmla="*/ 512763 h 1075928"/>
              <a:gd name="connsiteX61-2743" fmla="*/ 92075 w 1608138"/>
              <a:gd name="connsiteY61-2744" fmla="*/ 576263 h 1075928"/>
              <a:gd name="connsiteX62-2745" fmla="*/ 95250 w 1608138"/>
              <a:gd name="connsiteY62-2746" fmla="*/ 642938 h 1075928"/>
              <a:gd name="connsiteX63-2747" fmla="*/ 101600 w 1608138"/>
              <a:gd name="connsiteY63-2748" fmla="*/ 709613 h 1075928"/>
              <a:gd name="connsiteX64-2749" fmla="*/ 109538 w 1608138"/>
              <a:gd name="connsiteY64-2750" fmla="*/ 773113 h 1075928"/>
              <a:gd name="connsiteX65-2751" fmla="*/ 123825 w 1608138"/>
              <a:gd name="connsiteY65-2752" fmla="*/ 825500 h 1075928"/>
              <a:gd name="connsiteX66-2753" fmla="*/ 161925 w 1608138"/>
              <a:gd name="connsiteY66-2754" fmla="*/ 928688 h 1075928"/>
              <a:gd name="connsiteX67-2755" fmla="*/ 207963 w 1608138"/>
              <a:gd name="connsiteY67-2756" fmla="*/ 1030288 h 1075928"/>
              <a:gd name="connsiteX68-2757" fmla="*/ 230783 w 1608138"/>
              <a:gd name="connsiteY68-2758" fmla="*/ 1075928 h 1075928"/>
              <a:gd name="connsiteX69-2759" fmla="*/ 119823 w 1608138"/>
              <a:gd name="connsiteY69-2760" fmla="*/ 1075928 h 1075928"/>
              <a:gd name="connsiteX70-2761" fmla="*/ 101600 w 1608138"/>
              <a:gd name="connsiteY70-2762" fmla="*/ 1038225 h 1075928"/>
              <a:gd name="connsiteX71-2763" fmla="*/ 60325 w 1608138"/>
              <a:gd name="connsiteY71-2764" fmla="*/ 938213 h 1075928"/>
              <a:gd name="connsiteX72-2765" fmla="*/ 28575 w 1608138"/>
              <a:gd name="connsiteY72-2766" fmla="*/ 830263 h 1075928"/>
              <a:gd name="connsiteX73-2767" fmla="*/ 14288 w 1608138"/>
              <a:gd name="connsiteY73-2768" fmla="*/ 769938 h 1075928"/>
              <a:gd name="connsiteX74-2769" fmla="*/ 6350 w 1608138"/>
              <a:gd name="connsiteY74-2770" fmla="*/ 700088 h 1075928"/>
              <a:gd name="connsiteX75-2771" fmla="*/ 0 w 1608138"/>
              <a:gd name="connsiteY75-2772" fmla="*/ 628650 h 1075928"/>
              <a:gd name="connsiteX76-2773" fmla="*/ 0 w 1608138"/>
              <a:gd name="connsiteY76-2774" fmla="*/ 554038 h 1075928"/>
              <a:gd name="connsiteX77-2775" fmla="*/ 9525 w 1608138"/>
              <a:gd name="connsiteY77-2776" fmla="*/ 487363 h 1075928"/>
              <a:gd name="connsiteX78-2777" fmla="*/ 23813 w 1608138"/>
              <a:gd name="connsiteY78-2778" fmla="*/ 423863 h 1075928"/>
              <a:gd name="connsiteX79-2779" fmla="*/ 52388 w 1608138"/>
              <a:gd name="connsiteY79-2780" fmla="*/ 342900 h 1075928"/>
              <a:gd name="connsiteX80-2781" fmla="*/ 95250 w 1608138"/>
              <a:gd name="connsiteY80-2782" fmla="*/ 271463 h 1075928"/>
              <a:gd name="connsiteX81-2783" fmla="*/ 144463 w 1608138"/>
              <a:gd name="connsiteY81-2784" fmla="*/ 204788 h 1075928"/>
              <a:gd name="connsiteX82-2785" fmla="*/ 204788 w 1608138"/>
              <a:gd name="connsiteY82-2786" fmla="*/ 146050 h 1075928"/>
              <a:gd name="connsiteX83-2787" fmla="*/ 271463 w 1608138"/>
              <a:gd name="connsiteY83-2788" fmla="*/ 96838 h 1075928"/>
              <a:gd name="connsiteX84-2789" fmla="*/ 346075 w 1608138"/>
              <a:gd name="connsiteY84-2790" fmla="*/ 63500 h 1075928"/>
              <a:gd name="connsiteX85-2791" fmla="*/ 395288 w 1608138"/>
              <a:gd name="connsiteY85-2792" fmla="*/ 49213 h 1075928"/>
              <a:gd name="connsiteX86-2793" fmla="*/ 447675 w 1608138"/>
              <a:gd name="connsiteY86-2794" fmla="*/ 36513 h 1075928"/>
              <a:gd name="connsiteX87-2795" fmla="*/ 500063 w 1608138"/>
              <a:gd name="connsiteY87-2796" fmla="*/ 28575 h 1075928"/>
              <a:gd name="connsiteX88-2797" fmla="*/ 549275 w 1608138"/>
              <a:gd name="connsiteY88-2798" fmla="*/ 17463 h 1075928"/>
              <a:gd name="connsiteX89-2799" fmla="*/ 595313 w 1608138"/>
              <a:gd name="connsiteY89-2800" fmla="*/ 0 h 10759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2501" y="343246"/>
            <a:ext cx="6025744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30135" y="1728239"/>
            <a:ext cx="5351450" cy="811004"/>
            <a:chOff x="5616952" y="2519949"/>
            <a:chExt cx="5351450" cy="811004"/>
          </a:xfrm>
        </p:grpSpPr>
        <p:grpSp>
          <p:nvGrpSpPr>
            <p:cNvPr id="25" name="Group 24"/>
            <p:cNvGrpSpPr/>
            <p:nvPr/>
          </p:nvGrpSpPr>
          <p:grpSpPr>
            <a:xfrm>
              <a:off x="6442238" y="2630866"/>
              <a:ext cx="4526164" cy="700087"/>
              <a:chOff x="6751979" y="1666120"/>
              <a:chExt cx="4526164" cy="70008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770451" y="2090617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51979" y="1666120"/>
                <a:ext cx="4507692" cy="506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Introduction</a:t>
                </a:r>
                <a:endParaRPr lang="en-US" altLang="ko-KR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02381" y="2834470"/>
            <a:ext cx="5351450" cy="811004"/>
            <a:chOff x="5616952" y="2519949"/>
            <a:chExt cx="5351450" cy="811004"/>
          </a:xfrm>
        </p:grpSpPr>
        <p:grpSp>
          <p:nvGrpSpPr>
            <p:cNvPr id="30" name="Group 29"/>
            <p:cNvGrpSpPr/>
            <p:nvPr/>
          </p:nvGrpSpPr>
          <p:grpSpPr>
            <a:xfrm>
              <a:off x="6442238" y="2630866"/>
              <a:ext cx="4526164" cy="700087"/>
              <a:chOff x="6751979" y="1666120"/>
              <a:chExt cx="4526164" cy="7000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70451" y="2090617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51979" y="1666120"/>
                <a:ext cx="4507692" cy="506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Why Us?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74627" y="3940701"/>
            <a:ext cx="5351450" cy="811004"/>
            <a:chOff x="5616952" y="2519949"/>
            <a:chExt cx="5351450" cy="811004"/>
          </a:xfrm>
        </p:grpSpPr>
        <p:grpSp>
          <p:nvGrpSpPr>
            <p:cNvPr id="35" name="Group 34"/>
            <p:cNvGrpSpPr/>
            <p:nvPr/>
          </p:nvGrpSpPr>
          <p:grpSpPr>
            <a:xfrm>
              <a:off x="6442238" y="2630866"/>
              <a:ext cx="4526164" cy="700087"/>
              <a:chOff x="6751979" y="1666120"/>
              <a:chExt cx="4526164" cy="70008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770451" y="2090617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751979" y="1666120"/>
                <a:ext cx="4507692" cy="506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Deeoer Look!</a:t>
                </a:r>
                <a:endParaRPr lang="en-US" altLang="ko-KR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46874" y="5046933"/>
            <a:ext cx="5351450" cy="811004"/>
            <a:chOff x="5616952" y="2519949"/>
            <a:chExt cx="5351450" cy="811004"/>
          </a:xfrm>
        </p:grpSpPr>
        <p:grpSp>
          <p:nvGrpSpPr>
            <p:cNvPr id="40" name="Group 39"/>
            <p:cNvGrpSpPr/>
            <p:nvPr/>
          </p:nvGrpSpPr>
          <p:grpSpPr>
            <a:xfrm>
              <a:off x="6442238" y="2630866"/>
              <a:ext cx="4526164" cy="700087"/>
              <a:chOff x="6751979" y="1666120"/>
              <a:chExt cx="4526164" cy="70008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770451" y="2090617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51979" y="1666120"/>
                <a:ext cx="4507692" cy="506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Closing Remarks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/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/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/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/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9058" y="2829140"/>
            <a:ext cx="12192000" cy="993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5" dirty="0">
                <a:cs typeface="Arial" panose="020B0604020202020204" pitchFamily="34" charset="0"/>
              </a:rPr>
              <a:t>Thank You!</a:t>
            </a:r>
            <a:endParaRPr lang="ko-KR" altLang="en-US" sz="5865" dirty="0"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8910" y="3691039"/>
            <a:ext cx="12191852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5" dirty="0">
              <a:cs typeface="Arial" panose="020B0604020202020204" pitchFamily="34" charset="0"/>
            </a:endParaRPr>
          </a:p>
        </p:txBody>
      </p:sp>
      <p:sp>
        <p:nvSpPr>
          <p:cNvPr id="13" name="Freeform: Shape 12"/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/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Team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38262" y="4156521"/>
            <a:ext cx="229816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30"/>
          <p:cNvSpPr/>
          <p:nvPr/>
        </p:nvSpPr>
        <p:spPr>
          <a:xfrm>
            <a:off x="742368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/>
          <p:cNvSpPr/>
          <p:nvPr/>
        </p:nvSpPr>
        <p:spPr>
          <a:xfrm>
            <a:off x="821571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/>
          <p:cNvSpPr/>
          <p:nvPr/>
        </p:nvSpPr>
        <p:spPr>
          <a:xfrm>
            <a:off x="5527342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/>
          <p:cNvSpPr/>
          <p:nvPr/>
        </p:nvSpPr>
        <p:spPr>
          <a:xfrm>
            <a:off x="204989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11"/>
          <p:cNvSpPr/>
          <p:nvPr/>
        </p:nvSpPr>
        <p:spPr>
          <a:xfrm>
            <a:off x="283897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4" name="Group 39"/>
          <p:cNvGrpSpPr/>
          <p:nvPr/>
        </p:nvGrpSpPr>
        <p:grpSpPr>
          <a:xfrm>
            <a:off x="2597053" y="5931888"/>
            <a:ext cx="1074300" cy="309125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55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43"/>
          <p:cNvGrpSpPr/>
          <p:nvPr/>
        </p:nvGrpSpPr>
        <p:grpSpPr>
          <a:xfrm>
            <a:off x="5296217" y="5931888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59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8114126" y="5931888"/>
            <a:ext cx="1074300" cy="309125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64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11"/>
          <p:cNvGrpSpPr/>
          <p:nvPr/>
        </p:nvGrpSpPr>
        <p:grpSpPr>
          <a:xfrm>
            <a:off x="2298873" y="4812629"/>
            <a:ext cx="1800200" cy="521878"/>
            <a:chOff x="2851759" y="3796461"/>
            <a:chExt cx="1800000" cy="521878"/>
          </a:xfrm>
        </p:grpSpPr>
        <p:sp>
          <p:nvSpPr>
            <p:cNvPr id="48" name="Text Placeholder 3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Kazi Imdadul Hoque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Text Placeholder 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anose="020B0604020202020204" pitchFamily="34" charset="0"/>
                </a:rPr>
                <a:t>1522248 </a:t>
              </a:r>
              <a:endParaRPr lang="en-US" sz="1200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15"/>
          <p:cNvGrpSpPr/>
          <p:nvPr/>
        </p:nvGrpSpPr>
        <p:grpSpPr>
          <a:xfrm>
            <a:off x="4987242" y="4812629"/>
            <a:ext cx="1800200" cy="521878"/>
            <a:chOff x="2851759" y="3796461"/>
            <a:chExt cx="1800000" cy="521878"/>
          </a:xfrm>
        </p:grpSpPr>
        <p:sp>
          <p:nvSpPr>
            <p:cNvPr id="52" name="Text Placeholder 3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Syed Shams Elahi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Text Placeholder 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</a:rPr>
                <a:t>1621176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Group 19"/>
          <p:cNvGrpSpPr/>
          <p:nvPr/>
        </p:nvGrpSpPr>
        <p:grpSpPr>
          <a:xfrm>
            <a:off x="7675611" y="4812629"/>
            <a:ext cx="1800200" cy="521878"/>
            <a:chOff x="2851759" y="3796461"/>
            <a:chExt cx="1800000" cy="521878"/>
          </a:xfrm>
        </p:grpSpPr>
        <p:sp>
          <p:nvSpPr>
            <p:cNvPr id="72" name="Text Placeholder 3"/>
            <p:cNvSpPr txBox="1"/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Sadek Hossen Leo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 Placeholder 5"/>
            <p:cNvSpPr txBox="1"/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1521818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Freeform 47"/>
          <p:cNvSpPr>
            <a:spLocks noChangeAspect="1"/>
          </p:cNvSpPr>
          <p:nvPr/>
        </p:nvSpPr>
        <p:spPr>
          <a:xfrm>
            <a:off x="2986098" y="3937647"/>
            <a:ext cx="444891" cy="444621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Freeform 97"/>
          <p:cNvSpPr>
            <a:spLocks noChangeAspect="1"/>
          </p:cNvSpPr>
          <p:nvPr/>
        </p:nvSpPr>
        <p:spPr>
          <a:xfrm>
            <a:off x="5637238" y="4070398"/>
            <a:ext cx="519558" cy="388247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Freeform 99"/>
          <p:cNvSpPr>
            <a:spLocks noChangeAspect="1"/>
          </p:cNvSpPr>
          <p:nvPr/>
        </p:nvSpPr>
        <p:spPr>
          <a:xfrm>
            <a:off x="8383568" y="4007052"/>
            <a:ext cx="326255" cy="408223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ym typeface="+mn-ea"/>
              </a:rPr>
              <a:t>A Complete HealthCare Solution!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89913" y="742750"/>
            <a:ext cx="1574276" cy="2011520"/>
            <a:chOff x="563580" y="742750"/>
            <a:chExt cx="1574276" cy="2011520"/>
          </a:xfrm>
        </p:grpSpPr>
        <p:sp>
          <p:nvSpPr>
            <p:cNvPr id="5" name="Freeform: Shape 4"/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-1" fmla="*/ 1425250 w 1574276"/>
                <a:gd name="connsiteY0-2" fmla="*/ 0 h 1049442"/>
                <a:gd name="connsiteX1-3" fmla="*/ 1446220 w 1574276"/>
                <a:gd name="connsiteY1-4" fmla="*/ 8268 h 1049442"/>
                <a:gd name="connsiteX2-5" fmla="*/ 1500862 w 1574276"/>
                <a:gd name="connsiteY2-6" fmla="*/ 77290 h 1049442"/>
                <a:gd name="connsiteX3-7" fmla="*/ 1505655 w 1574276"/>
                <a:gd name="connsiteY3-8" fmla="*/ 647198 h 1049442"/>
                <a:gd name="connsiteX4-9" fmla="*/ 1166299 w 1574276"/>
                <a:gd name="connsiteY4-10" fmla="*/ 969778 h 1049442"/>
                <a:gd name="connsiteX5-11" fmla="*/ 929037 w 1574276"/>
                <a:gd name="connsiteY5-12" fmla="*/ 1021544 h 1049442"/>
                <a:gd name="connsiteX6-13" fmla="*/ 929424 w 1574276"/>
                <a:gd name="connsiteY6-14" fmla="*/ 1032485 h 1049442"/>
                <a:gd name="connsiteX7-15" fmla="*/ 811682 w 1574276"/>
                <a:gd name="connsiteY7-16" fmla="*/ 1049442 h 1049442"/>
                <a:gd name="connsiteX8-17" fmla="*/ 809218 w 1574276"/>
                <a:gd name="connsiteY8-18" fmla="*/ 1034491 h 1049442"/>
                <a:gd name="connsiteX9-19" fmla="*/ 804894 w 1574276"/>
                <a:gd name="connsiteY9-20" fmla="*/ 1027296 h 1049442"/>
                <a:gd name="connsiteX10-21" fmla="*/ 13542 w 1574276"/>
                <a:gd name="connsiteY10-22" fmla="*/ 491899 h 1049442"/>
                <a:gd name="connsiteX11-23" fmla="*/ 31756 w 1574276"/>
                <a:gd name="connsiteY11-24" fmla="*/ 153501 h 1049442"/>
                <a:gd name="connsiteX12-25" fmla="*/ 73936 w 1574276"/>
                <a:gd name="connsiteY12-26" fmla="*/ 95983 h 1049442"/>
                <a:gd name="connsiteX13-27" fmla="*/ 151585 w 1574276"/>
                <a:gd name="connsiteY13-28" fmla="*/ 127139 h 1049442"/>
                <a:gd name="connsiteX14-29" fmla="*/ 151585 w 1574276"/>
                <a:gd name="connsiteY14-30" fmla="*/ 173633 h 1049442"/>
                <a:gd name="connsiteX15-31" fmla="*/ 124264 w 1574276"/>
                <a:gd name="connsiteY15-32" fmla="*/ 281479 h 1049442"/>
                <a:gd name="connsiteX16-33" fmla="*/ 238342 w 1574276"/>
                <a:gd name="connsiteY16-34" fmla="*/ 713343 h 1049442"/>
                <a:gd name="connsiteX17-35" fmla="*/ 612209 w 1574276"/>
                <a:gd name="connsiteY17-36" fmla="*/ 918970 h 1049442"/>
                <a:gd name="connsiteX18-37" fmla="*/ 1174927 w 1574276"/>
                <a:gd name="connsiteY18-38" fmla="*/ 839404 h 1049442"/>
                <a:gd name="connsiteX19-39" fmla="*/ 1440468 w 1574276"/>
                <a:gd name="connsiteY19-40" fmla="*/ 476561 h 1049442"/>
                <a:gd name="connsiteX20-41" fmla="*/ 1385826 w 1574276"/>
                <a:gd name="connsiteY20-42" fmla="*/ 113718 h 1049442"/>
                <a:gd name="connsiteX21-43" fmla="*/ 1371926 w 1574276"/>
                <a:gd name="connsiteY21-44" fmla="*/ 89273 h 1049442"/>
                <a:gd name="connsiteX22-45" fmla="*/ 1372405 w 1574276"/>
                <a:gd name="connsiteY22-46" fmla="*/ 35589 h 1049442"/>
                <a:gd name="connsiteX23-47" fmla="*/ 1403561 w 1574276"/>
                <a:gd name="connsiteY23-48" fmla="*/ 5392 h 1049442"/>
                <a:gd name="connsiteX24-49" fmla="*/ 1425250 w 1574276"/>
                <a:gd name="connsiteY24-50" fmla="*/ 0 h 1049442"/>
                <a:gd name="connsiteX0-51" fmla="*/ 1425250 w 1574276"/>
                <a:gd name="connsiteY0-52" fmla="*/ 0 h 1049442"/>
                <a:gd name="connsiteX1-53" fmla="*/ 1446220 w 1574276"/>
                <a:gd name="connsiteY1-54" fmla="*/ 8268 h 1049442"/>
                <a:gd name="connsiteX2-55" fmla="*/ 1500862 w 1574276"/>
                <a:gd name="connsiteY2-56" fmla="*/ 77290 h 1049442"/>
                <a:gd name="connsiteX3-57" fmla="*/ 1505655 w 1574276"/>
                <a:gd name="connsiteY3-58" fmla="*/ 647198 h 1049442"/>
                <a:gd name="connsiteX4-59" fmla="*/ 1166299 w 1574276"/>
                <a:gd name="connsiteY4-60" fmla="*/ 969778 h 1049442"/>
                <a:gd name="connsiteX5-61" fmla="*/ 929037 w 1574276"/>
                <a:gd name="connsiteY5-62" fmla="*/ 1021544 h 1049442"/>
                <a:gd name="connsiteX6-63" fmla="*/ 811682 w 1574276"/>
                <a:gd name="connsiteY6-64" fmla="*/ 1049442 h 1049442"/>
                <a:gd name="connsiteX7-65" fmla="*/ 809218 w 1574276"/>
                <a:gd name="connsiteY7-66" fmla="*/ 1034491 h 1049442"/>
                <a:gd name="connsiteX8-67" fmla="*/ 804894 w 1574276"/>
                <a:gd name="connsiteY8-68" fmla="*/ 1027296 h 1049442"/>
                <a:gd name="connsiteX9-69" fmla="*/ 13542 w 1574276"/>
                <a:gd name="connsiteY9-70" fmla="*/ 491899 h 1049442"/>
                <a:gd name="connsiteX10-71" fmla="*/ 31756 w 1574276"/>
                <a:gd name="connsiteY10-72" fmla="*/ 153501 h 1049442"/>
                <a:gd name="connsiteX11-73" fmla="*/ 73936 w 1574276"/>
                <a:gd name="connsiteY11-74" fmla="*/ 95983 h 1049442"/>
                <a:gd name="connsiteX12-75" fmla="*/ 151585 w 1574276"/>
                <a:gd name="connsiteY12-76" fmla="*/ 127139 h 1049442"/>
                <a:gd name="connsiteX13-77" fmla="*/ 151585 w 1574276"/>
                <a:gd name="connsiteY13-78" fmla="*/ 173633 h 1049442"/>
                <a:gd name="connsiteX14-79" fmla="*/ 124264 w 1574276"/>
                <a:gd name="connsiteY14-80" fmla="*/ 281479 h 1049442"/>
                <a:gd name="connsiteX15-81" fmla="*/ 238342 w 1574276"/>
                <a:gd name="connsiteY15-82" fmla="*/ 713343 h 1049442"/>
                <a:gd name="connsiteX16-83" fmla="*/ 612209 w 1574276"/>
                <a:gd name="connsiteY16-84" fmla="*/ 918970 h 1049442"/>
                <a:gd name="connsiteX17-85" fmla="*/ 1174927 w 1574276"/>
                <a:gd name="connsiteY17-86" fmla="*/ 839404 h 1049442"/>
                <a:gd name="connsiteX18-87" fmla="*/ 1440468 w 1574276"/>
                <a:gd name="connsiteY18-88" fmla="*/ 476561 h 1049442"/>
                <a:gd name="connsiteX19-89" fmla="*/ 1385826 w 1574276"/>
                <a:gd name="connsiteY19-90" fmla="*/ 113718 h 1049442"/>
                <a:gd name="connsiteX20-91" fmla="*/ 1371926 w 1574276"/>
                <a:gd name="connsiteY20-92" fmla="*/ 89273 h 1049442"/>
                <a:gd name="connsiteX21-93" fmla="*/ 1372405 w 1574276"/>
                <a:gd name="connsiteY21-94" fmla="*/ 35589 h 1049442"/>
                <a:gd name="connsiteX22-95" fmla="*/ 1403561 w 1574276"/>
                <a:gd name="connsiteY22-96" fmla="*/ 5392 h 1049442"/>
                <a:gd name="connsiteX23-97" fmla="*/ 1425250 w 1574276"/>
                <a:gd name="connsiteY23-98" fmla="*/ 0 h 1049442"/>
                <a:gd name="connsiteX0-99" fmla="*/ 1425250 w 1574276"/>
                <a:gd name="connsiteY0-100" fmla="*/ 0 h 1039056"/>
                <a:gd name="connsiteX1-101" fmla="*/ 1446220 w 1574276"/>
                <a:gd name="connsiteY1-102" fmla="*/ 8268 h 1039056"/>
                <a:gd name="connsiteX2-103" fmla="*/ 1500862 w 1574276"/>
                <a:gd name="connsiteY2-104" fmla="*/ 77290 h 1039056"/>
                <a:gd name="connsiteX3-105" fmla="*/ 1505655 w 1574276"/>
                <a:gd name="connsiteY3-106" fmla="*/ 647198 h 1039056"/>
                <a:gd name="connsiteX4-107" fmla="*/ 1166299 w 1574276"/>
                <a:gd name="connsiteY4-108" fmla="*/ 969778 h 1039056"/>
                <a:gd name="connsiteX5-109" fmla="*/ 929037 w 1574276"/>
                <a:gd name="connsiteY5-110" fmla="*/ 1021544 h 1039056"/>
                <a:gd name="connsiteX6-111" fmla="*/ 809218 w 1574276"/>
                <a:gd name="connsiteY6-112" fmla="*/ 1034491 h 1039056"/>
                <a:gd name="connsiteX7-113" fmla="*/ 804894 w 1574276"/>
                <a:gd name="connsiteY7-114" fmla="*/ 1027296 h 1039056"/>
                <a:gd name="connsiteX8-115" fmla="*/ 13542 w 1574276"/>
                <a:gd name="connsiteY8-116" fmla="*/ 491899 h 1039056"/>
                <a:gd name="connsiteX9-117" fmla="*/ 31756 w 1574276"/>
                <a:gd name="connsiteY9-118" fmla="*/ 153501 h 1039056"/>
                <a:gd name="connsiteX10-119" fmla="*/ 73936 w 1574276"/>
                <a:gd name="connsiteY10-120" fmla="*/ 95983 h 1039056"/>
                <a:gd name="connsiteX11-121" fmla="*/ 151585 w 1574276"/>
                <a:gd name="connsiteY11-122" fmla="*/ 127139 h 1039056"/>
                <a:gd name="connsiteX12-123" fmla="*/ 151585 w 1574276"/>
                <a:gd name="connsiteY12-124" fmla="*/ 173633 h 1039056"/>
                <a:gd name="connsiteX13-125" fmla="*/ 124264 w 1574276"/>
                <a:gd name="connsiteY13-126" fmla="*/ 281479 h 1039056"/>
                <a:gd name="connsiteX14-127" fmla="*/ 238342 w 1574276"/>
                <a:gd name="connsiteY14-128" fmla="*/ 713343 h 1039056"/>
                <a:gd name="connsiteX15-129" fmla="*/ 612209 w 1574276"/>
                <a:gd name="connsiteY15-130" fmla="*/ 918970 h 1039056"/>
                <a:gd name="connsiteX16-131" fmla="*/ 1174927 w 1574276"/>
                <a:gd name="connsiteY16-132" fmla="*/ 839404 h 1039056"/>
                <a:gd name="connsiteX17-133" fmla="*/ 1440468 w 1574276"/>
                <a:gd name="connsiteY17-134" fmla="*/ 476561 h 1039056"/>
                <a:gd name="connsiteX18-135" fmla="*/ 1385826 w 1574276"/>
                <a:gd name="connsiteY18-136" fmla="*/ 113718 h 1039056"/>
                <a:gd name="connsiteX19-137" fmla="*/ 1371926 w 1574276"/>
                <a:gd name="connsiteY19-138" fmla="*/ 89273 h 1039056"/>
                <a:gd name="connsiteX20-139" fmla="*/ 1372405 w 1574276"/>
                <a:gd name="connsiteY20-140" fmla="*/ 35589 h 1039056"/>
                <a:gd name="connsiteX21-141" fmla="*/ 1403561 w 1574276"/>
                <a:gd name="connsiteY21-142" fmla="*/ 5392 h 1039056"/>
                <a:gd name="connsiteX22-143" fmla="*/ 1425250 w 1574276"/>
                <a:gd name="connsiteY22-144" fmla="*/ 0 h 1039056"/>
                <a:gd name="connsiteX0-145" fmla="*/ 1425250 w 1574276"/>
                <a:gd name="connsiteY0-146" fmla="*/ 0 h 1043626"/>
                <a:gd name="connsiteX1-147" fmla="*/ 1446220 w 1574276"/>
                <a:gd name="connsiteY1-148" fmla="*/ 8268 h 1043626"/>
                <a:gd name="connsiteX2-149" fmla="*/ 1500862 w 1574276"/>
                <a:gd name="connsiteY2-150" fmla="*/ 77290 h 1043626"/>
                <a:gd name="connsiteX3-151" fmla="*/ 1505655 w 1574276"/>
                <a:gd name="connsiteY3-152" fmla="*/ 647198 h 1043626"/>
                <a:gd name="connsiteX4-153" fmla="*/ 1166299 w 1574276"/>
                <a:gd name="connsiteY4-154" fmla="*/ 969778 h 1043626"/>
                <a:gd name="connsiteX5-155" fmla="*/ 929037 w 1574276"/>
                <a:gd name="connsiteY5-156" fmla="*/ 1021544 h 1043626"/>
                <a:gd name="connsiteX6-157" fmla="*/ 809218 w 1574276"/>
                <a:gd name="connsiteY6-158" fmla="*/ 1034491 h 1043626"/>
                <a:gd name="connsiteX7-159" fmla="*/ 797750 w 1574276"/>
                <a:gd name="connsiteY7-160" fmla="*/ 1032059 h 1043626"/>
                <a:gd name="connsiteX8-161" fmla="*/ 13542 w 1574276"/>
                <a:gd name="connsiteY8-162" fmla="*/ 491899 h 1043626"/>
                <a:gd name="connsiteX9-163" fmla="*/ 31756 w 1574276"/>
                <a:gd name="connsiteY9-164" fmla="*/ 153501 h 1043626"/>
                <a:gd name="connsiteX10-165" fmla="*/ 73936 w 1574276"/>
                <a:gd name="connsiteY10-166" fmla="*/ 95983 h 1043626"/>
                <a:gd name="connsiteX11-167" fmla="*/ 151585 w 1574276"/>
                <a:gd name="connsiteY11-168" fmla="*/ 127139 h 1043626"/>
                <a:gd name="connsiteX12-169" fmla="*/ 151585 w 1574276"/>
                <a:gd name="connsiteY12-170" fmla="*/ 173633 h 1043626"/>
                <a:gd name="connsiteX13-171" fmla="*/ 124264 w 1574276"/>
                <a:gd name="connsiteY13-172" fmla="*/ 281479 h 1043626"/>
                <a:gd name="connsiteX14-173" fmla="*/ 238342 w 1574276"/>
                <a:gd name="connsiteY14-174" fmla="*/ 713343 h 1043626"/>
                <a:gd name="connsiteX15-175" fmla="*/ 612209 w 1574276"/>
                <a:gd name="connsiteY15-176" fmla="*/ 918970 h 1043626"/>
                <a:gd name="connsiteX16-177" fmla="*/ 1174927 w 1574276"/>
                <a:gd name="connsiteY16-178" fmla="*/ 839404 h 1043626"/>
                <a:gd name="connsiteX17-179" fmla="*/ 1440468 w 1574276"/>
                <a:gd name="connsiteY17-180" fmla="*/ 476561 h 1043626"/>
                <a:gd name="connsiteX18-181" fmla="*/ 1385826 w 1574276"/>
                <a:gd name="connsiteY18-182" fmla="*/ 113718 h 1043626"/>
                <a:gd name="connsiteX19-183" fmla="*/ 1371926 w 1574276"/>
                <a:gd name="connsiteY19-184" fmla="*/ 89273 h 1043626"/>
                <a:gd name="connsiteX20-185" fmla="*/ 1372405 w 1574276"/>
                <a:gd name="connsiteY20-186" fmla="*/ 35589 h 1043626"/>
                <a:gd name="connsiteX21-187" fmla="*/ 1403561 w 1574276"/>
                <a:gd name="connsiteY21-188" fmla="*/ 5392 h 1043626"/>
                <a:gd name="connsiteX22-189" fmla="*/ 1425250 w 1574276"/>
                <a:gd name="connsiteY22-190" fmla="*/ 0 h 1043626"/>
                <a:gd name="connsiteX0-191" fmla="*/ 1425250 w 1574276"/>
                <a:gd name="connsiteY0-192" fmla="*/ 0 h 1070884"/>
                <a:gd name="connsiteX1-193" fmla="*/ 1446220 w 1574276"/>
                <a:gd name="connsiteY1-194" fmla="*/ 8268 h 1070884"/>
                <a:gd name="connsiteX2-195" fmla="*/ 1500862 w 1574276"/>
                <a:gd name="connsiteY2-196" fmla="*/ 77290 h 1070884"/>
                <a:gd name="connsiteX3-197" fmla="*/ 1505655 w 1574276"/>
                <a:gd name="connsiteY3-198" fmla="*/ 647198 h 1070884"/>
                <a:gd name="connsiteX4-199" fmla="*/ 1166299 w 1574276"/>
                <a:gd name="connsiteY4-200" fmla="*/ 969778 h 1070884"/>
                <a:gd name="connsiteX5-201" fmla="*/ 929037 w 1574276"/>
                <a:gd name="connsiteY5-202" fmla="*/ 1021544 h 1070884"/>
                <a:gd name="connsiteX6-203" fmla="*/ 797750 w 1574276"/>
                <a:gd name="connsiteY6-204" fmla="*/ 1032059 h 1070884"/>
                <a:gd name="connsiteX7-205" fmla="*/ 13542 w 1574276"/>
                <a:gd name="connsiteY7-206" fmla="*/ 491899 h 1070884"/>
                <a:gd name="connsiteX8-207" fmla="*/ 31756 w 1574276"/>
                <a:gd name="connsiteY8-208" fmla="*/ 153501 h 1070884"/>
                <a:gd name="connsiteX9-209" fmla="*/ 73936 w 1574276"/>
                <a:gd name="connsiteY9-210" fmla="*/ 95983 h 1070884"/>
                <a:gd name="connsiteX10-211" fmla="*/ 151585 w 1574276"/>
                <a:gd name="connsiteY10-212" fmla="*/ 127139 h 1070884"/>
                <a:gd name="connsiteX11-213" fmla="*/ 151585 w 1574276"/>
                <a:gd name="connsiteY11-214" fmla="*/ 173633 h 1070884"/>
                <a:gd name="connsiteX12-215" fmla="*/ 124264 w 1574276"/>
                <a:gd name="connsiteY12-216" fmla="*/ 281479 h 1070884"/>
                <a:gd name="connsiteX13-217" fmla="*/ 238342 w 1574276"/>
                <a:gd name="connsiteY13-218" fmla="*/ 713343 h 1070884"/>
                <a:gd name="connsiteX14-219" fmla="*/ 612209 w 1574276"/>
                <a:gd name="connsiteY14-220" fmla="*/ 918970 h 1070884"/>
                <a:gd name="connsiteX15-221" fmla="*/ 1174927 w 1574276"/>
                <a:gd name="connsiteY15-222" fmla="*/ 839404 h 1070884"/>
                <a:gd name="connsiteX16-223" fmla="*/ 1440468 w 1574276"/>
                <a:gd name="connsiteY16-224" fmla="*/ 476561 h 1070884"/>
                <a:gd name="connsiteX17-225" fmla="*/ 1385826 w 1574276"/>
                <a:gd name="connsiteY17-226" fmla="*/ 113718 h 1070884"/>
                <a:gd name="connsiteX18-227" fmla="*/ 1371926 w 1574276"/>
                <a:gd name="connsiteY18-228" fmla="*/ 89273 h 1070884"/>
                <a:gd name="connsiteX19-229" fmla="*/ 1372405 w 1574276"/>
                <a:gd name="connsiteY19-230" fmla="*/ 35589 h 1070884"/>
                <a:gd name="connsiteX20-231" fmla="*/ 1403561 w 1574276"/>
                <a:gd name="connsiteY20-232" fmla="*/ 5392 h 1070884"/>
                <a:gd name="connsiteX21-233" fmla="*/ 1425250 w 1574276"/>
                <a:gd name="connsiteY21-234" fmla="*/ 0 h 1070884"/>
                <a:gd name="connsiteX0-235" fmla="*/ 1425250 w 1574276"/>
                <a:gd name="connsiteY0-236" fmla="*/ 0 h 1039446"/>
                <a:gd name="connsiteX1-237" fmla="*/ 1446220 w 1574276"/>
                <a:gd name="connsiteY1-238" fmla="*/ 8268 h 1039446"/>
                <a:gd name="connsiteX2-239" fmla="*/ 1500862 w 1574276"/>
                <a:gd name="connsiteY2-240" fmla="*/ 77290 h 1039446"/>
                <a:gd name="connsiteX3-241" fmla="*/ 1505655 w 1574276"/>
                <a:gd name="connsiteY3-242" fmla="*/ 647198 h 1039446"/>
                <a:gd name="connsiteX4-243" fmla="*/ 1166299 w 1574276"/>
                <a:gd name="connsiteY4-244" fmla="*/ 969778 h 1039446"/>
                <a:gd name="connsiteX5-245" fmla="*/ 929037 w 1574276"/>
                <a:gd name="connsiteY5-246" fmla="*/ 1021544 h 1039446"/>
                <a:gd name="connsiteX6-247" fmla="*/ 797750 w 1574276"/>
                <a:gd name="connsiteY6-248" fmla="*/ 1032059 h 1039446"/>
                <a:gd name="connsiteX7-249" fmla="*/ 13542 w 1574276"/>
                <a:gd name="connsiteY7-250" fmla="*/ 491899 h 1039446"/>
                <a:gd name="connsiteX8-251" fmla="*/ 31756 w 1574276"/>
                <a:gd name="connsiteY8-252" fmla="*/ 153501 h 1039446"/>
                <a:gd name="connsiteX9-253" fmla="*/ 73936 w 1574276"/>
                <a:gd name="connsiteY9-254" fmla="*/ 95983 h 1039446"/>
                <a:gd name="connsiteX10-255" fmla="*/ 151585 w 1574276"/>
                <a:gd name="connsiteY10-256" fmla="*/ 127139 h 1039446"/>
                <a:gd name="connsiteX11-257" fmla="*/ 151585 w 1574276"/>
                <a:gd name="connsiteY11-258" fmla="*/ 173633 h 1039446"/>
                <a:gd name="connsiteX12-259" fmla="*/ 124264 w 1574276"/>
                <a:gd name="connsiteY12-260" fmla="*/ 281479 h 1039446"/>
                <a:gd name="connsiteX13-261" fmla="*/ 238342 w 1574276"/>
                <a:gd name="connsiteY13-262" fmla="*/ 713343 h 1039446"/>
                <a:gd name="connsiteX14-263" fmla="*/ 612209 w 1574276"/>
                <a:gd name="connsiteY14-264" fmla="*/ 918970 h 1039446"/>
                <a:gd name="connsiteX15-265" fmla="*/ 1174927 w 1574276"/>
                <a:gd name="connsiteY15-266" fmla="*/ 839404 h 1039446"/>
                <a:gd name="connsiteX16-267" fmla="*/ 1440468 w 1574276"/>
                <a:gd name="connsiteY16-268" fmla="*/ 476561 h 1039446"/>
                <a:gd name="connsiteX17-269" fmla="*/ 1385826 w 1574276"/>
                <a:gd name="connsiteY17-270" fmla="*/ 113718 h 1039446"/>
                <a:gd name="connsiteX18-271" fmla="*/ 1371926 w 1574276"/>
                <a:gd name="connsiteY18-272" fmla="*/ 89273 h 1039446"/>
                <a:gd name="connsiteX19-273" fmla="*/ 1372405 w 1574276"/>
                <a:gd name="connsiteY19-274" fmla="*/ 35589 h 1039446"/>
                <a:gd name="connsiteX20-275" fmla="*/ 1403561 w 1574276"/>
                <a:gd name="connsiteY20-276" fmla="*/ 5392 h 1039446"/>
                <a:gd name="connsiteX21-277" fmla="*/ 1425250 w 1574276"/>
                <a:gd name="connsiteY21-278" fmla="*/ 0 h 1039446"/>
                <a:gd name="connsiteX0-279" fmla="*/ 1425250 w 1574276"/>
                <a:gd name="connsiteY0-280" fmla="*/ 0 h 1032286"/>
                <a:gd name="connsiteX1-281" fmla="*/ 1446220 w 1574276"/>
                <a:gd name="connsiteY1-282" fmla="*/ 8268 h 1032286"/>
                <a:gd name="connsiteX2-283" fmla="*/ 1500862 w 1574276"/>
                <a:gd name="connsiteY2-284" fmla="*/ 77290 h 1032286"/>
                <a:gd name="connsiteX3-285" fmla="*/ 1505655 w 1574276"/>
                <a:gd name="connsiteY3-286" fmla="*/ 647198 h 1032286"/>
                <a:gd name="connsiteX4-287" fmla="*/ 1166299 w 1574276"/>
                <a:gd name="connsiteY4-288" fmla="*/ 969778 h 1032286"/>
                <a:gd name="connsiteX5-289" fmla="*/ 929037 w 1574276"/>
                <a:gd name="connsiteY5-290" fmla="*/ 1021544 h 1032286"/>
                <a:gd name="connsiteX6-291" fmla="*/ 797750 w 1574276"/>
                <a:gd name="connsiteY6-292" fmla="*/ 1032059 h 1032286"/>
                <a:gd name="connsiteX7-293" fmla="*/ 13542 w 1574276"/>
                <a:gd name="connsiteY7-294" fmla="*/ 491899 h 1032286"/>
                <a:gd name="connsiteX8-295" fmla="*/ 31756 w 1574276"/>
                <a:gd name="connsiteY8-296" fmla="*/ 153501 h 1032286"/>
                <a:gd name="connsiteX9-297" fmla="*/ 73936 w 1574276"/>
                <a:gd name="connsiteY9-298" fmla="*/ 95983 h 1032286"/>
                <a:gd name="connsiteX10-299" fmla="*/ 151585 w 1574276"/>
                <a:gd name="connsiteY10-300" fmla="*/ 127139 h 1032286"/>
                <a:gd name="connsiteX11-301" fmla="*/ 151585 w 1574276"/>
                <a:gd name="connsiteY11-302" fmla="*/ 173633 h 1032286"/>
                <a:gd name="connsiteX12-303" fmla="*/ 124264 w 1574276"/>
                <a:gd name="connsiteY12-304" fmla="*/ 281479 h 1032286"/>
                <a:gd name="connsiteX13-305" fmla="*/ 238342 w 1574276"/>
                <a:gd name="connsiteY13-306" fmla="*/ 713343 h 1032286"/>
                <a:gd name="connsiteX14-307" fmla="*/ 612209 w 1574276"/>
                <a:gd name="connsiteY14-308" fmla="*/ 918970 h 1032286"/>
                <a:gd name="connsiteX15-309" fmla="*/ 1174927 w 1574276"/>
                <a:gd name="connsiteY15-310" fmla="*/ 839404 h 1032286"/>
                <a:gd name="connsiteX16-311" fmla="*/ 1440468 w 1574276"/>
                <a:gd name="connsiteY16-312" fmla="*/ 476561 h 1032286"/>
                <a:gd name="connsiteX17-313" fmla="*/ 1385826 w 1574276"/>
                <a:gd name="connsiteY17-314" fmla="*/ 113718 h 1032286"/>
                <a:gd name="connsiteX18-315" fmla="*/ 1371926 w 1574276"/>
                <a:gd name="connsiteY18-316" fmla="*/ 89273 h 1032286"/>
                <a:gd name="connsiteX19-317" fmla="*/ 1372405 w 1574276"/>
                <a:gd name="connsiteY19-318" fmla="*/ 35589 h 1032286"/>
                <a:gd name="connsiteX20-319" fmla="*/ 1403561 w 1574276"/>
                <a:gd name="connsiteY20-320" fmla="*/ 5392 h 1032286"/>
                <a:gd name="connsiteX21-321" fmla="*/ 1425250 w 1574276"/>
                <a:gd name="connsiteY21-322" fmla="*/ 0 h 1032286"/>
                <a:gd name="connsiteX0-323" fmla="*/ 1425250 w 1574276"/>
                <a:gd name="connsiteY0-324" fmla="*/ 0 h 1032456"/>
                <a:gd name="connsiteX1-325" fmla="*/ 1446220 w 1574276"/>
                <a:gd name="connsiteY1-326" fmla="*/ 8268 h 1032456"/>
                <a:gd name="connsiteX2-327" fmla="*/ 1500862 w 1574276"/>
                <a:gd name="connsiteY2-328" fmla="*/ 77290 h 1032456"/>
                <a:gd name="connsiteX3-329" fmla="*/ 1505655 w 1574276"/>
                <a:gd name="connsiteY3-330" fmla="*/ 647198 h 1032456"/>
                <a:gd name="connsiteX4-331" fmla="*/ 1166299 w 1574276"/>
                <a:gd name="connsiteY4-332" fmla="*/ 969778 h 1032456"/>
                <a:gd name="connsiteX5-333" fmla="*/ 929037 w 1574276"/>
                <a:gd name="connsiteY5-334" fmla="*/ 1021544 h 1032456"/>
                <a:gd name="connsiteX6-335" fmla="*/ 797750 w 1574276"/>
                <a:gd name="connsiteY6-336" fmla="*/ 1032059 h 1032456"/>
                <a:gd name="connsiteX7-337" fmla="*/ 13542 w 1574276"/>
                <a:gd name="connsiteY7-338" fmla="*/ 491899 h 1032456"/>
                <a:gd name="connsiteX8-339" fmla="*/ 31756 w 1574276"/>
                <a:gd name="connsiteY8-340" fmla="*/ 153501 h 1032456"/>
                <a:gd name="connsiteX9-341" fmla="*/ 73936 w 1574276"/>
                <a:gd name="connsiteY9-342" fmla="*/ 95983 h 1032456"/>
                <a:gd name="connsiteX10-343" fmla="*/ 151585 w 1574276"/>
                <a:gd name="connsiteY10-344" fmla="*/ 127139 h 1032456"/>
                <a:gd name="connsiteX11-345" fmla="*/ 151585 w 1574276"/>
                <a:gd name="connsiteY11-346" fmla="*/ 173633 h 1032456"/>
                <a:gd name="connsiteX12-347" fmla="*/ 124264 w 1574276"/>
                <a:gd name="connsiteY12-348" fmla="*/ 281479 h 1032456"/>
                <a:gd name="connsiteX13-349" fmla="*/ 238342 w 1574276"/>
                <a:gd name="connsiteY13-350" fmla="*/ 713343 h 1032456"/>
                <a:gd name="connsiteX14-351" fmla="*/ 612209 w 1574276"/>
                <a:gd name="connsiteY14-352" fmla="*/ 918970 h 1032456"/>
                <a:gd name="connsiteX15-353" fmla="*/ 1174927 w 1574276"/>
                <a:gd name="connsiteY15-354" fmla="*/ 839404 h 1032456"/>
                <a:gd name="connsiteX16-355" fmla="*/ 1440468 w 1574276"/>
                <a:gd name="connsiteY16-356" fmla="*/ 476561 h 1032456"/>
                <a:gd name="connsiteX17-357" fmla="*/ 1385826 w 1574276"/>
                <a:gd name="connsiteY17-358" fmla="*/ 113718 h 1032456"/>
                <a:gd name="connsiteX18-359" fmla="*/ 1371926 w 1574276"/>
                <a:gd name="connsiteY18-360" fmla="*/ 89273 h 1032456"/>
                <a:gd name="connsiteX19-361" fmla="*/ 1372405 w 1574276"/>
                <a:gd name="connsiteY19-362" fmla="*/ 35589 h 1032456"/>
                <a:gd name="connsiteX20-363" fmla="*/ 1403561 w 1574276"/>
                <a:gd name="connsiteY20-364" fmla="*/ 5392 h 1032456"/>
                <a:gd name="connsiteX21-365" fmla="*/ 1425250 w 1574276"/>
                <a:gd name="connsiteY21-366" fmla="*/ 0 h 1032456"/>
                <a:gd name="connsiteX0-367" fmla="*/ 1425250 w 1574276"/>
                <a:gd name="connsiteY0-368" fmla="*/ 0 h 1032095"/>
                <a:gd name="connsiteX1-369" fmla="*/ 1446220 w 1574276"/>
                <a:gd name="connsiteY1-370" fmla="*/ 8268 h 1032095"/>
                <a:gd name="connsiteX2-371" fmla="*/ 1500862 w 1574276"/>
                <a:gd name="connsiteY2-372" fmla="*/ 77290 h 1032095"/>
                <a:gd name="connsiteX3-373" fmla="*/ 1505655 w 1574276"/>
                <a:gd name="connsiteY3-374" fmla="*/ 647198 h 1032095"/>
                <a:gd name="connsiteX4-375" fmla="*/ 1166299 w 1574276"/>
                <a:gd name="connsiteY4-376" fmla="*/ 969778 h 1032095"/>
                <a:gd name="connsiteX5-377" fmla="*/ 929037 w 1574276"/>
                <a:gd name="connsiteY5-378" fmla="*/ 1021544 h 1032095"/>
                <a:gd name="connsiteX6-379" fmla="*/ 797750 w 1574276"/>
                <a:gd name="connsiteY6-380" fmla="*/ 1032059 h 1032095"/>
                <a:gd name="connsiteX7-381" fmla="*/ 13542 w 1574276"/>
                <a:gd name="connsiteY7-382" fmla="*/ 491899 h 1032095"/>
                <a:gd name="connsiteX8-383" fmla="*/ 31756 w 1574276"/>
                <a:gd name="connsiteY8-384" fmla="*/ 153501 h 1032095"/>
                <a:gd name="connsiteX9-385" fmla="*/ 73936 w 1574276"/>
                <a:gd name="connsiteY9-386" fmla="*/ 95983 h 1032095"/>
                <a:gd name="connsiteX10-387" fmla="*/ 151585 w 1574276"/>
                <a:gd name="connsiteY10-388" fmla="*/ 127139 h 1032095"/>
                <a:gd name="connsiteX11-389" fmla="*/ 151585 w 1574276"/>
                <a:gd name="connsiteY11-390" fmla="*/ 173633 h 1032095"/>
                <a:gd name="connsiteX12-391" fmla="*/ 124264 w 1574276"/>
                <a:gd name="connsiteY12-392" fmla="*/ 281479 h 1032095"/>
                <a:gd name="connsiteX13-393" fmla="*/ 238342 w 1574276"/>
                <a:gd name="connsiteY13-394" fmla="*/ 713343 h 1032095"/>
                <a:gd name="connsiteX14-395" fmla="*/ 612209 w 1574276"/>
                <a:gd name="connsiteY14-396" fmla="*/ 918970 h 1032095"/>
                <a:gd name="connsiteX15-397" fmla="*/ 1174927 w 1574276"/>
                <a:gd name="connsiteY15-398" fmla="*/ 839404 h 1032095"/>
                <a:gd name="connsiteX16-399" fmla="*/ 1440468 w 1574276"/>
                <a:gd name="connsiteY16-400" fmla="*/ 476561 h 1032095"/>
                <a:gd name="connsiteX17-401" fmla="*/ 1385826 w 1574276"/>
                <a:gd name="connsiteY17-402" fmla="*/ 113718 h 1032095"/>
                <a:gd name="connsiteX18-403" fmla="*/ 1371926 w 1574276"/>
                <a:gd name="connsiteY18-404" fmla="*/ 89273 h 1032095"/>
                <a:gd name="connsiteX19-405" fmla="*/ 1372405 w 1574276"/>
                <a:gd name="connsiteY19-406" fmla="*/ 35589 h 1032095"/>
                <a:gd name="connsiteX20-407" fmla="*/ 1403561 w 1574276"/>
                <a:gd name="connsiteY20-408" fmla="*/ 5392 h 1032095"/>
                <a:gd name="connsiteX21-409" fmla="*/ 1425250 w 1574276"/>
                <a:gd name="connsiteY21-410" fmla="*/ 0 h 1032095"/>
                <a:gd name="connsiteX0-411" fmla="*/ 1425250 w 1574276"/>
                <a:gd name="connsiteY0-412" fmla="*/ 0 h 1034834"/>
                <a:gd name="connsiteX1-413" fmla="*/ 1446220 w 1574276"/>
                <a:gd name="connsiteY1-414" fmla="*/ 8268 h 1034834"/>
                <a:gd name="connsiteX2-415" fmla="*/ 1500862 w 1574276"/>
                <a:gd name="connsiteY2-416" fmla="*/ 77290 h 1034834"/>
                <a:gd name="connsiteX3-417" fmla="*/ 1505655 w 1574276"/>
                <a:gd name="connsiteY3-418" fmla="*/ 647198 h 1034834"/>
                <a:gd name="connsiteX4-419" fmla="*/ 1166299 w 1574276"/>
                <a:gd name="connsiteY4-420" fmla="*/ 969778 h 1034834"/>
                <a:gd name="connsiteX5-421" fmla="*/ 929037 w 1574276"/>
                <a:gd name="connsiteY5-422" fmla="*/ 1021544 h 1034834"/>
                <a:gd name="connsiteX6-423" fmla="*/ 797750 w 1574276"/>
                <a:gd name="connsiteY6-424" fmla="*/ 1032059 h 1034834"/>
                <a:gd name="connsiteX7-425" fmla="*/ 13542 w 1574276"/>
                <a:gd name="connsiteY7-426" fmla="*/ 491899 h 1034834"/>
                <a:gd name="connsiteX8-427" fmla="*/ 31756 w 1574276"/>
                <a:gd name="connsiteY8-428" fmla="*/ 153501 h 1034834"/>
                <a:gd name="connsiteX9-429" fmla="*/ 73936 w 1574276"/>
                <a:gd name="connsiteY9-430" fmla="*/ 95983 h 1034834"/>
                <a:gd name="connsiteX10-431" fmla="*/ 151585 w 1574276"/>
                <a:gd name="connsiteY10-432" fmla="*/ 127139 h 1034834"/>
                <a:gd name="connsiteX11-433" fmla="*/ 151585 w 1574276"/>
                <a:gd name="connsiteY11-434" fmla="*/ 173633 h 1034834"/>
                <a:gd name="connsiteX12-435" fmla="*/ 124264 w 1574276"/>
                <a:gd name="connsiteY12-436" fmla="*/ 281479 h 1034834"/>
                <a:gd name="connsiteX13-437" fmla="*/ 238342 w 1574276"/>
                <a:gd name="connsiteY13-438" fmla="*/ 713343 h 1034834"/>
                <a:gd name="connsiteX14-439" fmla="*/ 612209 w 1574276"/>
                <a:gd name="connsiteY14-440" fmla="*/ 918970 h 1034834"/>
                <a:gd name="connsiteX15-441" fmla="*/ 1174927 w 1574276"/>
                <a:gd name="connsiteY15-442" fmla="*/ 839404 h 1034834"/>
                <a:gd name="connsiteX16-443" fmla="*/ 1440468 w 1574276"/>
                <a:gd name="connsiteY16-444" fmla="*/ 476561 h 1034834"/>
                <a:gd name="connsiteX17-445" fmla="*/ 1385826 w 1574276"/>
                <a:gd name="connsiteY17-446" fmla="*/ 113718 h 1034834"/>
                <a:gd name="connsiteX18-447" fmla="*/ 1371926 w 1574276"/>
                <a:gd name="connsiteY18-448" fmla="*/ 89273 h 1034834"/>
                <a:gd name="connsiteX19-449" fmla="*/ 1372405 w 1574276"/>
                <a:gd name="connsiteY19-450" fmla="*/ 35589 h 1034834"/>
                <a:gd name="connsiteX20-451" fmla="*/ 1403561 w 1574276"/>
                <a:gd name="connsiteY20-452" fmla="*/ 5392 h 1034834"/>
                <a:gd name="connsiteX21-453" fmla="*/ 1425250 w 1574276"/>
                <a:gd name="connsiteY21-454" fmla="*/ 0 h 1034834"/>
                <a:gd name="connsiteX0-455" fmla="*/ 1425250 w 1574276"/>
                <a:gd name="connsiteY0-456" fmla="*/ 0 h 1033354"/>
                <a:gd name="connsiteX1-457" fmla="*/ 1446220 w 1574276"/>
                <a:gd name="connsiteY1-458" fmla="*/ 8268 h 1033354"/>
                <a:gd name="connsiteX2-459" fmla="*/ 1500862 w 1574276"/>
                <a:gd name="connsiteY2-460" fmla="*/ 77290 h 1033354"/>
                <a:gd name="connsiteX3-461" fmla="*/ 1505655 w 1574276"/>
                <a:gd name="connsiteY3-462" fmla="*/ 647198 h 1033354"/>
                <a:gd name="connsiteX4-463" fmla="*/ 1166299 w 1574276"/>
                <a:gd name="connsiteY4-464" fmla="*/ 969778 h 1033354"/>
                <a:gd name="connsiteX5-465" fmla="*/ 929037 w 1574276"/>
                <a:gd name="connsiteY5-466" fmla="*/ 1021544 h 1033354"/>
                <a:gd name="connsiteX6-467" fmla="*/ 797750 w 1574276"/>
                <a:gd name="connsiteY6-468" fmla="*/ 1032059 h 1033354"/>
                <a:gd name="connsiteX7-469" fmla="*/ 13542 w 1574276"/>
                <a:gd name="connsiteY7-470" fmla="*/ 491899 h 1033354"/>
                <a:gd name="connsiteX8-471" fmla="*/ 31756 w 1574276"/>
                <a:gd name="connsiteY8-472" fmla="*/ 153501 h 1033354"/>
                <a:gd name="connsiteX9-473" fmla="*/ 73936 w 1574276"/>
                <a:gd name="connsiteY9-474" fmla="*/ 95983 h 1033354"/>
                <a:gd name="connsiteX10-475" fmla="*/ 151585 w 1574276"/>
                <a:gd name="connsiteY10-476" fmla="*/ 127139 h 1033354"/>
                <a:gd name="connsiteX11-477" fmla="*/ 151585 w 1574276"/>
                <a:gd name="connsiteY11-478" fmla="*/ 173633 h 1033354"/>
                <a:gd name="connsiteX12-479" fmla="*/ 124264 w 1574276"/>
                <a:gd name="connsiteY12-480" fmla="*/ 281479 h 1033354"/>
                <a:gd name="connsiteX13-481" fmla="*/ 238342 w 1574276"/>
                <a:gd name="connsiteY13-482" fmla="*/ 713343 h 1033354"/>
                <a:gd name="connsiteX14-483" fmla="*/ 612209 w 1574276"/>
                <a:gd name="connsiteY14-484" fmla="*/ 918970 h 1033354"/>
                <a:gd name="connsiteX15-485" fmla="*/ 1174927 w 1574276"/>
                <a:gd name="connsiteY15-486" fmla="*/ 839404 h 1033354"/>
                <a:gd name="connsiteX16-487" fmla="*/ 1440468 w 1574276"/>
                <a:gd name="connsiteY16-488" fmla="*/ 476561 h 1033354"/>
                <a:gd name="connsiteX17-489" fmla="*/ 1385826 w 1574276"/>
                <a:gd name="connsiteY17-490" fmla="*/ 113718 h 1033354"/>
                <a:gd name="connsiteX18-491" fmla="*/ 1371926 w 1574276"/>
                <a:gd name="connsiteY18-492" fmla="*/ 89273 h 1033354"/>
                <a:gd name="connsiteX19-493" fmla="*/ 1372405 w 1574276"/>
                <a:gd name="connsiteY19-494" fmla="*/ 35589 h 1033354"/>
                <a:gd name="connsiteX20-495" fmla="*/ 1403561 w 1574276"/>
                <a:gd name="connsiteY20-496" fmla="*/ 5392 h 1033354"/>
                <a:gd name="connsiteX21-497" fmla="*/ 1425250 w 1574276"/>
                <a:gd name="connsiteY21-498" fmla="*/ 0 h 1033354"/>
                <a:gd name="connsiteX0-499" fmla="*/ 1425250 w 1574276"/>
                <a:gd name="connsiteY0-500" fmla="*/ 0 h 1033354"/>
                <a:gd name="connsiteX1-501" fmla="*/ 1446220 w 1574276"/>
                <a:gd name="connsiteY1-502" fmla="*/ 8268 h 1033354"/>
                <a:gd name="connsiteX2-503" fmla="*/ 1500862 w 1574276"/>
                <a:gd name="connsiteY2-504" fmla="*/ 77290 h 1033354"/>
                <a:gd name="connsiteX3-505" fmla="*/ 1505655 w 1574276"/>
                <a:gd name="connsiteY3-506" fmla="*/ 647198 h 1033354"/>
                <a:gd name="connsiteX4-507" fmla="*/ 1166299 w 1574276"/>
                <a:gd name="connsiteY4-508" fmla="*/ 969778 h 1033354"/>
                <a:gd name="connsiteX5-509" fmla="*/ 929037 w 1574276"/>
                <a:gd name="connsiteY5-510" fmla="*/ 1021544 h 1033354"/>
                <a:gd name="connsiteX6-511" fmla="*/ 797750 w 1574276"/>
                <a:gd name="connsiteY6-512" fmla="*/ 1032059 h 1033354"/>
                <a:gd name="connsiteX7-513" fmla="*/ 13542 w 1574276"/>
                <a:gd name="connsiteY7-514" fmla="*/ 491899 h 1033354"/>
                <a:gd name="connsiteX8-515" fmla="*/ 31756 w 1574276"/>
                <a:gd name="connsiteY8-516" fmla="*/ 153501 h 1033354"/>
                <a:gd name="connsiteX9-517" fmla="*/ 73936 w 1574276"/>
                <a:gd name="connsiteY9-518" fmla="*/ 95983 h 1033354"/>
                <a:gd name="connsiteX10-519" fmla="*/ 151585 w 1574276"/>
                <a:gd name="connsiteY10-520" fmla="*/ 127139 h 1033354"/>
                <a:gd name="connsiteX11-521" fmla="*/ 151585 w 1574276"/>
                <a:gd name="connsiteY11-522" fmla="*/ 173633 h 1033354"/>
                <a:gd name="connsiteX12-523" fmla="*/ 124264 w 1574276"/>
                <a:gd name="connsiteY12-524" fmla="*/ 281479 h 1033354"/>
                <a:gd name="connsiteX13-525" fmla="*/ 238342 w 1574276"/>
                <a:gd name="connsiteY13-526" fmla="*/ 713343 h 1033354"/>
                <a:gd name="connsiteX14-527" fmla="*/ 612209 w 1574276"/>
                <a:gd name="connsiteY14-528" fmla="*/ 918970 h 1033354"/>
                <a:gd name="connsiteX15-529" fmla="*/ 1174927 w 1574276"/>
                <a:gd name="connsiteY15-530" fmla="*/ 839404 h 1033354"/>
                <a:gd name="connsiteX16-531" fmla="*/ 1440468 w 1574276"/>
                <a:gd name="connsiteY16-532" fmla="*/ 476561 h 1033354"/>
                <a:gd name="connsiteX17-533" fmla="*/ 1385826 w 1574276"/>
                <a:gd name="connsiteY17-534" fmla="*/ 113718 h 1033354"/>
                <a:gd name="connsiteX18-535" fmla="*/ 1371926 w 1574276"/>
                <a:gd name="connsiteY18-536" fmla="*/ 89273 h 1033354"/>
                <a:gd name="connsiteX19-537" fmla="*/ 1372405 w 1574276"/>
                <a:gd name="connsiteY19-538" fmla="*/ 35589 h 1033354"/>
                <a:gd name="connsiteX20-539" fmla="*/ 1403561 w 1574276"/>
                <a:gd name="connsiteY20-540" fmla="*/ 5392 h 1033354"/>
                <a:gd name="connsiteX21-541" fmla="*/ 1425250 w 1574276"/>
                <a:gd name="connsiteY21-542" fmla="*/ 0 h 10333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43343" y="2729997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20" name="Arrow: Bent 19"/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/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/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5"/>
          <p:cNvGrpSpPr/>
          <p:nvPr/>
        </p:nvGrpSpPr>
        <p:grpSpPr>
          <a:xfrm>
            <a:off x="3431184" y="2737167"/>
            <a:ext cx="407813" cy="697932"/>
            <a:chOff x="4137552" y="3133232"/>
            <a:chExt cx="648072" cy="1109112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5030" y="3494477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1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그룹 5"/>
          <p:cNvGrpSpPr/>
          <p:nvPr/>
        </p:nvGrpSpPr>
        <p:grpSpPr>
          <a:xfrm>
            <a:off x="5512182" y="2737167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76028" y="3494477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34" name="그룹 5"/>
          <p:cNvGrpSpPr/>
          <p:nvPr/>
        </p:nvGrpSpPr>
        <p:grpSpPr>
          <a:xfrm>
            <a:off x="7593180" y="2737167"/>
            <a:ext cx="407813" cy="697932"/>
            <a:chOff x="4137552" y="3133232"/>
            <a:chExt cx="648072" cy="110911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257026" y="3494477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3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8" name="그룹 5"/>
          <p:cNvGrpSpPr/>
          <p:nvPr/>
        </p:nvGrpSpPr>
        <p:grpSpPr>
          <a:xfrm>
            <a:off x="9674178" y="2737167"/>
            <a:ext cx="407813" cy="697932"/>
            <a:chOff x="4137552" y="3133232"/>
            <a:chExt cx="648072" cy="110911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338024" y="3494477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4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81259" y="1839296"/>
            <a:ext cx="2107662" cy="577064"/>
            <a:chOff x="7026501" y="4756921"/>
            <a:chExt cx="1499710" cy="577064"/>
          </a:xfrm>
        </p:grpSpPr>
        <p:sp>
          <p:nvSpPr>
            <p:cNvPr id="59" name="TextBox 58"/>
            <p:cNvSpPr txBox="1"/>
            <p:nvPr/>
          </p:nvSpPr>
          <p:spPr>
            <a:xfrm>
              <a:off x="7026501" y="5027280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Logging In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6501" y="4756921"/>
              <a:ext cx="14997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62257" y="1591495"/>
            <a:ext cx="2107662" cy="856766"/>
            <a:chOff x="7026501" y="4509120"/>
            <a:chExt cx="1499710" cy="856766"/>
          </a:xfrm>
        </p:grpSpPr>
        <p:sp>
          <p:nvSpPr>
            <p:cNvPr id="62" name="TextBox 61"/>
            <p:cNvSpPr txBox="1"/>
            <p:nvPr/>
          </p:nvSpPr>
          <p:spPr>
            <a:xfrm>
              <a:off x="7026501" y="4509120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26501" y="5059181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Saving Information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769735" y="2146935"/>
            <a:ext cx="210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Generating Reports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3960" y="2152650"/>
            <a:ext cx="210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Updating Information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71" name="그룹 5"/>
          <p:cNvGrpSpPr/>
          <p:nvPr/>
        </p:nvGrpSpPr>
        <p:grpSpPr>
          <a:xfrm>
            <a:off x="3431184" y="5288981"/>
            <a:ext cx="407813" cy="697932"/>
            <a:chOff x="4137552" y="3133232"/>
            <a:chExt cx="648072" cy="1109112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095030" y="6046291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...</a:t>
            </a:r>
            <a:endParaRPr lang="en-US" altLang="ko-KR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75" name="그룹 5"/>
          <p:cNvGrpSpPr/>
          <p:nvPr/>
        </p:nvGrpSpPr>
        <p:grpSpPr>
          <a:xfrm>
            <a:off x="5512182" y="5288981"/>
            <a:ext cx="407813" cy="697932"/>
            <a:chOff x="4137552" y="3133232"/>
            <a:chExt cx="648072" cy="110911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76028" y="6046291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79" name="그룹 5"/>
          <p:cNvGrpSpPr/>
          <p:nvPr/>
        </p:nvGrpSpPr>
        <p:grpSpPr>
          <a:xfrm>
            <a:off x="7593180" y="5288981"/>
            <a:ext cx="407813" cy="697932"/>
            <a:chOff x="4137552" y="3133232"/>
            <a:chExt cx="648072" cy="1109112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257026" y="6046291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83" name="그룹 5"/>
          <p:cNvGrpSpPr/>
          <p:nvPr/>
        </p:nvGrpSpPr>
        <p:grpSpPr>
          <a:xfrm>
            <a:off x="9674178" y="5288981"/>
            <a:ext cx="407813" cy="697932"/>
            <a:chOff x="4137552" y="3133232"/>
            <a:chExt cx="648072" cy="1109112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338024" y="6046291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581259" y="4380315"/>
            <a:ext cx="2107662" cy="598654"/>
            <a:chOff x="7026501" y="4746126"/>
            <a:chExt cx="1499710" cy="598654"/>
          </a:xfrm>
        </p:grpSpPr>
        <p:sp>
          <p:nvSpPr>
            <p:cNvPr id="88" name="TextBox 87"/>
            <p:cNvSpPr txBox="1"/>
            <p:nvPr/>
          </p:nvSpPr>
          <p:spPr>
            <a:xfrm>
              <a:off x="7026501" y="5038075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Continued..!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26501" y="4746126"/>
              <a:ext cx="14997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62257" y="4391110"/>
            <a:ext cx="2107662" cy="620244"/>
            <a:chOff x="7026501" y="4756921"/>
            <a:chExt cx="1499710" cy="620244"/>
          </a:xfrm>
        </p:grpSpPr>
        <p:sp>
          <p:nvSpPr>
            <p:cNvPr id="91" name="TextBox 90"/>
            <p:cNvSpPr txBox="1"/>
            <p:nvPr/>
          </p:nvSpPr>
          <p:spPr>
            <a:xfrm>
              <a:off x="7026501" y="5070460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Payment System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26501" y="4756921"/>
              <a:ext cx="14997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743255" y="4239980"/>
            <a:ext cx="2107662" cy="738989"/>
            <a:chOff x="7026501" y="4605791"/>
            <a:chExt cx="1499710" cy="738989"/>
          </a:xfrm>
        </p:grpSpPr>
        <p:sp>
          <p:nvSpPr>
            <p:cNvPr id="94" name="TextBox 93"/>
            <p:cNvSpPr txBox="1"/>
            <p:nvPr/>
          </p:nvSpPr>
          <p:spPr>
            <a:xfrm>
              <a:off x="7026501" y="5038075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Printing Tokens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26501" y="4605791"/>
              <a:ext cx="14997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823960" y="4683125"/>
            <a:ext cx="210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Arranging Consultancy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4" name="Freeform: Shape 103"/>
          <p:cNvSpPr>
            <a:spLocks noChangeAspect="1"/>
          </p:cNvSpPr>
          <p:nvPr/>
        </p:nvSpPr>
        <p:spPr>
          <a:xfrm rot="5400000">
            <a:off x="1032117" y="5200981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ym typeface="+mn-ea"/>
              </a:rPr>
              <a:t>A Complete HealthCare Solution!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89913" y="742750"/>
            <a:ext cx="1574276" cy="2011520"/>
            <a:chOff x="563580" y="742750"/>
            <a:chExt cx="1574276" cy="2011520"/>
          </a:xfrm>
        </p:grpSpPr>
        <p:sp>
          <p:nvSpPr>
            <p:cNvPr id="5" name="Freeform: Shape 4"/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-1" fmla="*/ 1425250 w 1574276"/>
                <a:gd name="connsiteY0-2" fmla="*/ 0 h 1049442"/>
                <a:gd name="connsiteX1-3" fmla="*/ 1446220 w 1574276"/>
                <a:gd name="connsiteY1-4" fmla="*/ 8268 h 1049442"/>
                <a:gd name="connsiteX2-5" fmla="*/ 1500862 w 1574276"/>
                <a:gd name="connsiteY2-6" fmla="*/ 77290 h 1049442"/>
                <a:gd name="connsiteX3-7" fmla="*/ 1505655 w 1574276"/>
                <a:gd name="connsiteY3-8" fmla="*/ 647198 h 1049442"/>
                <a:gd name="connsiteX4-9" fmla="*/ 1166299 w 1574276"/>
                <a:gd name="connsiteY4-10" fmla="*/ 969778 h 1049442"/>
                <a:gd name="connsiteX5-11" fmla="*/ 929037 w 1574276"/>
                <a:gd name="connsiteY5-12" fmla="*/ 1021544 h 1049442"/>
                <a:gd name="connsiteX6-13" fmla="*/ 929424 w 1574276"/>
                <a:gd name="connsiteY6-14" fmla="*/ 1032485 h 1049442"/>
                <a:gd name="connsiteX7-15" fmla="*/ 811682 w 1574276"/>
                <a:gd name="connsiteY7-16" fmla="*/ 1049442 h 1049442"/>
                <a:gd name="connsiteX8-17" fmla="*/ 809218 w 1574276"/>
                <a:gd name="connsiteY8-18" fmla="*/ 1034491 h 1049442"/>
                <a:gd name="connsiteX9-19" fmla="*/ 804894 w 1574276"/>
                <a:gd name="connsiteY9-20" fmla="*/ 1027296 h 1049442"/>
                <a:gd name="connsiteX10-21" fmla="*/ 13542 w 1574276"/>
                <a:gd name="connsiteY10-22" fmla="*/ 491899 h 1049442"/>
                <a:gd name="connsiteX11-23" fmla="*/ 31756 w 1574276"/>
                <a:gd name="connsiteY11-24" fmla="*/ 153501 h 1049442"/>
                <a:gd name="connsiteX12-25" fmla="*/ 73936 w 1574276"/>
                <a:gd name="connsiteY12-26" fmla="*/ 95983 h 1049442"/>
                <a:gd name="connsiteX13-27" fmla="*/ 151585 w 1574276"/>
                <a:gd name="connsiteY13-28" fmla="*/ 127139 h 1049442"/>
                <a:gd name="connsiteX14-29" fmla="*/ 151585 w 1574276"/>
                <a:gd name="connsiteY14-30" fmla="*/ 173633 h 1049442"/>
                <a:gd name="connsiteX15-31" fmla="*/ 124264 w 1574276"/>
                <a:gd name="connsiteY15-32" fmla="*/ 281479 h 1049442"/>
                <a:gd name="connsiteX16-33" fmla="*/ 238342 w 1574276"/>
                <a:gd name="connsiteY16-34" fmla="*/ 713343 h 1049442"/>
                <a:gd name="connsiteX17-35" fmla="*/ 612209 w 1574276"/>
                <a:gd name="connsiteY17-36" fmla="*/ 918970 h 1049442"/>
                <a:gd name="connsiteX18-37" fmla="*/ 1174927 w 1574276"/>
                <a:gd name="connsiteY18-38" fmla="*/ 839404 h 1049442"/>
                <a:gd name="connsiteX19-39" fmla="*/ 1440468 w 1574276"/>
                <a:gd name="connsiteY19-40" fmla="*/ 476561 h 1049442"/>
                <a:gd name="connsiteX20-41" fmla="*/ 1385826 w 1574276"/>
                <a:gd name="connsiteY20-42" fmla="*/ 113718 h 1049442"/>
                <a:gd name="connsiteX21-43" fmla="*/ 1371926 w 1574276"/>
                <a:gd name="connsiteY21-44" fmla="*/ 89273 h 1049442"/>
                <a:gd name="connsiteX22-45" fmla="*/ 1372405 w 1574276"/>
                <a:gd name="connsiteY22-46" fmla="*/ 35589 h 1049442"/>
                <a:gd name="connsiteX23-47" fmla="*/ 1403561 w 1574276"/>
                <a:gd name="connsiteY23-48" fmla="*/ 5392 h 1049442"/>
                <a:gd name="connsiteX24-49" fmla="*/ 1425250 w 1574276"/>
                <a:gd name="connsiteY24-50" fmla="*/ 0 h 1049442"/>
                <a:gd name="connsiteX0-51" fmla="*/ 1425250 w 1574276"/>
                <a:gd name="connsiteY0-52" fmla="*/ 0 h 1049442"/>
                <a:gd name="connsiteX1-53" fmla="*/ 1446220 w 1574276"/>
                <a:gd name="connsiteY1-54" fmla="*/ 8268 h 1049442"/>
                <a:gd name="connsiteX2-55" fmla="*/ 1500862 w 1574276"/>
                <a:gd name="connsiteY2-56" fmla="*/ 77290 h 1049442"/>
                <a:gd name="connsiteX3-57" fmla="*/ 1505655 w 1574276"/>
                <a:gd name="connsiteY3-58" fmla="*/ 647198 h 1049442"/>
                <a:gd name="connsiteX4-59" fmla="*/ 1166299 w 1574276"/>
                <a:gd name="connsiteY4-60" fmla="*/ 969778 h 1049442"/>
                <a:gd name="connsiteX5-61" fmla="*/ 929037 w 1574276"/>
                <a:gd name="connsiteY5-62" fmla="*/ 1021544 h 1049442"/>
                <a:gd name="connsiteX6-63" fmla="*/ 811682 w 1574276"/>
                <a:gd name="connsiteY6-64" fmla="*/ 1049442 h 1049442"/>
                <a:gd name="connsiteX7-65" fmla="*/ 809218 w 1574276"/>
                <a:gd name="connsiteY7-66" fmla="*/ 1034491 h 1049442"/>
                <a:gd name="connsiteX8-67" fmla="*/ 804894 w 1574276"/>
                <a:gd name="connsiteY8-68" fmla="*/ 1027296 h 1049442"/>
                <a:gd name="connsiteX9-69" fmla="*/ 13542 w 1574276"/>
                <a:gd name="connsiteY9-70" fmla="*/ 491899 h 1049442"/>
                <a:gd name="connsiteX10-71" fmla="*/ 31756 w 1574276"/>
                <a:gd name="connsiteY10-72" fmla="*/ 153501 h 1049442"/>
                <a:gd name="connsiteX11-73" fmla="*/ 73936 w 1574276"/>
                <a:gd name="connsiteY11-74" fmla="*/ 95983 h 1049442"/>
                <a:gd name="connsiteX12-75" fmla="*/ 151585 w 1574276"/>
                <a:gd name="connsiteY12-76" fmla="*/ 127139 h 1049442"/>
                <a:gd name="connsiteX13-77" fmla="*/ 151585 w 1574276"/>
                <a:gd name="connsiteY13-78" fmla="*/ 173633 h 1049442"/>
                <a:gd name="connsiteX14-79" fmla="*/ 124264 w 1574276"/>
                <a:gd name="connsiteY14-80" fmla="*/ 281479 h 1049442"/>
                <a:gd name="connsiteX15-81" fmla="*/ 238342 w 1574276"/>
                <a:gd name="connsiteY15-82" fmla="*/ 713343 h 1049442"/>
                <a:gd name="connsiteX16-83" fmla="*/ 612209 w 1574276"/>
                <a:gd name="connsiteY16-84" fmla="*/ 918970 h 1049442"/>
                <a:gd name="connsiteX17-85" fmla="*/ 1174927 w 1574276"/>
                <a:gd name="connsiteY17-86" fmla="*/ 839404 h 1049442"/>
                <a:gd name="connsiteX18-87" fmla="*/ 1440468 w 1574276"/>
                <a:gd name="connsiteY18-88" fmla="*/ 476561 h 1049442"/>
                <a:gd name="connsiteX19-89" fmla="*/ 1385826 w 1574276"/>
                <a:gd name="connsiteY19-90" fmla="*/ 113718 h 1049442"/>
                <a:gd name="connsiteX20-91" fmla="*/ 1371926 w 1574276"/>
                <a:gd name="connsiteY20-92" fmla="*/ 89273 h 1049442"/>
                <a:gd name="connsiteX21-93" fmla="*/ 1372405 w 1574276"/>
                <a:gd name="connsiteY21-94" fmla="*/ 35589 h 1049442"/>
                <a:gd name="connsiteX22-95" fmla="*/ 1403561 w 1574276"/>
                <a:gd name="connsiteY22-96" fmla="*/ 5392 h 1049442"/>
                <a:gd name="connsiteX23-97" fmla="*/ 1425250 w 1574276"/>
                <a:gd name="connsiteY23-98" fmla="*/ 0 h 1049442"/>
                <a:gd name="connsiteX0-99" fmla="*/ 1425250 w 1574276"/>
                <a:gd name="connsiteY0-100" fmla="*/ 0 h 1039056"/>
                <a:gd name="connsiteX1-101" fmla="*/ 1446220 w 1574276"/>
                <a:gd name="connsiteY1-102" fmla="*/ 8268 h 1039056"/>
                <a:gd name="connsiteX2-103" fmla="*/ 1500862 w 1574276"/>
                <a:gd name="connsiteY2-104" fmla="*/ 77290 h 1039056"/>
                <a:gd name="connsiteX3-105" fmla="*/ 1505655 w 1574276"/>
                <a:gd name="connsiteY3-106" fmla="*/ 647198 h 1039056"/>
                <a:gd name="connsiteX4-107" fmla="*/ 1166299 w 1574276"/>
                <a:gd name="connsiteY4-108" fmla="*/ 969778 h 1039056"/>
                <a:gd name="connsiteX5-109" fmla="*/ 929037 w 1574276"/>
                <a:gd name="connsiteY5-110" fmla="*/ 1021544 h 1039056"/>
                <a:gd name="connsiteX6-111" fmla="*/ 809218 w 1574276"/>
                <a:gd name="connsiteY6-112" fmla="*/ 1034491 h 1039056"/>
                <a:gd name="connsiteX7-113" fmla="*/ 804894 w 1574276"/>
                <a:gd name="connsiteY7-114" fmla="*/ 1027296 h 1039056"/>
                <a:gd name="connsiteX8-115" fmla="*/ 13542 w 1574276"/>
                <a:gd name="connsiteY8-116" fmla="*/ 491899 h 1039056"/>
                <a:gd name="connsiteX9-117" fmla="*/ 31756 w 1574276"/>
                <a:gd name="connsiteY9-118" fmla="*/ 153501 h 1039056"/>
                <a:gd name="connsiteX10-119" fmla="*/ 73936 w 1574276"/>
                <a:gd name="connsiteY10-120" fmla="*/ 95983 h 1039056"/>
                <a:gd name="connsiteX11-121" fmla="*/ 151585 w 1574276"/>
                <a:gd name="connsiteY11-122" fmla="*/ 127139 h 1039056"/>
                <a:gd name="connsiteX12-123" fmla="*/ 151585 w 1574276"/>
                <a:gd name="connsiteY12-124" fmla="*/ 173633 h 1039056"/>
                <a:gd name="connsiteX13-125" fmla="*/ 124264 w 1574276"/>
                <a:gd name="connsiteY13-126" fmla="*/ 281479 h 1039056"/>
                <a:gd name="connsiteX14-127" fmla="*/ 238342 w 1574276"/>
                <a:gd name="connsiteY14-128" fmla="*/ 713343 h 1039056"/>
                <a:gd name="connsiteX15-129" fmla="*/ 612209 w 1574276"/>
                <a:gd name="connsiteY15-130" fmla="*/ 918970 h 1039056"/>
                <a:gd name="connsiteX16-131" fmla="*/ 1174927 w 1574276"/>
                <a:gd name="connsiteY16-132" fmla="*/ 839404 h 1039056"/>
                <a:gd name="connsiteX17-133" fmla="*/ 1440468 w 1574276"/>
                <a:gd name="connsiteY17-134" fmla="*/ 476561 h 1039056"/>
                <a:gd name="connsiteX18-135" fmla="*/ 1385826 w 1574276"/>
                <a:gd name="connsiteY18-136" fmla="*/ 113718 h 1039056"/>
                <a:gd name="connsiteX19-137" fmla="*/ 1371926 w 1574276"/>
                <a:gd name="connsiteY19-138" fmla="*/ 89273 h 1039056"/>
                <a:gd name="connsiteX20-139" fmla="*/ 1372405 w 1574276"/>
                <a:gd name="connsiteY20-140" fmla="*/ 35589 h 1039056"/>
                <a:gd name="connsiteX21-141" fmla="*/ 1403561 w 1574276"/>
                <a:gd name="connsiteY21-142" fmla="*/ 5392 h 1039056"/>
                <a:gd name="connsiteX22-143" fmla="*/ 1425250 w 1574276"/>
                <a:gd name="connsiteY22-144" fmla="*/ 0 h 1039056"/>
                <a:gd name="connsiteX0-145" fmla="*/ 1425250 w 1574276"/>
                <a:gd name="connsiteY0-146" fmla="*/ 0 h 1043626"/>
                <a:gd name="connsiteX1-147" fmla="*/ 1446220 w 1574276"/>
                <a:gd name="connsiteY1-148" fmla="*/ 8268 h 1043626"/>
                <a:gd name="connsiteX2-149" fmla="*/ 1500862 w 1574276"/>
                <a:gd name="connsiteY2-150" fmla="*/ 77290 h 1043626"/>
                <a:gd name="connsiteX3-151" fmla="*/ 1505655 w 1574276"/>
                <a:gd name="connsiteY3-152" fmla="*/ 647198 h 1043626"/>
                <a:gd name="connsiteX4-153" fmla="*/ 1166299 w 1574276"/>
                <a:gd name="connsiteY4-154" fmla="*/ 969778 h 1043626"/>
                <a:gd name="connsiteX5-155" fmla="*/ 929037 w 1574276"/>
                <a:gd name="connsiteY5-156" fmla="*/ 1021544 h 1043626"/>
                <a:gd name="connsiteX6-157" fmla="*/ 809218 w 1574276"/>
                <a:gd name="connsiteY6-158" fmla="*/ 1034491 h 1043626"/>
                <a:gd name="connsiteX7-159" fmla="*/ 797750 w 1574276"/>
                <a:gd name="connsiteY7-160" fmla="*/ 1032059 h 1043626"/>
                <a:gd name="connsiteX8-161" fmla="*/ 13542 w 1574276"/>
                <a:gd name="connsiteY8-162" fmla="*/ 491899 h 1043626"/>
                <a:gd name="connsiteX9-163" fmla="*/ 31756 w 1574276"/>
                <a:gd name="connsiteY9-164" fmla="*/ 153501 h 1043626"/>
                <a:gd name="connsiteX10-165" fmla="*/ 73936 w 1574276"/>
                <a:gd name="connsiteY10-166" fmla="*/ 95983 h 1043626"/>
                <a:gd name="connsiteX11-167" fmla="*/ 151585 w 1574276"/>
                <a:gd name="connsiteY11-168" fmla="*/ 127139 h 1043626"/>
                <a:gd name="connsiteX12-169" fmla="*/ 151585 w 1574276"/>
                <a:gd name="connsiteY12-170" fmla="*/ 173633 h 1043626"/>
                <a:gd name="connsiteX13-171" fmla="*/ 124264 w 1574276"/>
                <a:gd name="connsiteY13-172" fmla="*/ 281479 h 1043626"/>
                <a:gd name="connsiteX14-173" fmla="*/ 238342 w 1574276"/>
                <a:gd name="connsiteY14-174" fmla="*/ 713343 h 1043626"/>
                <a:gd name="connsiteX15-175" fmla="*/ 612209 w 1574276"/>
                <a:gd name="connsiteY15-176" fmla="*/ 918970 h 1043626"/>
                <a:gd name="connsiteX16-177" fmla="*/ 1174927 w 1574276"/>
                <a:gd name="connsiteY16-178" fmla="*/ 839404 h 1043626"/>
                <a:gd name="connsiteX17-179" fmla="*/ 1440468 w 1574276"/>
                <a:gd name="connsiteY17-180" fmla="*/ 476561 h 1043626"/>
                <a:gd name="connsiteX18-181" fmla="*/ 1385826 w 1574276"/>
                <a:gd name="connsiteY18-182" fmla="*/ 113718 h 1043626"/>
                <a:gd name="connsiteX19-183" fmla="*/ 1371926 w 1574276"/>
                <a:gd name="connsiteY19-184" fmla="*/ 89273 h 1043626"/>
                <a:gd name="connsiteX20-185" fmla="*/ 1372405 w 1574276"/>
                <a:gd name="connsiteY20-186" fmla="*/ 35589 h 1043626"/>
                <a:gd name="connsiteX21-187" fmla="*/ 1403561 w 1574276"/>
                <a:gd name="connsiteY21-188" fmla="*/ 5392 h 1043626"/>
                <a:gd name="connsiteX22-189" fmla="*/ 1425250 w 1574276"/>
                <a:gd name="connsiteY22-190" fmla="*/ 0 h 1043626"/>
                <a:gd name="connsiteX0-191" fmla="*/ 1425250 w 1574276"/>
                <a:gd name="connsiteY0-192" fmla="*/ 0 h 1070884"/>
                <a:gd name="connsiteX1-193" fmla="*/ 1446220 w 1574276"/>
                <a:gd name="connsiteY1-194" fmla="*/ 8268 h 1070884"/>
                <a:gd name="connsiteX2-195" fmla="*/ 1500862 w 1574276"/>
                <a:gd name="connsiteY2-196" fmla="*/ 77290 h 1070884"/>
                <a:gd name="connsiteX3-197" fmla="*/ 1505655 w 1574276"/>
                <a:gd name="connsiteY3-198" fmla="*/ 647198 h 1070884"/>
                <a:gd name="connsiteX4-199" fmla="*/ 1166299 w 1574276"/>
                <a:gd name="connsiteY4-200" fmla="*/ 969778 h 1070884"/>
                <a:gd name="connsiteX5-201" fmla="*/ 929037 w 1574276"/>
                <a:gd name="connsiteY5-202" fmla="*/ 1021544 h 1070884"/>
                <a:gd name="connsiteX6-203" fmla="*/ 797750 w 1574276"/>
                <a:gd name="connsiteY6-204" fmla="*/ 1032059 h 1070884"/>
                <a:gd name="connsiteX7-205" fmla="*/ 13542 w 1574276"/>
                <a:gd name="connsiteY7-206" fmla="*/ 491899 h 1070884"/>
                <a:gd name="connsiteX8-207" fmla="*/ 31756 w 1574276"/>
                <a:gd name="connsiteY8-208" fmla="*/ 153501 h 1070884"/>
                <a:gd name="connsiteX9-209" fmla="*/ 73936 w 1574276"/>
                <a:gd name="connsiteY9-210" fmla="*/ 95983 h 1070884"/>
                <a:gd name="connsiteX10-211" fmla="*/ 151585 w 1574276"/>
                <a:gd name="connsiteY10-212" fmla="*/ 127139 h 1070884"/>
                <a:gd name="connsiteX11-213" fmla="*/ 151585 w 1574276"/>
                <a:gd name="connsiteY11-214" fmla="*/ 173633 h 1070884"/>
                <a:gd name="connsiteX12-215" fmla="*/ 124264 w 1574276"/>
                <a:gd name="connsiteY12-216" fmla="*/ 281479 h 1070884"/>
                <a:gd name="connsiteX13-217" fmla="*/ 238342 w 1574276"/>
                <a:gd name="connsiteY13-218" fmla="*/ 713343 h 1070884"/>
                <a:gd name="connsiteX14-219" fmla="*/ 612209 w 1574276"/>
                <a:gd name="connsiteY14-220" fmla="*/ 918970 h 1070884"/>
                <a:gd name="connsiteX15-221" fmla="*/ 1174927 w 1574276"/>
                <a:gd name="connsiteY15-222" fmla="*/ 839404 h 1070884"/>
                <a:gd name="connsiteX16-223" fmla="*/ 1440468 w 1574276"/>
                <a:gd name="connsiteY16-224" fmla="*/ 476561 h 1070884"/>
                <a:gd name="connsiteX17-225" fmla="*/ 1385826 w 1574276"/>
                <a:gd name="connsiteY17-226" fmla="*/ 113718 h 1070884"/>
                <a:gd name="connsiteX18-227" fmla="*/ 1371926 w 1574276"/>
                <a:gd name="connsiteY18-228" fmla="*/ 89273 h 1070884"/>
                <a:gd name="connsiteX19-229" fmla="*/ 1372405 w 1574276"/>
                <a:gd name="connsiteY19-230" fmla="*/ 35589 h 1070884"/>
                <a:gd name="connsiteX20-231" fmla="*/ 1403561 w 1574276"/>
                <a:gd name="connsiteY20-232" fmla="*/ 5392 h 1070884"/>
                <a:gd name="connsiteX21-233" fmla="*/ 1425250 w 1574276"/>
                <a:gd name="connsiteY21-234" fmla="*/ 0 h 1070884"/>
                <a:gd name="connsiteX0-235" fmla="*/ 1425250 w 1574276"/>
                <a:gd name="connsiteY0-236" fmla="*/ 0 h 1039446"/>
                <a:gd name="connsiteX1-237" fmla="*/ 1446220 w 1574276"/>
                <a:gd name="connsiteY1-238" fmla="*/ 8268 h 1039446"/>
                <a:gd name="connsiteX2-239" fmla="*/ 1500862 w 1574276"/>
                <a:gd name="connsiteY2-240" fmla="*/ 77290 h 1039446"/>
                <a:gd name="connsiteX3-241" fmla="*/ 1505655 w 1574276"/>
                <a:gd name="connsiteY3-242" fmla="*/ 647198 h 1039446"/>
                <a:gd name="connsiteX4-243" fmla="*/ 1166299 w 1574276"/>
                <a:gd name="connsiteY4-244" fmla="*/ 969778 h 1039446"/>
                <a:gd name="connsiteX5-245" fmla="*/ 929037 w 1574276"/>
                <a:gd name="connsiteY5-246" fmla="*/ 1021544 h 1039446"/>
                <a:gd name="connsiteX6-247" fmla="*/ 797750 w 1574276"/>
                <a:gd name="connsiteY6-248" fmla="*/ 1032059 h 1039446"/>
                <a:gd name="connsiteX7-249" fmla="*/ 13542 w 1574276"/>
                <a:gd name="connsiteY7-250" fmla="*/ 491899 h 1039446"/>
                <a:gd name="connsiteX8-251" fmla="*/ 31756 w 1574276"/>
                <a:gd name="connsiteY8-252" fmla="*/ 153501 h 1039446"/>
                <a:gd name="connsiteX9-253" fmla="*/ 73936 w 1574276"/>
                <a:gd name="connsiteY9-254" fmla="*/ 95983 h 1039446"/>
                <a:gd name="connsiteX10-255" fmla="*/ 151585 w 1574276"/>
                <a:gd name="connsiteY10-256" fmla="*/ 127139 h 1039446"/>
                <a:gd name="connsiteX11-257" fmla="*/ 151585 w 1574276"/>
                <a:gd name="connsiteY11-258" fmla="*/ 173633 h 1039446"/>
                <a:gd name="connsiteX12-259" fmla="*/ 124264 w 1574276"/>
                <a:gd name="connsiteY12-260" fmla="*/ 281479 h 1039446"/>
                <a:gd name="connsiteX13-261" fmla="*/ 238342 w 1574276"/>
                <a:gd name="connsiteY13-262" fmla="*/ 713343 h 1039446"/>
                <a:gd name="connsiteX14-263" fmla="*/ 612209 w 1574276"/>
                <a:gd name="connsiteY14-264" fmla="*/ 918970 h 1039446"/>
                <a:gd name="connsiteX15-265" fmla="*/ 1174927 w 1574276"/>
                <a:gd name="connsiteY15-266" fmla="*/ 839404 h 1039446"/>
                <a:gd name="connsiteX16-267" fmla="*/ 1440468 w 1574276"/>
                <a:gd name="connsiteY16-268" fmla="*/ 476561 h 1039446"/>
                <a:gd name="connsiteX17-269" fmla="*/ 1385826 w 1574276"/>
                <a:gd name="connsiteY17-270" fmla="*/ 113718 h 1039446"/>
                <a:gd name="connsiteX18-271" fmla="*/ 1371926 w 1574276"/>
                <a:gd name="connsiteY18-272" fmla="*/ 89273 h 1039446"/>
                <a:gd name="connsiteX19-273" fmla="*/ 1372405 w 1574276"/>
                <a:gd name="connsiteY19-274" fmla="*/ 35589 h 1039446"/>
                <a:gd name="connsiteX20-275" fmla="*/ 1403561 w 1574276"/>
                <a:gd name="connsiteY20-276" fmla="*/ 5392 h 1039446"/>
                <a:gd name="connsiteX21-277" fmla="*/ 1425250 w 1574276"/>
                <a:gd name="connsiteY21-278" fmla="*/ 0 h 1039446"/>
                <a:gd name="connsiteX0-279" fmla="*/ 1425250 w 1574276"/>
                <a:gd name="connsiteY0-280" fmla="*/ 0 h 1032286"/>
                <a:gd name="connsiteX1-281" fmla="*/ 1446220 w 1574276"/>
                <a:gd name="connsiteY1-282" fmla="*/ 8268 h 1032286"/>
                <a:gd name="connsiteX2-283" fmla="*/ 1500862 w 1574276"/>
                <a:gd name="connsiteY2-284" fmla="*/ 77290 h 1032286"/>
                <a:gd name="connsiteX3-285" fmla="*/ 1505655 w 1574276"/>
                <a:gd name="connsiteY3-286" fmla="*/ 647198 h 1032286"/>
                <a:gd name="connsiteX4-287" fmla="*/ 1166299 w 1574276"/>
                <a:gd name="connsiteY4-288" fmla="*/ 969778 h 1032286"/>
                <a:gd name="connsiteX5-289" fmla="*/ 929037 w 1574276"/>
                <a:gd name="connsiteY5-290" fmla="*/ 1021544 h 1032286"/>
                <a:gd name="connsiteX6-291" fmla="*/ 797750 w 1574276"/>
                <a:gd name="connsiteY6-292" fmla="*/ 1032059 h 1032286"/>
                <a:gd name="connsiteX7-293" fmla="*/ 13542 w 1574276"/>
                <a:gd name="connsiteY7-294" fmla="*/ 491899 h 1032286"/>
                <a:gd name="connsiteX8-295" fmla="*/ 31756 w 1574276"/>
                <a:gd name="connsiteY8-296" fmla="*/ 153501 h 1032286"/>
                <a:gd name="connsiteX9-297" fmla="*/ 73936 w 1574276"/>
                <a:gd name="connsiteY9-298" fmla="*/ 95983 h 1032286"/>
                <a:gd name="connsiteX10-299" fmla="*/ 151585 w 1574276"/>
                <a:gd name="connsiteY10-300" fmla="*/ 127139 h 1032286"/>
                <a:gd name="connsiteX11-301" fmla="*/ 151585 w 1574276"/>
                <a:gd name="connsiteY11-302" fmla="*/ 173633 h 1032286"/>
                <a:gd name="connsiteX12-303" fmla="*/ 124264 w 1574276"/>
                <a:gd name="connsiteY12-304" fmla="*/ 281479 h 1032286"/>
                <a:gd name="connsiteX13-305" fmla="*/ 238342 w 1574276"/>
                <a:gd name="connsiteY13-306" fmla="*/ 713343 h 1032286"/>
                <a:gd name="connsiteX14-307" fmla="*/ 612209 w 1574276"/>
                <a:gd name="connsiteY14-308" fmla="*/ 918970 h 1032286"/>
                <a:gd name="connsiteX15-309" fmla="*/ 1174927 w 1574276"/>
                <a:gd name="connsiteY15-310" fmla="*/ 839404 h 1032286"/>
                <a:gd name="connsiteX16-311" fmla="*/ 1440468 w 1574276"/>
                <a:gd name="connsiteY16-312" fmla="*/ 476561 h 1032286"/>
                <a:gd name="connsiteX17-313" fmla="*/ 1385826 w 1574276"/>
                <a:gd name="connsiteY17-314" fmla="*/ 113718 h 1032286"/>
                <a:gd name="connsiteX18-315" fmla="*/ 1371926 w 1574276"/>
                <a:gd name="connsiteY18-316" fmla="*/ 89273 h 1032286"/>
                <a:gd name="connsiteX19-317" fmla="*/ 1372405 w 1574276"/>
                <a:gd name="connsiteY19-318" fmla="*/ 35589 h 1032286"/>
                <a:gd name="connsiteX20-319" fmla="*/ 1403561 w 1574276"/>
                <a:gd name="connsiteY20-320" fmla="*/ 5392 h 1032286"/>
                <a:gd name="connsiteX21-321" fmla="*/ 1425250 w 1574276"/>
                <a:gd name="connsiteY21-322" fmla="*/ 0 h 1032286"/>
                <a:gd name="connsiteX0-323" fmla="*/ 1425250 w 1574276"/>
                <a:gd name="connsiteY0-324" fmla="*/ 0 h 1032456"/>
                <a:gd name="connsiteX1-325" fmla="*/ 1446220 w 1574276"/>
                <a:gd name="connsiteY1-326" fmla="*/ 8268 h 1032456"/>
                <a:gd name="connsiteX2-327" fmla="*/ 1500862 w 1574276"/>
                <a:gd name="connsiteY2-328" fmla="*/ 77290 h 1032456"/>
                <a:gd name="connsiteX3-329" fmla="*/ 1505655 w 1574276"/>
                <a:gd name="connsiteY3-330" fmla="*/ 647198 h 1032456"/>
                <a:gd name="connsiteX4-331" fmla="*/ 1166299 w 1574276"/>
                <a:gd name="connsiteY4-332" fmla="*/ 969778 h 1032456"/>
                <a:gd name="connsiteX5-333" fmla="*/ 929037 w 1574276"/>
                <a:gd name="connsiteY5-334" fmla="*/ 1021544 h 1032456"/>
                <a:gd name="connsiteX6-335" fmla="*/ 797750 w 1574276"/>
                <a:gd name="connsiteY6-336" fmla="*/ 1032059 h 1032456"/>
                <a:gd name="connsiteX7-337" fmla="*/ 13542 w 1574276"/>
                <a:gd name="connsiteY7-338" fmla="*/ 491899 h 1032456"/>
                <a:gd name="connsiteX8-339" fmla="*/ 31756 w 1574276"/>
                <a:gd name="connsiteY8-340" fmla="*/ 153501 h 1032456"/>
                <a:gd name="connsiteX9-341" fmla="*/ 73936 w 1574276"/>
                <a:gd name="connsiteY9-342" fmla="*/ 95983 h 1032456"/>
                <a:gd name="connsiteX10-343" fmla="*/ 151585 w 1574276"/>
                <a:gd name="connsiteY10-344" fmla="*/ 127139 h 1032456"/>
                <a:gd name="connsiteX11-345" fmla="*/ 151585 w 1574276"/>
                <a:gd name="connsiteY11-346" fmla="*/ 173633 h 1032456"/>
                <a:gd name="connsiteX12-347" fmla="*/ 124264 w 1574276"/>
                <a:gd name="connsiteY12-348" fmla="*/ 281479 h 1032456"/>
                <a:gd name="connsiteX13-349" fmla="*/ 238342 w 1574276"/>
                <a:gd name="connsiteY13-350" fmla="*/ 713343 h 1032456"/>
                <a:gd name="connsiteX14-351" fmla="*/ 612209 w 1574276"/>
                <a:gd name="connsiteY14-352" fmla="*/ 918970 h 1032456"/>
                <a:gd name="connsiteX15-353" fmla="*/ 1174927 w 1574276"/>
                <a:gd name="connsiteY15-354" fmla="*/ 839404 h 1032456"/>
                <a:gd name="connsiteX16-355" fmla="*/ 1440468 w 1574276"/>
                <a:gd name="connsiteY16-356" fmla="*/ 476561 h 1032456"/>
                <a:gd name="connsiteX17-357" fmla="*/ 1385826 w 1574276"/>
                <a:gd name="connsiteY17-358" fmla="*/ 113718 h 1032456"/>
                <a:gd name="connsiteX18-359" fmla="*/ 1371926 w 1574276"/>
                <a:gd name="connsiteY18-360" fmla="*/ 89273 h 1032456"/>
                <a:gd name="connsiteX19-361" fmla="*/ 1372405 w 1574276"/>
                <a:gd name="connsiteY19-362" fmla="*/ 35589 h 1032456"/>
                <a:gd name="connsiteX20-363" fmla="*/ 1403561 w 1574276"/>
                <a:gd name="connsiteY20-364" fmla="*/ 5392 h 1032456"/>
                <a:gd name="connsiteX21-365" fmla="*/ 1425250 w 1574276"/>
                <a:gd name="connsiteY21-366" fmla="*/ 0 h 1032456"/>
                <a:gd name="connsiteX0-367" fmla="*/ 1425250 w 1574276"/>
                <a:gd name="connsiteY0-368" fmla="*/ 0 h 1032095"/>
                <a:gd name="connsiteX1-369" fmla="*/ 1446220 w 1574276"/>
                <a:gd name="connsiteY1-370" fmla="*/ 8268 h 1032095"/>
                <a:gd name="connsiteX2-371" fmla="*/ 1500862 w 1574276"/>
                <a:gd name="connsiteY2-372" fmla="*/ 77290 h 1032095"/>
                <a:gd name="connsiteX3-373" fmla="*/ 1505655 w 1574276"/>
                <a:gd name="connsiteY3-374" fmla="*/ 647198 h 1032095"/>
                <a:gd name="connsiteX4-375" fmla="*/ 1166299 w 1574276"/>
                <a:gd name="connsiteY4-376" fmla="*/ 969778 h 1032095"/>
                <a:gd name="connsiteX5-377" fmla="*/ 929037 w 1574276"/>
                <a:gd name="connsiteY5-378" fmla="*/ 1021544 h 1032095"/>
                <a:gd name="connsiteX6-379" fmla="*/ 797750 w 1574276"/>
                <a:gd name="connsiteY6-380" fmla="*/ 1032059 h 1032095"/>
                <a:gd name="connsiteX7-381" fmla="*/ 13542 w 1574276"/>
                <a:gd name="connsiteY7-382" fmla="*/ 491899 h 1032095"/>
                <a:gd name="connsiteX8-383" fmla="*/ 31756 w 1574276"/>
                <a:gd name="connsiteY8-384" fmla="*/ 153501 h 1032095"/>
                <a:gd name="connsiteX9-385" fmla="*/ 73936 w 1574276"/>
                <a:gd name="connsiteY9-386" fmla="*/ 95983 h 1032095"/>
                <a:gd name="connsiteX10-387" fmla="*/ 151585 w 1574276"/>
                <a:gd name="connsiteY10-388" fmla="*/ 127139 h 1032095"/>
                <a:gd name="connsiteX11-389" fmla="*/ 151585 w 1574276"/>
                <a:gd name="connsiteY11-390" fmla="*/ 173633 h 1032095"/>
                <a:gd name="connsiteX12-391" fmla="*/ 124264 w 1574276"/>
                <a:gd name="connsiteY12-392" fmla="*/ 281479 h 1032095"/>
                <a:gd name="connsiteX13-393" fmla="*/ 238342 w 1574276"/>
                <a:gd name="connsiteY13-394" fmla="*/ 713343 h 1032095"/>
                <a:gd name="connsiteX14-395" fmla="*/ 612209 w 1574276"/>
                <a:gd name="connsiteY14-396" fmla="*/ 918970 h 1032095"/>
                <a:gd name="connsiteX15-397" fmla="*/ 1174927 w 1574276"/>
                <a:gd name="connsiteY15-398" fmla="*/ 839404 h 1032095"/>
                <a:gd name="connsiteX16-399" fmla="*/ 1440468 w 1574276"/>
                <a:gd name="connsiteY16-400" fmla="*/ 476561 h 1032095"/>
                <a:gd name="connsiteX17-401" fmla="*/ 1385826 w 1574276"/>
                <a:gd name="connsiteY17-402" fmla="*/ 113718 h 1032095"/>
                <a:gd name="connsiteX18-403" fmla="*/ 1371926 w 1574276"/>
                <a:gd name="connsiteY18-404" fmla="*/ 89273 h 1032095"/>
                <a:gd name="connsiteX19-405" fmla="*/ 1372405 w 1574276"/>
                <a:gd name="connsiteY19-406" fmla="*/ 35589 h 1032095"/>
                <a:gd name="connsiteX20-407" fmla="*/ 1403561 w 1574276"/>
                <a:gd name="connsiteY20-408" fmla="*/ 5392 h 1032095"/>
                <a:gd name="connsiteX21-409" fmla="*/ 1425250 w 1574276"/>
                <a:gd name="connsiteY21-410" fmla="*/ 0 h 1032095"/>
                <a:gd name="connsiteX0-411" fmla="*/ 1425250 w 1574276"/>
                <a:gd name="connsiteY0-412" fmla="*/ 0 h 1034834"/>
                <a:gd name="connsiteX1-413" fmla="*/ 1446220 w 1574276"/>
                <a:gd name="connsiteY1-414" fmla="*/ 8268 h 1034834"/>
                <a:gd name="connsiteX2-415" fmla="*/ 1500862 w 1574276"/>
                <a:gd name="connsiteY2-416" fmla="*/ 77290 h 1034834"/>
                <a:gd name="connsiteX3-417" fmla="*/ 1505655 w 1574276"/>
                <a:gd name="connsiteY3-418" fmla="*/ 647198 h 1034834"/>
                <a:gd name="connsiteX4-419" fmla="*/ 1166299 w 1574276"/>
                <a:gd name="connsiteY4-420" fmla="*/ 969778 h 1034834"/>
                <a:gd name="connsiteX5-421" fmla="*/ 929037 w 1574276"/>
                <a:gd name="connsiteY5-422" fmla="*/ 1021544 h 1034834"/>
                <a:gd name="connsiteX6-423" fmla="*/ 797750 w 1574276"/>
                <a:gd name="connsiteY6-424" fmla="*/ 1032059 h 1034834"/>
                <a:gd name="connsiteX7-425" fmla="*/ 13542 w 1574276"/>
                <a:gd name="connsiteY7-426" fmla="*/ 491899 h 1034834"/>
                <a:gd name="connsiteX8-427" fmla="*/ 31756 w 1574276"/>
                <a:gd name="connsiteY8-428" fmla="*/ 153501 h 1034834"/>
                <a:gd name="connsiteX9-429" fmla="*/ 73936 w 1574276"/>
                <a:gd name="connsiteY9-430" fmla="*/ 95983 h 1034834"/>
                <a:gd name="connsiteX10-431" fmla="*/ 151585 w 1574276"/>
                <a:gd name="connsiteY10-432" fmla="*/ 127139 h 1034834"/>
                <a:gd name="connsiteX11-433" fmla="*/ 151585 w 1574276"/>
                <a:gd name="connsiteY11-434" fmla="*/ 173633 h 1034834"/>
                <a:gd name="connsiteX12-435" fmla="*/ 124264 w 1574276"/>
                <a:gd name="connsiteY12-436" fmla="*/ 281479 h 1034834"/>
                <a:gd name="connsiteX13-437" fmla="*/ 238342 w 1574276"/>
                <a:gd name="connsiteY13-438" fmla="*/ 713343 h 1034834"/>
                <a:gd name="connsiteX14-439" fmla="*/ 612209 w 1574276"/>
                <a:gd name="connsiteY14-440" fmla="*/ 918970 h 1034834"/>
                <a:gd name="connsiteX15-441" fmla="*/ 1174927 w 1574276"/>
                <a:gd name="connsiteY15-442" fmla="*/ 839404 h 1034834"/>
                <a:gd name="connsiteX16-443" fmla="*/ 1440468 w 1574276"/>
                <a:gd name="connsiteY16-444" fmla="*/ 476561 h 1034834"/>
                <a:gd name="connsiteX17-445" fmla="*/ 1385826 w 1574276"/>
                <a:gd name="connsiteY17-446" fmla="*/ 113718 h 1034834"/>
                <a:gd name="connsiteX18-447" fmla="*/ 1371926 w 1574276"/>
                <a:gd name="connsiteY18-448" fmla="*/ 89273 h 1034834"/>
                <a:gd name="connsiteX19-449" fmla="*/ 1372405 w 1574276"/>
                <a:gd name="connsiteY19-450" fmla="*/ 35589 h 1034834"/>
                <a:gd name="connsiteX20-451" fmla="*/ 1403561 w 1574276"/>
                <a:gd name="connsiteY20-452" fmla="*/ 5392 h 1034834"/>
                <a:gd name="connsiteX21-453" fmla="*/ 1425250 w 1574276"/>
                <a:gd name="connsiteY21-454" fmla="*/ 0 h 1034834"/>
                <a:gd name="connsiteX0-455" fmla="*/ 1425250 w 1574276"/>
                <a:gd name="connsiteY0-456" fmla="*/ 0 h 1033354"/>
                <a:gd name="connsiteX1-457" fmla="*/ 1446220 w 1574276"/>
                <a:gd name="connsiteY1-458" fmla="*/ 8268 h 1033354"/>
                <a:gd name="connsiteX2-459" fmla="*/ 1500862 w 1574276"/>
                <a:gd name="connsiteY2-460" fmla="*/ 77290 h 1033354"/>
                <a:gd name="connsiteX3-461" fmla="*/ 1505655 w 1574276"/>
                <a:gd name="connsiteY3-462" fmla="*/ 647198 h 1033354"/>
                <a:gd name="connsiteX4-463" fmla="*/ 1166299 w 1574276"/>
                <a:gd name="connsiteY4-464" fmla="*/ 969778 h 1033354"/>
                <a:gd name="connsiteX5-465" fmla="*/ 929037 w 1574276"/>
                <a:gd name="connsiteY5-466" fmla="*/ 1021544 h 1033354"/>
                <a:gd name="connsiteX6-467" fmla="*/ 797750 w 1574276"/>
                <a:gd name="connsiteY6-468" fmla="*/ 1032059 h 1033354"/>
                <a:gd name="connsiteX7-469" fmla="*/ 13542 w 1574276"/>
                <a:gd name="connsiteY7-470" fmla="*/ 491899 h 1033354"/>
                <a:gd name="connsiteX8-471" fmla="*/ 31756 w 1574276"/>
                <a:gd name="connsiteY8-472" fmla="*/ 153501 h 1033354"/>
                <a:gd name="connsiteX9-473" fmla="*/ 73936 w 1574276"/>
                <a:gd name="connsiteY9-474" fmla="*/ 95983 h 1033354"/>
                <a:gd name="connsiteX10-475" fmla="*/ 151585 w 1574276"/>
                <a:gd name="connsiteY10-476" fmla="*/ 127139 h 1033354"/>
                <a:gd name="connsiteX11-477" fmla="*/ 151585 w 1574276"/>
                <a:gd name="connsiteY11-478" fmla="*/ 173633 h 1033354"/>
                <a:gd name="connsiteX12-479" fmla="*/ 124264 w 1574276"/>
                <a:gd name="connsiteY12-480" fmla="*/ 281479 h 1033354"/>
                <a:gd name="connsiteX13-481" fmla="*/ 238342 w 1574276"/>
                <a:gd name="connsiteY13-482" fmla="*/ 713343 h 1033354"/>
                <a:gd name="connsiteX14-483" fmla="*/ 612209 w 1574276"/>
                <a:gd name="connsiteY14-484" fmla="*/ 918970 h 1033354"/>
                <a:gd name="connsiteX15-485" fmla="*/ 1174927 w 1574276"/>
                <a:gd name="connsiteY15-486" fmla="*/ 839404 h 1033354"/>
                <a:gd name="connsiteX16-487" fmla="*/ 1440468 w 1574276"/>
                <a:gd name="connsiteY16-488" fmla="*/ 476561 h 1033354"/>
                <a:gd name="connsiteX17-489" fmla="*/ 1385826 w 1574276"/>
                <a:gd name="connsiteY17-490" fmla="*/ 113718 h 1033354"/>
                <a:gd name="connsiteX18-491" fmla="*/ 1371926 w 1574276"/>
                <a:gd name="connsiteY18-492" fmla="*/ 89273 h 1033354"/>
                <a:gd name="connsiteX19-493" fmla="*/ 1372405 w 1574276"/>
                <a:gd name="connsiteY19-494" fmla="*/ 35589 h 1033354"/>
                <a:gd name="connsiteX20-495" fmla="*/ 1403561 w 1574276"/>
                <a:gd name="connsiteY20-496" fmla="*/ 5392 h 1033354"/>
                <a:gd name="connsiteX21-497" fmla="*/ 1425250 w 1574276"/>
                <a:gd name="connsiteY21-498" fmla="*/ 0 h 1033354"/>
                <a:gd name="connsiteX0-499" fmla="*/ 1425250 w 1574276"/>
                <a:gd name="connsiteY0-500" fmla="*/ 0 h 1033354"/>
                <a:gd name="connsiteX1-501" fmla="*/ 1446220 w 1574276"/>
                <a:gd name="connsiteY1-502" fmla="*/ 8268 h 1033354"/>
                <a:gd name="connsiteX2-503" fmla="*/ 1500862 w 1574276"/>
                <a:gd name="connsiteY2-504" fmla="*/ 77290 h 1033354"/>
                <a:gd name="connsiteX3-505" fmla="*/ 1505655 w 1574276"/>
                <a:gd name="connsiteY3-506" fmla="*/ 647198 h 1033354"/>
                <a:gd name="connsiteX4-507" fmla="*/ 1166299 w 1574276"/>
                <a:gd name="connsiteY4-508" fmla="*/ 969778 h 1033354"/>
                <a:gd name="connsiteX5-509" fmla="*/ 929037 w 1574276"/>
                <a:gd name="connsiteY5-510" fmla="*/ 1021544 h 1033354"/>
                <a:gd name="connsiteX6-511" fmla="*/ 797750 w 1574276"/>
                <a:gd name="connsiteY6-512" fmla="*/ 1032059 h 1033354"/>
                <a:gd name="connsiteX7-513" fmla="*/ 13542 w 1574276"/>
                <a:gd name="connsiteY7-514" fmla="*/ 491899 h 1033354"/>
                <a:gd name="connsiteX8-515" fmla="*/ 31756 w 1574276"/>
                <a:gd name="connsiteY8-516" fmla="*/ 153501 h 1033354"/>
                <a:gd name="connsiteX9-517" fmla="*/ 73936 w 1574276"/>
                <a:gd name="connsiteY9-518" fmla="*/ 95983 h 1033354"/>
                <a:gd name="connsiteX10-519" fmla="*/ 151585 w 1574276"/>
                <a:gd name="connsiteY10-520" fmla="*/ 127139 h 1033354"/>
                <a:gd name="connsiteX11-521" fmla="*/ 151585 w 1574276"/>
                <a:gd name="connsiteY11-522" fmla="*/ 173633 h 1033354"/>
                <a:gd name="connsiteX12-523" fmla="*/ 124264 w 1574276"/>
                <a:gd name="connsiteY12-524" fmla="*/ 281479 h 1033354"/>
                <a:gd name="connsiteX13-525" fmla="*/ 238342 w 1574276"/>
                <a:gd name="connsiteY13-526" fmla="*/ 713343 h 1033354"/>
                <a:gd name="connsiteX14-527" fmla="*/ 612209 w 1574276"/>
                <a:gd name="connsiteY14-528" fmla="*/ 918970 h 1033354"/>
                <a:gd name="connsiteX15-529" fmla="*/ 1174927 w 1574276"/>
                <a:gd name="connsiteY15-530" fmla="*/ 839404 h 1033354"/>
                <a:gd name="connsiteX16-531" fmla="*/ 1440468 w 1574276"/>
                <a:gd name="connsiteY16-532" fmla="*/ 476561 h 1033354"/>
                <a:gd name="connsiteX17-533" fmla="*/ 1385826 w 1574276"/>
                <a:gd name="connsiteY17-534" fmla="*/ 113718 h 1033354"/>
                <a:gd name="connsiteX18-535" fmla="*/ 1371926 w 1574276"/>
                <a:gd name="connsiteY18-536" fmla="*/ 89273 h 1033354"/>
                <a:gd name="connsiteX19-537" fmla="*/ 1372405 w 1574276"/>
                <a:gd name="connsiteY19-538" fmla="*/ 35589 h 1033354"/>
                <a:gd name="connsiteX20-539" fmla="*/ 1403561 w 1574276"/>
                <a:gd name="connsiteY20-540" fmla="*/ 5392 h 1033354"/>
                <a:gd name="connsiteX21-541" fmla="*/ 1425250 w 1574276"/>
                <a:gd name="connsiteY21-542" fmla="*/ 0 h 10333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43343" y="2729997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20" name="Arrow: Bent 19"/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/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/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5"/>
          <p:cNvGrpSpPr/>
          <p:nvPr/>
        </p:nvGrpSpPr>
        <p:grpSpPr>
          <a:xfrm>
            <a:off x="3431184" y="2737167"/>
            <a:ext cx="407813" cy="697932"/>
            <a:chOff x="4137552" y="3133232"/>
            <a:chExt cx="648072" cy="1109112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5030" y="3494477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...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그룹 5"/>
          <p:cNvGrpSpPr/>
          <p:nvPr/>
        </p:nvGrpSpPr>
        <p:grpSpPr>
          <a:xfrm>
            <a:off x="5512182" y="2737167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76028" y="3494477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8</a:t>
            </a:r>
            <a:endParaRPr lang="en-US" altLang="ko-KR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34" name="그룹 5"/>
          <p:cNvGrpSpPr/>
          <p:nvPr/>
        </p:nvGrpSpPr>
        <p:grpSpPr>
          <a:xfrm>
            <a:off x="7593180" y="2737167"/>
            <a:ext cx="407813" cy="697932"/>
            <a:chOff x="4137552" y="3133232"/>
            <a:chExt cx="648072" cy="110911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257026" y="3494477"/>
            <a:ext cx="10801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9</a:t>
            </a:r>
            <a:endParaRPr 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8" name="그룹 5"/>
          <p:cNvGrpSpPr/>
          <p:nvPr/>
        </p:nvGrpSpPr>
        <p:grpSpPr>
          <a:xfrm>
            <a:off x="9674178" y="2737167"/>
            <a:ext cx="407813" cy="697932"/>
            <a:chOff x="4137552" y="3133232"/>
            <a:chExt cx="648072" cy="110911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338024" y="3494477"/>
            <a:ext cx="1080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10</a:t>
            </a:r>
            <a:endParaRPr 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81259" y="1839296"/>
            <a:ext cx="2107662" cy="577064"/>
            <a:chOff x="7026501" y="4756921"/>
            <a:chExt cx="1499710" cy="577064"/>
          </a:xfrm>
        </p:grpSpPr>
        <p:sp>
          <p:nvSpPr>
            <p:cNvPr id="59" name="TextBox 58"/>
            <p:cNvSpPr txBox="1"/>
            <p:nvPr/>
          </p:nvSpPr>
          <p:spPr>
            <a:xfrm>
              <a:off x="7026501" y="5027280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Continuation..!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6501" y="4756921"/>
              <a:ext cx="149971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62257" y="1591495"/>
            <a:ext cx="2107662" cy="856766"/>
            <a:chOff x="7026501" y="4509120"/>
            <a:chExt cx="1499710" cy="856766"/>
          </a:xfrm>
        </p:grpSpPr>
        <p:sp>
          <p:nvSpPr>
            <p:cNvPr id="62" name="TextBox 61"/>
            <p:cNvSpPr txBox="1"/>
            <p:nvPr/>
          </p:nvSpPr>
          <p:spPr>
            <a:xfrm>
              <a:off x="7026501" y="4509120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26501" y="5059181"/>
              <a:ext cx="149971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Making Appointment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769735" y="2146935"/>
            <a:ext cx="210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Showing Available Medicines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3960" y="2152650"/>
            <a:ext cx="210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Updating Information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265" y="4761865"/>
            <a:ext cx="210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Modern HealthCare Solution!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4" name="Freeform: Shape 103"/>
          <p:cNvSpPr>
            <a:spLocks noChangeAspect="1"/>
          </p:cNvSpPr>
          <p:nvPr/>
        </p:nvSpPr>
        <p:spPr>
          <a:xfrm rot="5400000">
            <a:off x="1032117" y="5200981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500006" y="1175770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What Is Our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System?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889261" y="1124970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What Do We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Offer?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10096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Complete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Digitization 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  <a:sym typeface="+mn-ea"/>
              </a:rPr>
              <a:t>Automation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  <a:sym typeface="+mn-ea"/>
              </a:rPr>
              <a:t> 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/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-1" fmla="*/ 5196891 w 5196891"/>
                <a:gd name="connsiteY0-2" fmla="*/ 263843 h 372428"/>
                <a:gd name="connsiteX1-3" fmla="*/ 4903521 w 5196891"/>
                <a:gd name="connsiteY1-4" fmla="*/ 263843 h 372428"/>
                <a:gd name="connsiteX2-5" fmla="*/ 4875899 w 5196891"/>
                <a:gd name="connsiteY2-6" fmla="*/ 301943 h 372428"/>
                <a:gd name="connsiteX3-7" fmla="*/ 4835893 w 5196891"/>
                <a:gd name="connsiteY3-8" fmla="*/ 132398 h 372428"/>
                <a:gd name="connsiteX4-9" fmla="*/ 4799699 w 5196891"/>
                <a:gd name="connsiteY4-10" fmla="*/ 263843 h 372428"/>
                <a:gd name="connsiteX5-11" fmla="*/ 4712068 w 5196891"/>
                <a:gd name="connsiteY5-12" fmla="*/ 263843 h 372428"/>
                <a:gd name="connsiteX6-13" fmla="*/ 4698733 w 5196891"/>
                <a:gd name="connsiteY6-14" fmla="*/ 314325 h 372428"/>
                <a:gd name="connsiteX7-15" fmla="*/ 4674921 w 5196891"/>
                <a:gd name="connsiteY7-16" fmla="*/ 256223 h 372428"/>
                <a:gd name="connsiteX8-17" fmla="*/ 4651108 w 5196891"/>
                <a:gd name="connsiteY8-18" fmla="*/ 300990 h 372428"/>
                <a:gd name="connsiteX9-19" fmla="*/ 4606341 w 5196891"/>
                <a:gd name="connsiteY9-20" fmla="*/ 0 h 372428"/>
                <a:gd name="connsiteX10-21" fmla="*/ 4551096 w 5196891"/>
                <a:gd name="connsiteY10-22" fmla="*/ 372428 h 372428"/>
                <a:gd name="connsiteX11-23" fmla="*/ 4530141 w 5196891"/>
                <a:gd name="connsiteY11-24" fmla="*/ 263843 h 372428"/>
                <a:gd name="connsiteX12-25" fmla="*/ 4304399 w 5196891"/>
                <a:gd name="connsiteY12-26" fmla="*/ 263843 h 372428"/>
                <a:gd name="connsiteX13-27" fmla="*/ 4274871 w 5196891"/>
                <a:gd name="connsiteY13-28" fmla="*/ 322898 h 372428"/>
                <a:gd name="connsiteX14-29" fmla="*/ 4239628 w 5196891"/>
                <a:gd name="connsiteY14-30" fmla="*/ 129540 h 372428"/>
                <a:gd name="connsiteX15-31" fmla="*/ 4196766 w 5196891"/>
                <a:gd name="connsiteY15-32" fmla="*/ 263843 h 372428"/>
                <a:gd name="connsiteX16-33" fmla="*/ 4110088 w 5196891"/>
                <a:gd name="connsiteY16-34" fmla="*/ 263843 h 372428"/>
                <a:gd name="connsiteX17-35" fmla="*/ 4085324 w 5196891"/>
                <a:gd name="connsiteY17-36" fmla="*/ 300990 h 372428"/>
                <a:gd name="connsiteX18-37" fmla="*/ 4059606 w 5196891"/>
                <a:gd name="connsiteY18-38" fmla="*/ 254318 h 372428"/>
                <a:gd name="connsiteX19-39" fmla="*/ 4026268 w 5196891"/>
                <a:gd name="connsiteY19-40" fmla="*/ 315278 h 372428"/>
                <a:gd name="connsiteX20-41" fmla="*/ 3994836 w 5196891"/>
                <a:gd name="connsiteY20-42" fmla="*/ 51435 h 372428"/>
                <a:gd name="connsiteX21-43" fmla="*/ 3953878 w 5196891"/>
                <a:gd name="connsiteY21-44" fmla="*/ 356235 h 372428"/>
                <a:gd name="connsiteX22-45" fmla="*/ 3926256 w 5196891"/>
                <a:gd name="connsiteY22-46" fmla="*/ 263843 h 372428"/>
                <a:gd name="connsiteX23-47" fmla="*/ 3856724 w 5196891"/>
                <a:gd name="connsiteY23-48" fmla="*/ 263843 h 372428"/>
                <a:gd name="connsiteX24-49" fmla="*/ 3828149 w 5196891"/>
                <a:gd name="connsiteY24-50" fmla="*/ 216218 h 372428"/>
                <a:gd name="connsiteX25-51" fmla="*/ 3795763 w 5196891"/>
                <a:gd name="connsiteY25-52" fmla="*/ 263843 h 372428"/>
                <a:gd name="connsiteX26-53" fmla="*/ 0 w 5196891"/>
                <a:gd name="connsiteY26-54" fmla="*/ 275874 h 372428"/>
                <a:gd name="connsiteX0-55" fmla="*/ 5196891 w 5196891"/>
                <a:gd name="connsiteY0-56" fmla="*/ 263843 h 372428"/>
                <a:gd name="connsiteX1-57" fmla="*/ 4903521 w 5196891"/>
                <a:gd name="connsiteY1-58" fmla="*/ 263843 h 372428"/>
                <a:gd name="connsiteX2-59" fmla="*/ 4875899 w 5196891"/>
                <a:gd name="connsiteY2-60" fmla="*/ 301943 h 372428"/>
                <a:gd name="connsiteX3-61" fmla="*/ 4835893 w 5196891"/>
                <a:gd name="connsiteY3-62" fmla="*/ 132398 h 372428"/>
                <a:gd name="connsiteX4-63" fmla="*/ 4799699 w 5196891"/>
                <a:gd name="connsiteY4-64" fmla="*/ 263843 h 372428"/>
                <a:gd name="connsiteX5-65" fmla="*/ 4712068 w 5196891"/>
                <a:gd name="connsiteY5-66" fmla="*/ 263843 h 372428"/>
                <a:gd name="connsiteX6-67" fmla="*/ 4698733 w 5196891"/>
                <a:gd name="connsiteY6-68" fmla="*/ 314325 h 372428"/>
                <a:gd name="connsiteX7-69" fmla="*/ 4674921 w 5196891"/>
                <a:gd name="connsiteY7-70" fmla="*/ 256223 h 372428"/>
                <a:gd name="connsiteX8-71" fmla="*/ 4651108 w 5196891"/>
                <a:gd name="connsiteY8-72" fmla="*/ 300990 h 372428"/>
                <a:gd name="connsiteX9-73" fmla="*/ 4606341 w 5196891"/>
                <a:gd name="connsiteY9-74" fmla="*/ 0 h 372428"/>
                <a:gd name="connsiteX10-75" fmla="*/ 4551096 w 5196891"/>
                <a:gd name="connsiteY10-76" fmla="*/ 372428 h 372428"/>
                <a:gd name="connsiteX11-77" fmla="*/ 4530141 w 5196891"/>
                <a:gd name="connsiteY11-78" fmla="*/ 263843 h 372428"/>
                <a:gd name="connsiteX12-79" fmla="*/ 4304399 w 5196891"/>
                <a:gd name="connsiteY12-80" fmla="*/ 263843 h 372428"/>
                <a:gd name="connsiteX13-81" fmla="*/ 4274871 w 5196891"/>
                <a:gd name="connsiteY13-82" fmla="*/ 322898 h 372428"/>
                <a:gd name="connsiteX14-83" fmla="*/ 4239628 w 5196891"/>
                <a:gd name="connsiteY14-84" fmla="*/ 129540 h 372428"/>
                <a:gd name="connsiteX15-85" fmla="*/ 4196766 w 5196891"/>
                <a:gd name="connsiteY15-86" fmla="*/ 263843 h 372428"/>
                <a:gd name="connsiteX16-87" fmla="*/ 4110088 w 5196891"/>
                <a:gd name="connsiteY16-88" fmla="*/ 263843 h 372428"/>
                <a:gd name="connsiteX17-89" fmla="*/ 4085324 w 5196891"/>
                <a:gd name="connsiteY17-90" fmla="*/ 300990 h 372428"/>
                <a:gd name="connsiteX18-91" fmla="*/ 4059606 w 5196891"/>
                <a:gd name="connsiteY18-92" fmla="*/ 254318 h 372428"/>
                <a:gd name="connsiteX19-93" fmla="*/ 4026268 w 5196891"/>
                <a:gd name="connsiteY19-94" fmla="*/ 315278 h 372428"/>
                <a:gd name="connsiteX20-95" fmla="*/ 3994836 w 5196891"/>
                <a:gd name="connsiteY20-96" fmla="*/ 51435 h 372428"/>
                <a:gd name="connsiteX21-97" fmla="*/ 3953878 w 5196891"/>
                <a:gd name="connsiteY21-98" fmla="*/ 356235 h 372428"/>
                <a:gd name="connsiteX22-99" fmla="*/ 3926256 w 5196891"/>
                <a:gd name="connsiteY22-100" fmla="*/ 263843 h 372428"/>
                <a:gd name="connsiteX23-101" fmla="*/ 3856724 w 5196891"/>
                <a:gd name="connsiteY23-102" fmla="*/ 263843 h 372428"/>
                <a:gd name="connsiteX24-103" fmla="*/ 3828149 w 5196891"/>
                <a:gd name="connsiteY24-104" fmla="*/ 216218 h 372428"/>
                <a:gd name="connsiteX25-105" fmla="*/ 3795763 w 5196891"/>
                <a:gd name="connsiteY25-106" fmla="*/ 263843 h 372428"/>
                <a:gd name="connsiteX26-107" fmla="*/ 0 w 5196891"/>
                <a:gd name="connsiteY26-108" fmla="*/ 263842 h 372428"/>
                <a:gd name="connsiteX0-109" fmla="*/ 5196891 w 5196891"/>
                <a:gd name="connsiteY0-110" fmla="*/ 263843 h 372428"/>
                <a:gd name="connsiteX1-111" fmla="*/ 4903521 w 5196891"/>
                <a:gd name="connsiteY1-112" fmla="*/ 263843 h 372428"/>
                <a:gd name="connsiteX2-113" fmla="*/ 4875899 w 5196891"/>
                <a:gd name="connsiteY2-114" fmla="*/ 301943 h 372428"/>
                <a:gd name="connsiteX3-115" fmla="*/ 4835893 w 5196891"/>
                <a:gd name="connsiteY3-116" fmla="*/ 132398 h 372428"/>
                <a:gd name="connsiteX4-117" fmla="*/ 4799699 w 5196891"/>
                <a:gd name="connsiteY4-118" fmla="*/ 263843 h 372428"/>
                <a:gd name="connsiteX5-119" fmla="*/ 4712068 w 5196891"/>
                <a:gd name="connsiteY5-120" fmla="*/ 263843 h 372428"/>
                <a:gd name="connsiteX6-121" fmla="*/ 4698733 w 5196891"/>
                <a:gd name="connsiteY6-122" fmla="*/ 314325 h 372428"/>
                <a:gd name="connsiteX7-123" fmla="*/ 4674921 w 5196891"/>
                <a:gd name="connsiteY7-124" fmla="*/ 256223 h 372428"/>
                <a:gd name="connsiteX8-125" fmla="*/ 4651108 w 5196891"/>
                <a:gd name="connsiteY8-126" fmla="*/ 300990 h 372428"/>
                <a:gd name="connsiteX9-127" fmla="*/ 4606341 w 5196891"/>
                <a:gd name="connsiteY9-128" fmla="*/ 0 h 372428"/>
                <a:gd name="connsiteX10-129" fmla="*/ 4551096 w 5196891"/>
                <a:gd name="connsiteY10-130" fmla="*/ 372428 h 372428"/>
                <a:gd name="connsiteX11-131" fmla="*/ 4530141 w 5196891"/>
                <a:gd name="connsiteY11-132" fmla="*/ 263843 h 372428"/>
                <a:gd name="connsiteX12-133" fmla="*/ 4304399 w 5196891"/>
                <a:gd name="connsiteY12-134" fmla="*/ 263843 h 372428"/>
                <a:gd name="connsiteX13-135" fmla="*/ 4274871 w 5196891"/>
                <a:gd name="connsiteY13-136" fmla="*/ 322898 h 372428"/>
                <a:gd name="connsiteX14-137" fmla="*/ 4239628 w 5196891"/>
                <a:gd name="connsiteY14-138" fmla="*/ 129540 h 372428"/>
                <a:gd name="connsiteX15-139" fmla="*/ 4196766 w 5196891"/>
                <a:gd name="connsiteY15-140" fmla="*/ 263843 h 372428"/>
                <a:gd name="connsiteX16-141" fmla="*/ 4110088 w 5196891"/>
                <a:gd name="connsiteY16-142" fmla="*/ 263843 h 372428"/>
                <a:gd name="connsiteX17-143" fmla="*/ 4085324 w 5196891"/>
                <a:gd name="connsiteY17-144" fmla="*/ 300990 h 372428"/>
                <a:gd name="connsiteX18-145" fmla="*/ 4059606 w 5196891"/>
                <a:gd name="connsiteY18-146" fmla="*/ 254318 h 372428"/>
                <a:gd name="connsiteX19-147" fmla="*/ 4026268 w 5196891"/>
                <a:gd name="connsiteY19-148" fmla="*/ 315278 h 372428"/>
                <a:gd name="connsiteX20-149" fmla="*/ 3994836 w 5196891"/>
                <a:gd name="connsiteY20-150" fmla="*/ 51435 h 372428"/>
                <a:gd name="connsiteX21-151" fmla="*/ 3953878 w 5196891"/>
                <a:gd name="connsiteY21-152" fmla="*/ 356235 h 372428"/>
                <a:gd name="connsiteX22-153" fmla="*/ 3926256 w 5196891"/>
                <a:gd name="connsiteY22-154" fmla="*/ 263843 h 372428"/>
                <a:gd name="connsiteX23-155" fmla="*/ 3856724 w 5196891"/>
                <a:gd name="connsiteY23-156" fmla="*/ 263843 h 372428"/>
                <a:gd name="connsiteX24-157" fmla="*/ 3828149 w 5196891"/>
                <a:gd name="connsiteY24-158" fmla="*/ 216218 h 372428"/>
                <a:gd name="connsiteX25-159" fmla="*/ 3795763 w 5196891"/>
                <a:gd name="connsiteY25-160" fmla="*/ 263843 h 372428"/>
                <a:gd name="connsiteX26-161" fmla="*/ 0 w 5196891"/>
                <a:gd name="connsiteY26-162" fmla="*/ 263842 h 372428"/>
                <a:gd name="connsiteX0-163" fmla="*/ 5196891 w 5196891"/>
                <a:gd name="connsiteY0-164" fmla="*/ 263843 h 372428"/>
                <a:gd name="connsiteX1-165" fmla="*/ 4903521 w 5196891"/>
                <a:gd name="connsiteY1-166" fmla="*/ 263843 h 372428"/>
                <a:gd name="connsiteX2-167" fmla="*/ 4875899 w 5196891"/>
                <a:gd name="connsiteY2-168" fmla="*/ 301943 h 372428"/>
                <a:gd name="connsiteX3-169" fmla="*/ 4835893 w 5196891"/>
                <a:gd name="connsiteY3-170" fmla="*/ 132398 h 372428"/>
                <a:gd name="connsiteX4-171" fmla="*/ 4799699 w 5196891"/>
                <a:gd name="connsiteY4-172" fmla="*/ 263843 h 372428"/>
                <a:gd name="connsiteX5-173" fmla="*/ 4712068 w 5196891"/>
                <a:gd name="connsiteY5-174" fmla="*/ 263843 h 372428"/>
                <a:gd name="connsiteX6-175" fmla="*/ 4698733 w 5196891"/>
                <a:gd name="connsiteY6-176" fmla="*/ 314325 h 372428"/>
                <a:gd name="connsiteX7-177" fmla="*/ 4674921 w 5196891"/>
                <a:gd name="connsiteY7-178" fmla="*/ 256223 h 372428"/>
                <a:gd name="connsiteX8-179" fmla="*/ 4651108 w 5196891"/>
                <a:gd name="connsiteY8-180" fmla="*/ 300990 h 372428"/>
                <a:gd name="connsiteX9-181" fmla="*/ 4606341 w 5196891"/>
                <a:gd name="connsiteY9-182" fmla="*/ 0 h 372428"/>
                <a:gd name="connsiteX10-183" fmla="*/ 4551096 w 5196891"/>
                <a:gd name="connsiteY10-184" fmla="*/ 372428 h 372428"/>
                <a:gd name="connsiteX11-185" fmla="*/ 4530141 w 5196891"/>
                <a:gd name="connsiteY11-186" fmla="*/ 263843 h 372428"/>
                <a:gd name="connsiteX12-187" fmla="*/ 4304399 w 5196891"/>
                <a:gd name="connsiteY12-188" fmla="*/ 263843 h 372428"/>
                <a:gd name="connsiteX13-189" fmla="*/ 4274871 w 5196891"/>
                <a:gd name="connsiteY13-190" fmla="*/ 322898 h 372428"/>
                <a:gd name="connsiteX14-191" fmla="*/ 4239628 w 5196891"/>
                <a:gd name="connsiteY14-192" fmla="*/ 129540 h 372428"/>
                <a:gd name="connsiteX15-193" fmla="*/ 4196766 w 5196891"/>
                <a:gd name="connsiteY15-194" fmla="*/ 263843 h 372428"/>
                <a:gd name="connsiteX16-195" fmla="*/ 4110088 w 5196891"/>
                <a:gd name="connsiteY16-196" fmla="*/ 263843 h 372428"/>
                <a:gd name="connsiteX17-197" fmla="*/ 4085324 w 5196891"/>
                <a:gd name="connsiteY17-198" fmla="*/ 300990 h 372428"/>
                <a:gd name="connsiteX18-199" fmla="*/ 4059606 w 5196891"/>
                <a:gd name="connsiteY18-200" fmla="*/ 254318 h 372428"/>
                <a:gd name="connsiteX19-201" fmla="*/ 4026268 w 5196891"/>
                <a:gd name="connsiteY19-202" fmla="*/ 315278 h 372428"/>
                <a:gd name="connsiteX20-203" fmla="*/ 3994836 w 5196891"/>
                <a:gd name="connsiteY20-204" fmla="*/ 51435 h 372428"/>
                <a:gd name="connsiteX21-205" fmla="*/ 3953878 w 5196891"/>
                <a:gd name="connsiteY21-206" fmla="*/ 356235 h 372428"/>
                <a:gd name="connsiteX22-207" fmla="*/ 3926256 w 5196891"/>
                <a:gd name="connsiteY22-208" fmla="*/ 263843 h 372428"/>
                <a:gd name="connsiteX23-209" fmla="*/ 3856724 w 5196891"/>
                <a:gd name="connsiteY23-210" fmla="*/ 263843 h 372428"/>
                <a:gd name="connsiteX24-211" fmla="*/ 3828149 w 5196891"/>
                <a:gd name="connsiteY24-212" fmla="*/ 216218 h 372428"/>
                <a:gd name="connsiteX25-213" fmla="*/ 3795763 w 5196891"/>
                <a:gd name="connsiteY25-214" fmla="*/ 263843 h 372428"/>
                <a:gd name="connsiteX26-215" fmla="*/ 0 w 5196891"/>
                <a:gd name="connsiteY26-216" fmla="*/ 263842 h 372428"/>
                <a:gd name="connsiteX0-217" fmla="*/ 1881798 w 1881798"/>
                <a:gd name="connsiteY0-218" fmla="*/ 263843 h 372428"/>
                <a:gd name="connsiteX1-219" fmla="*/ 1588428 w 1881798"/>
                <a:gd name="connsiteY1-220" fmla="*/ 263843 h 372428"/>
                <a:gd name="connsiteX2-221" fmla="*/ 1560806 w 1881798"/>
                <a:gd name="connsiteY2-222" fmla="*/ 301943 h 372428"/>
                <a:gd name="connsiteX3-223" fmla="*/ 1520800 w 1881798"/>
                <a:gd name="connsiteY3-224" fmla="*/ 132398 h 372428"/>
                <a:gd name="connsiteX4-225" fmla="*/ 1484606 w 1881798"/>
                <a:gd name="connsiteY4-226" fmla="*/ 263843 h 372428"/>
                <a:gd name="connsiteX5-227" fmla="*/ 1396975 w 1881798"/>
                <a:gd name="connsiteY5-228" fmla="*/ 263843 h 372428"/>
                <a:gd name="connsiteX6-229" fmla="*/ 1383640 w 1881798"/>
                <a:gd name="connsiteY6-230" fmla="*/ 314325 h 372428"/>
                <a:gd name="connsiteX7-231" fmla="*/ 1359828 w 1881798"/>
                <a:gd name="connsiteY7-232" fmla="*/ 256223 h 372428"/>
                <a:gd name="connsiteX8-233" fmla="*/ 1336015 w 1881798"/>
                <a:gd name="connsiteY8-234" fmla="*/ 300990 h 372428"/>
                <a:gd name="connsiteX9-235" fmla="*/ 1291248 w 1881798"/>
                <a:gd name="connsiteY9-236" fmla="*/ 0 h 372428"/>
                <a:gd name="connsiteX10-237" fmla="*/ 1236003 w 1881798"/>
                <a:gd name="connsiteY10-238" fmla="*/ 372428 h 372428"/>
                <a:gd name="connsiteX11-239" fmla="*/ 1215048 w 1881798"/>
                <a:gd name="connsiteY11-240" fmla="*/ 263843 h 372428"/>
                <a:gd name="connsiteX12-241" fmla="*/ 989306 w 1881798"/>
                <a:gd name="connsiteY12-242" fmla="*/ 263843 h 372428"/>
                <a:gd name="connsiteX13-243" fmla="*/ 959778 w 1881798"/>
                <a:gd name="connsiteY13-244" fmla="*/ 322898 h 372428"/>
                <a:gd name="connsiteX14-245" fmla="*/ 924535 w 1881798"/>
                <a:gd name="connsiteY14-246" fmla="*/ 129540 h 372428"/>
                <a:gd name="connsiteX15-247" fmla="*/ 881673 w 1881798"/>
                <a:gd name="connsiteY15-248" fmla="*/ 263843 h 372428"/>
                <a:gd name="connsiteX16-249" fmla="*/ 794995 w 1881798"/>
                <a:gd name="connsiteY16-250" fmla="*/ 263843 h 372428"/>
                <a:gd name="connsiteX17-251" fmla="*/ 770231 w 1881798"/>
                <a:gd name="connsiteY17-252" fmla="*/ 300990 h 372428"/>
                <a:gd name="connsiteX18-253" fmla="*/ 744513 w 1881798"/>
                <a:gd name="connsiteY18-254" fmla="*/ 254318 h 372428"/>
                <a:gd name="connsiteX19-255" fmla="*/ 711175 w 1881798"/>
                <a:gd name="connsiteY19-256" fmla="*/ 315278 h 372428"/>
                <a:gd name="connsiteX20-257" fmla="*/ 679743 w 1881798"/>
                <a:gd name="connsiteY20-258" fmla="*/ 51435 h 372428"/>
                <a:gd name="connsiteX21-259" fmla="*/ 638785 w 1881798"/>
                <a:gd name="connsiteY21-260" fmla="*/ 356235 h 372428"/>
                <a:gd name="connsiteX22-261" fmla="*/ 611163 w 1881798"/>
                <a:gd name="connsiteY22-262" fmla="*/ 263843 h 372428"/>
                <a:gd name="connsiteX23-263" fmla="*/ 541631 w 1881798"/>
                <a:gd name="connsiteY23-264" fmla="*/ 263843 h 372428"/>
                <a:gd name="connsiteX24-265" fmla="*/ 513056 w 1881798"/>
                <a:gd name="connsiteY24-266" fmla="*/ 216218 h 372428"/>
                <a:gd name="connsiteX25-267" fmla="*/ 480670 w 1881798"/>
                <a:gd name="connsiteY25-268" fmla="*/ 263843 h 372428"/>
                <a:gd name="connsiteX26-269" fmla="*/ 0 w 1881798"/>
                <a:gd name="connsiteY26-270" fmla="*/ 260699 h 372428"/>
                <a:gd name="connsiteX0-271" fmla="*/ 1881798 w 1881798"/>
                <a:gd name="connsiteY0-272" fmla="*/ 263843 h 372428"/>
                <a:gd name="connsiteX1-273" fmla="*/ 1588428 w 1881798"/>
                <a:gd name="connsiteY1-274" fmla="*/ 263843 h 372428"/>
                <a:gd name="connsiteX2-275" fmla="*/ 1560806 w 1881798"/>
                <a:gd name="connsiteY2-276" fmla="*/ 301943 h 372428"/>
                <a:gd name="connsiteX3-277" fmla="*/ 1520800 w 1881798"/>
                <a:gd name="connsiteY3-278" fmla="*/ 132398 h 372428"/>
                <a:gd name="connsiteX4-279" fmla="*/ 1484606 w 1881798"/>
                <a:gd name="connsiteY4-280" fmla="*/ 263843 h 372428"/>
                <a:gd name="connsiteX5-281" fmla="*/ 1396975 w 1881798"/>
                <a:gd name="connsiteY5-282" fmla="*/ 263843 h 372428"/>
                <a:gd name="connsiteX6-283" fmla="*/ 1383640 w 1881798"/>
                <a:gd name="connsiteY6-284" fmla="*/ 314325 h 372428"/>
                <a:gd name="connsiteX7-285" fmla="*/ 1359828 w 1881798"/>
                <a:gd name="connsiteY7-286" fmla="*/ 256223 h 372428"/>
                <a:gd name="connsiteX8-287" fmla="*/ 1336015 w 1881798"/>
                <a:gd name="connsiteY8-288" fmla="*/ 300990 h 372428"/>
                <a:gd name="connsiteX9-289" fmla="*/ 1291248 w 1881798"/>
                <a:gd name="connsiteY9-290" fmla="*/ 0 h 372428"/>
                <a:gd name="connsiteX10-291" fmla="*/ 1236003 w 1881798"/>
                <a:gd name="connsiteY10-292" fmla="*/ 372428 h 372428"/>
                <a:gd name="connsiteX11-293" fmla="*/ 1215048 w 1881798"/>
                <a:gd name="connsiteY11-294" fmla="*/ 263843 h 372428"/>
                <a:gd name="connsiteX12-295" fmla="*/ 989306 w 1881798"/>
                <a:gd name="connsiteY12-296" fmla="*/ 263843 h 372428"/>
                <a:gd name="connsiteX13-297" fmla="*/ 959778 w 1881798"/>
                <a:gd name="connsiteY13-298" fmla="*/ 322898 h 372428"/>
                <a:gd name="connsiteX14-299" fmla="*/ 924535 w 1881798"/>
                <a:gd name="connsiteY14-300" fmla="*/ 129540 h 372428"/>
                <a:gd name="connsiteX15-301" fmla="*/ 881673 w 1881798"/>
                <a:gd name="connsiteY15-302" fmla="*/ 263843 h 372428"/>
                <a:gd name="connsiteX16-303" fmla="*/ 794995 w 1881798"/>
                <a:gd name="connsiteY16-304" fmla="*/ 263843 h 372428"/>
                <a:gd name="connsiteX17-305" fmla="*/ 770231 w 1881798"/>
                <a:gd name="connsiteY17-306" fmla="*/ 300990 h 372428"/>
                <a:gd name="connsiteX18-307" fmla="*/ 744513 w 1881798"/>
                <a:gd name="connsiteY18-308" fmla="*/ 254318 h 372428"/>
                <a:gd name="connsiteX19-309" fmla="*/ 711175 w 1881798"/>
                <a:gd name="connsiteY19-310" fmla="*/ 315278 h 372428"/>
                <a:gd name="connsiteX20-311" fmla="*/ 679743 w 1881798"/>
                <a:gd name="connsiteY20-312" fmla="*/ 51435 h 372428"/>
                <a:gd name="connsiteX21-313" fmla="*/ 638785 w 1881798"/>
                <a:gd name="connsiteY21-314" fmla="*/ 356235 h 372428"/>
                <a:gd name="connsiteX22-315" fmla="*/ 611163 w 1881798"/>
                <a:gd name="connsiteY22-316" fmla="*/ 263843 h 372428"/>
                <a:gd name="connsiteX23-317" fmla="*/ 541631 w 1881798"/>
                <a:gd name="connsiteY23-318" fmla="*/ 263843 h 372428"/>
                <a:gd name="connsiteX24-319" fmla="*/ 513056 w 1881798"/>
                <a:gd name="connsiteY24-320" fmla="*/ 216218 h 372428"/>
                <a:gd name="connsiteX25-321" fmla="*/ 480670 w 1881798"/>
                <a:gd name="connsiteY25-322" fmla="*/ 263843 h 372428"/>
                <a:gd name="connsiteX26-323" fmla="*/ 0 w 1881798"/>
                <a:gd name="connsiteY26-324" fmla="*/ 263842 h 372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/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/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/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/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3" name="Text Placeholder 10"/>
          <p:cNvSpPr txBox="1"/>
          <p:nvPr/>
        </p:nvSpPr>
        <p:spPr>
          <a:xfrm>
            <a:off x="679076" y="2100965"/>
            <a:ext cx="77964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Booking 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Appointments </a:t>
            </a:r>
            <a:endParaRPr lang="en-US" altLang="ko-KR" sz="48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  <a:t>Has Never Been Easier!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Presentation</Application>
  <PresentationFormat>Widescreen</PresentationFormat>
  <Paragraphs>154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STXingkai</vt:lpstr>
      <vt:lpstr>FZShuTi</vt:lpstr>
      <vt:lpstr>Microsoft YaHei</vt:lpstr>
      <vt:lpstr>Arial Unicode MS</vt:lpstr>
      <vt:lpstr>Calibri</vt:lpstr>
      <vt:lpstr>HY견명조</vt:lpstr>
      <vt:lpstr>Malgun Gothic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Ratul Shams</cp:lastModifiedBy>
  <cp:revision>115</cp:revision>
  <dcterms:created xsi:type="dcterms:W3CDTF">2019-01-14T06:35:00Z</dcterms:created>
  <dcterms:modified xsi:type="dcterms:W3CDTF">2019-08-15T17:24:17Z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