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494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493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3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Lecture 03</a:t>
            </a:r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Rich Picture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2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14" y="899885"/>
            <a:ext cx="9097418" cy="5879206"/>
          </a:xfrm>
        </p:spPr>
      </p:pic>
    </p:spTree>
    <p:extLst>
      <p:ext uri="{BB962C8B-B14F-4D97-AF65-F5344CB8AC3E}">
        <p14:creationId xmlns:p14="http://schemas.microsoft.com/office/powerpoint/2010/main" xmlns="" val="1102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82" b="9051"/>
          <a:stretch/>
        </p:blipFill>
        <p:spPr>
          <a:xfrm>
            <a:off x="87231" y="939799"/>
            <a:ext cx="9017225" cy="5853805"/>
          </a:xfrm>
        </p:spPr>
      </p:pic>
    </p:spTree>
    <p:extLst>
      <p:ext uri="{BB962C8B-B14F-4D97-AF65-F5344CB8AC3E}">
        <p14:creationId xmlns:p14="http://schemas.microsoft.com/office/powerpoint/2010/main" xmlns="" val="392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Picture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821817"/>
            <a:ext cx="8915400" cy="6036183"/>
          </a:xfrm>
        </p:spPr>
      </p:pic>
    </p:spTree>
    <p:extLst>
      <p:ext uri="{BB962C8B-B14F-4D97-AF65-F5344CB8AC3E}">
        <p14:creationId xmlns:p14="http://schemas.microsoft.com/office/powerpoint/2010/main" xmlns="" val="28470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Rich picture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575" b="3594"/>
          <a:stretch/>
        </p:blipFill>
        <p:spPr>
          <a:xfrm>
            <a:off x="0" y="885371"/>
            <a:ext cx="9144000" cy="5972629"/>
          </a:xfrm>
        </p:spPr>
      </p:pic>
    </p:spTree>
    <p:extLst>
      <p:ext uri="{BB962C8B-B14F-4D97-AF65-F5344CB8AC3E}">
        <p14:creationId xmlns:p14="http://schemas.microsoft.com/office/powerpoint/2010/main" xmlns="" val="25705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xmlns="" val="32800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426"/>
            <a:ext cx="9144000" cy="6842573"/>
          </a:xfrm>
        </p:spPr>
      </p:pic>
    </p:spTree>
    <p:extLst>
      <p:ext uri="{BB962C8B-B14F-4D97-AF65-F5344CB8AC3E}">
        <p14:creationId xmlns:p14="http://schemas.microsoft.com/office/powerpoint/2010/main" xmlns="" val="12799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344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4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1707</TotalTime>
  <Words>79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Rich Picture</vt:lpstr>
      <vt:lpstr>Rich picture Example</vt:lpstr>
      <vt:lpstr>Rich Picture Example</vt:lpstr>
      <vt:lpstr>Rich Picture Example</vt:lpstr>
      <vt:lpstr>Rich picture Example</vt:lpstr>
      <vt:lpstr>Slide 6</vt:lpstr>
      <vt:lpstr>Slide 7</vt:lpstr>
      <vt:lpstr>Slide 8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58</cp:revision>
  <dcterms:created xsi:type="dcterms:W3CDTF">2006-08-16T00:00:00Z</dcterms:created>
  <dcterms:modified xsi:type="dcterms:W3CDTF">2017-09-25T09:23:04Z</dcterms:modified>
</cp:coreProperties>
</file>