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90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21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75D0-1D6C-4441-B0DE-2A11538D0C7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716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7C4A-5F28-9526-E5D8-0BA22CAD0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070C7-AC72-4A78-C4EF-6630603E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Resell, Reuse, Rediscover</a:t>
            </a:r>
          </a:p>
        </p:txBody>
      </p:sp>
    </p:spTree>
    <p:extLst>
      <p:ext uri="{BB962C8B-B14F-4D97-AF65-F5344CB8AC3E}">
        <p14:creationId xmlns:p14="http://schemas.microsoft.com/office/powerpoint/2010/main" val="35093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7DA7-693E-CC8C-4C7A-17E2DE16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Booked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6A2C-3D7B-CEF3-8C03-EE348A2C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Our Mission: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book lovers with affordable, high-quality used 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eco-friendly reading by reducing waste through resale.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a passionate community of readers and small sellers.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B2C3-D140-2E0C-09C4-6689FAC6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0118-1B44-595F-0D01-45269BC1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Register/Log In</a:t>
            </a:r>
          </a:p>
          <a:p>
            <a:r>
              <a:rPr lang="en-US" dirty="0"/>
              <a:t>Manage Account</a:t>
            </a:r>
          </a:p>
          <a:p>
            <a:r>
              <a:rPr lang="en-US" dirty="0"/>
              <a:t>View Books</a:t>
            </a:r>
          </a:p>
          <a:p>
            <a:r>
              <a:rPr lang="en-US" dirty="0"/>
              <a:t>List Books</a:t>
            </a:r>
          </a:p>
          <a:p>
            <a:r>
              <a:rPr lang="en-US" dirty="0"/>
              <a:t>Edit/Delete Books</a:t>
            </a:r>
          </a:p>
        </p:txBody>
      </p:sp>
    </p:spTree>
    <p:extLst>
      <p:ext uri="{BB962C8B-B14F-4D97-AF65-F5344CB8AC3E}">
        <p14:creationId xmlns:p14="http://schemas.microsoft.com/office/powerpoint/2010/main" val="251942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CE51-2959-B4B9-7AD2-7B07AD6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1BC6-2E39-8958-5159-A7C5516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Booked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91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ecd5f4-3e0b-4976-88df-60a9b42a574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C39B51D0A9349BCA419CDC9076E75" ma:contentTypeVersion="14" ma:contentTypeDescription="Create a new document." ma:contentTypeScope="" ma:versionID="1ae6f1d2aaf72918b7cb206359bdce86">
  <xsd:schema xmlns:xsd="http://www.w3.org/2001/XMLSchema" xmlns:xs="http://www.w3.org/2001/XMLSchema" xmlns:p="http://schemas.microsoft.com/office/2006/metadata/properties" xmlns:ns3="b2ecd5f4-3e0b-4976-88df-60a9b42a5749" xmlns:ns4="df41d492-efdc-49a1-afac-7d6941a61248" targetNamespace="http://schemas.microsoft.com/office/2006/metadata/properties" ma:root="true" ma:fieldsID="5cd88e3342d485093261600df7333165" ns3:_="" ns4:_="">
    <xsd:import namespace="b2ecd5f4-3e0b-4976-88df-60a9b42a5749"/>
    <xsd:import namespace="df41d492-efdc-49a1-afac-7d6941a612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cd5f4-3e0b-4976-88df-60a9b42a57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d492-efdc-49a1-afac-7d6941a61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E12F51-EE21-40E6-B45B-A9C617C4B4B3}">
  <ds:schemaRefs>
    <ds:schemaRef ds:uri="b2ecd5f4-3e0b-4976-88df-60a9b42a574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f41d492-efdc-49a1-afac-7d6941a6124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D7AD79-7391-4533-8A20-C50A2F721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7F565-0279-4201-90EF-D9A2ED197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ecd5f4-3e0b-4976-88df-60a9b42a5749"/>
    <ds:schemaRef ds:uri="df41d492-efdc-49a1-afac-7d6941a61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57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Booked</vt:lpstr>
      <vt:lpstr>About Booked</vt:lpstr>
      <vt:lpstr>Roadmap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Warner, Scarlet</dc:creator>
  <cp:lastModifiedBy>Warner, Scarlet</cp:lastModifiedBy>
  <cp:revision>2</cp:revision>
  <dcterms:created xsi:type="dcterms:W3CDTF">2024-11-09T01:41:51Z</dcterms:created>
  <dcterms:modified xsi:type="dcterms:W3CDTF">2024-12-21T01:25:12Z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0x0101006DAC39B51D0A9349BCA419CDC9076E75</vt:lpwstr>
  </property>
</Properties>
</file>