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ssa vindel" userId="0f07d0c5c50be2fd" providerId="LiveId" clId="{F7ECE67B-4A84-6442-BDAE-52FDF80CDA29}"/>
    <pc:docChg chg="custSel modSld">
      <pc:chgData name="julissa vindel" userId="0f07d0c5c50be2fd" providerId="LiveId" clId="{F7ECE67B-4A84-6442-BDAE-52FDF80CDA29}" dt="2023-07-21T02:03:58.648" v="6" actId="14100"/>
      <pc:docMkLst>
        <pc:docMk/>
      </pc:docMkLst>
      <pc:sldChg chg="addSp delSp modSp">
        <pc:chgData name="julissa vindel" userId="0f07d0c5c50be2fd" providerId="LiveId" clId="{F7ECE67B-4A84-6442-BDAE-52FDF80CDA29}" dt="2023-07-21T02:03:58.648" v="6" actId="14100"/>
        <pc:sldMkLst>
          <pc:docMk/>
          <pc:sldMk cId="700757271" sldId="256"/>
        </pc:sldMkLst>
        <pc:spChg chg="del">
          <ac:chgData name="julissa vindel" userId="0f07d0c5c50be2fd" providerId="LiveId" clId="{F7ECE67B-4A84-6442-BDAE-52FDF80CDA29}" dt="2023-07-21T02:03:49.361" v="0" actId="478"/>
          <ac:spMkLst>
            <pc:docMk/>
            <pc:sldMk cId="700757271" sldId="256"/>
            <ac:spMk id="2" creationId="{AD0BC9E2-F2C1-FB46-F9FA-3FA0F517BBEF}"/>
          </ac:spMkLst>
        </pc:spChg>
        <pc:spChg chg="del">
          <ac:chgData name="julissa vindel" userId="0f07d0c5c50be2fd" providerId="LiveId" clId="{F7ECE67B-4A84-6442-BDAE-52FDF80CDA29}" dt="2023-07-21T02:03:51.195" v="1" actId="478"/>
          <ac:spMkLst>
            <pc:docMk/>
            <pc:sldMk cId="700757271" sldId="256"/>
            <ac:spMk id="3" creationId="{A3881520-998E-3003-8B6A-37D5D4AA0B90}"/>
          </ac:spMkLst>
        </pc:spChg>
        <pc:picChg chg="add mod">
          <ac:chgData name="julissa vindel" userId="0f07d0c5c50be2fd" providerId="LiveId" clId="{F7ECE67B-4A84-6442-BDAE-52FDF80CDA29}" dt="2023-07-21T02:03:58.648" v="6" actId="14100"/>
          <ac:picMkLst>
            <pc:docMk/>
            <pc:sldMk cId="700757271" sldId="256"/>
            <ac:picMk id="6" creationId="{2DC712A0-A7F3-CD56-4FD0-13ECEE4E35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4700-B37A-DD73-5DFB-0DB91438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2443F-B06A-3871-F1F0-8517667B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1E5D0-856D-165F-A8C3-09EF9A7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26A71-123F-B10B-EDCD-596BC76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397EA-7E5A-6F43-C8B0-DCB6E2EB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30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FBFA-AB4D-FEC7-8D40-42C6D37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C16ED-E685-892B-2D6A-4698CB96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3D005-D7E0-8ADD-1698-A39AD8A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6C84B-6088-2BB4-33B0-CEAE2241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BF2A8-7EF7-AB1D-C571-E9EEF35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621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00FDF7-B08C-94ED-3E62-5B3A0BE0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A8FE1F-B2EB-83A9-DADC-EFE47B86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96B39-72F3-CC5E-2AAB-5468029D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338CD-EEB1-D20A-F2E4-C751A543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62B0-6396-E2D0-1B4D-99FD957E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487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9B7A-7FEA-4D85-1982-C40D975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4201F-12EC-2823-E634-77033B2B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E1E5A-FC82-F572-63CD-51F59384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18346-0550-FE00-0E39-37DBB536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16781-957C-CA0B-7326-3A5F85EC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337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DF16B-A42F-6DF8-8D71-CBE58255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91DCE-F611-AECB-949F-1568695F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5281A-F3E6-F591-3CEB-9F7422D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6CA3E-8342-FA51-908B-63C60EF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3EE8F-525E-7634-0B78-B5FA54B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422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620-42F4-885E-2F4B-AD1F48D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57686-0079-A106-C29D-C1A9B96E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EBFB4F-E3D1-6767-EE86-9E2CA275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440F5A-53FE-8E9C-0EC2-ADDE0A9E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5742AB-8943-62B7-0A9A-312322E0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EF619-8743-9E84-081B-D383BBA4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618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A43E-D49F-8039-497C-F503B58A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185C8B-0A99-2A04-F245-25C2CBB9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CA00F7-DEE1-93E6-1A99-3E949DAB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9E683A-15CF-F0E3-790E-E5AB9C618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829709-CACE-ACD0-D696-7A4C0402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68E23-83DB-E08B-0C06-4D3D89C7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C1A12C-6622-BC38-DB83-541A26D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9255C9-F87E-C0DF-8075-C8DD9008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745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BA2E-9E5D-2410-1C96-D1466C7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64790-F644-7B4D-FCC5-AEDF36E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30C964-82E1-9B8E-5B55-6DFBA347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1BDE89-BADE-54B3-1524-0F87A03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334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5C5EC7-9FE7-E9E5-D6E9-C58CD40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B8ADF4-901E-8DC5-0E78-C346ADB6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74C0B5-C83C-FD90-CF00-66D164B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94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B471-CBD2-34AA-DCFE-AD298C44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64026-E66F-C41B-4A4C-D32966E0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15274-89A3-5CF7-4A3E-C2C72CE6B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B4A36-AC23-EA52-CD81-A46ED546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6A41B-F0ED-E195-1F47-39FD71F7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9C7D3-8368-82C4-4AB2-6FAD0B1E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9241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23647-6CCC-BC85-4130-7AB7ADD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68EDE-22B1-8D79-F98C-3A0EE4A1B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9867E3-7FD5-23A1-311C-E60F5FB7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7FC3C-C0F1-6DC0-6253-0959F98B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42CB9D-89ED-8211-FD68-E1FEF32F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F17138-298A-7091-1B2B-E49FAC77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887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F32648-2A7B-40EF-B391-87714258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1B89A-788A-E5A3-2D70-66E4014F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80E30-B7E1-454C-C325-4424EC41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45EC-9C83-7B4A-9F07-DBDFF130C747}" type="datetimeFigureOut">
              <a:rPr lang="es-US" smtClean="0"/>
              <a:t>7/20/2023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1A82-4EF9-466C-ADD0-34332BDB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A88DC-9B09-3FDC-367E-E679122E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5A4-DE00-9F40-BCEC-6A5D8EBCE79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591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DC712A0-A7F3-CD56-4FD0-13ECEE4E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93" y="1053075"/>
            <a:ext cx="5777178" cy="60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7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julissa vindel</dc:creator>
  <cp:lastModifiedBy>julissa vindel</cp:lastModifiedBy>
  <cp:revision>1</cp:revision>
  <dcterms:created xsi:type="dcterms:W3CDTF">2023-07-21T02:03:46Z</dcterms:created>
  <dcterms:modified xsi:type="dcterms:W3CDTF">2023-07-21T02:03:59Z</dcterms:modified>
</cp:coreProperties>
</file>