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8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FDFB-4250-4591-8F0D-895B7AD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23937-B7C7-467A-BA83-77A705DD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5F04-5EE5-483B-A262-859F7A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C9B-B280-4EDA-9B6F-9E69993FCB4D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039-59DE-4748-AABA-5AAFDF4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0EEB-3362-42E4-BE99-83E8F9E5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4E23-8D5E-4B20-814C-3B4936BE6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2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50" dirty="0"/>
              <a:t>According to the World Health Organization (WHO) stroke is the 2nd leading cause of death globally, responsible for approximately 11% of total deaths.</a:t>
            </a:r>
            <a:br>
              <a:rPr lang="en-US" sz="1050" dirty="0"/>
            </a:br>
            <a:r>
              <a:rPr lang="en-US" sz="1050" dirty="0"/>
              <a:t>This dataset is used to predict whether a patient is likely to get stroke based on the input parameters like gender, age, various diseases, and smoking status. </a:t>
            </a:r>
            <a:endParaRPr sz="105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stroke occurs when the blood supply to part of your brain is interrupted or reduced causing a lack of essential oxygen and nutrients to brain tissue. This can then cause these brain cells to die in minutes, since various factors relate to the occurrence of a stroke, finding major factors that correlate would be beneficial.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 set input (age, gender, work, hypertension, heart disease, marriage, glucose level, </a:t>
            </a:r>
            <a:r>
              <a:rPr lang="en-US" sz="1200" dirty="0" err="1"/>
              <a:t>bmi</a:t>
            </a:r>
            <a:r>
              <a:rPr lang="en-US" sz="1200" dirty="0"/>
              <a:t>, smoking status, stroke) through the stroke prediction dataset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We don’t have family history (stroke history) so can’t see if there's a connection genetically and we don’t have if they work out or not which would be cause to assume they lead active lifestyles.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Stroke prediction dataset -  dataset being used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7949" y="343905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Scarleth (myself)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we determine predict whether a patient is likely to get a stroke through input parameters like age, gender and various diseases with a high accuracy of 90%?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445842" y="3431894"/>
            <a:ext cx="168775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800" dirty="0"/>
              <a:t>How can we determine predict whether a patient is likely to get a stroke?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4599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2586038" y="2903530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Stroke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2586038" y="4465137"/>
            <a:ext cx="923925" cy="3499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accent3"/>
                </a:solidFill>
              </a:rPr>
              <a:t>No Stroke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133600" y="3078496"/>
            <a:ext cx="452438" cy="5842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133600" y="3662727"/>
            <a:ext cx="452438" cy="9773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3976688" y="2219328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Hypertension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3976688" y="337190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 Hypertension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3509963" y="2386016"/>
            <a:ext cx="466725" cy="692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509963" y="3078496"/>
            <a:ext cx="466725" cy="460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5381626" y="1811134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Heart Disease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5381626" y="252385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 Heart Disease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5005388" y="1977822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05388" y="2386016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5381626" y="3094390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Married?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5385495" y="3730563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Work Type?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005388" y="3261078"/>
            <a:ext cx="376238" cy="27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05388" y="3538593"/>
            <a:ext cx="380107" cy="35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6996113" y="131979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BMI Levels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6996113" y="1997171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Glucose Levels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66152D-02C8-4478-9CCF-9464DF4DD2F0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 flipV="1">
            <a:off x="6410326" y="1486483"/>
            <a:ext cx="585787" cy="491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A622AC-E58F-43C4-AD3D-890E870A74B7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6410326" y="1977822"/>
            <a:ext cx="585787" cy="18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3962401" y="4141969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>
                <a:solidFill>
                  <a:schemeClr val="accent3"/>
                </a:solidFill>
                <a:latin typeface="+mj-lt"/>
              </a:rPr>
              <a:t>Female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3962400" y="4881431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>
                <a:solidFill>
                  <a:schemeClr val="accent3"/>
                </a:solidFill>
                <a:latin typeface="+mj-lt"/>
              </a:rPr>
              <a:t>Male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3509963" y="4308657"/>
            <a:ext cx="452438" cy="33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>
            <a:off x="3509963" y="4640103"/>
            <a:ext cx="452437" cy="408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3838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605</Words>
  <Application>Microsoft Macintosh PowerPoint</Application>
  <PresentationFormat>On-screen Show (4:3)</PresentationFormat>
  <Paragraphs>55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Quattrocento Sans</vt:lpstr>
      <vt:lpstr>Synergy_CF_YNR002</vt:lpstr>
      <vt:lpstr>Problem Statement Worksheet (Hypothesis Formation)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Scarleth Jarquin</cp:lastModifiedBy>
  <cp:revision>2</cp:revision>
  <dcterms:modified xsi:type="dcterms:W3CDTF">2021-12-01T18:22:03Z</dcterms:modified>
</cp:coreProperties>
</file>