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9006"/>
    <a:srgbClr val="E7EC0A"/>
    <a:srgbClr val="A5037B"/>
    <a:srgbClr val="FC68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D57E6-5EB8-4982-BD3A-3F597E9EB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537AF-2135-4810-BA35-FDFCA0B40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F6186-6474-4F0A-B1A5-469671D0C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FD9B-010C-4107-9295-94CC46C26E1A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E468F-2761-4A6B-9B68-C67F15BB9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F2734-F91A-480A-A488-EED174A84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82FF-729F-463E-8673-A536D5B4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7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C7626-0E57-4CFF-B570-8F67FDA6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6865A-2603-4A7E-A253-C9443A7BD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F251C-D45E-441E-85B6-5AC33E1A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FD9B-010C-4107-9295-94CC46C26E1A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86516-BF59-4F88-ABA0-0C36893E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FE115-0850-4E71-8378-407BCB5C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82FF-729F-463E-8673-A536D5B4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12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7B324-E323-4545-A312-6654AB4B7E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D1C03-C08B-4AD7-B2C3-0F4E110B9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31572-BF8F-41B7-9E85-07585FD47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FD9B-010C-4107-9295-94CC46C26E1A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BE46B-84EB-499F-BFE3-E7245005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2578-50DD-4B5F-BD2C-444E2393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82FF-729F-463E-8673-A536D5B4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85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9B09-6684-4DA6-A169-8B88CEC3A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AA5F2-FF61-4F96-9F6F-B4BF3D8EC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95BFB-4FC3-42E5-B301-7184C30F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FD9B-010C-4107-9295-94CC46C26E1A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CA445-7EE7-4F85-AEED-79069A25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9B28B-671B-4844-8F27-C4C79E00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82FF-729F-463E-8673-A536D5B4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10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93F30-531F-4B4C-A97F-41F029791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637C5-66D1-4D01-B756-1599503CD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4BAB6-060B-4F1B-9E26-A64A063F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FD9B-010C-4107-9295-94CC46C26E1A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8CAEF-002A-44DA-8CBC-D35F95F51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3F0A8-B0B3-448A-8A06-B4DCDEFE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82FF-729F-463E-8673-A536D5B4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46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10DD4-1BBF-49DA-A3CF-6AD32240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1A1A4-DDE9-4E74-8919-D7AB8FFB9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8DFC5-D25D-4AEF-9F37-B82F3AF5D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41AEE-2A7A-4A75-8ADC-B6C143B8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FD9B-010C-4107-9295-94CC46C26E1A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0E522-CDAC-498B-A3E5-B5D1C67E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357D9-0FD8-499E-9E15-E57CB52C1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82FF-729F-463E-8673-A536D5B4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0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B33F4-90C0-441E-914F-ED9FC421B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0FCE9-7EEC-44BD-B0DE-4341F495C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1B9C2-AFB5-432A-8988-C0FABDF2E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C6570-D791-4CBE-8EC3-69196E6E8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30E28-A300-4BD2-A0CE-4803CE848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5AE693-AA5E-48F1-AFD7-4FCC4950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FD9B-010C-4107-9295-94CC46C26E1A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DE9AC4-DB13-4407-A390-7C661F76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F6C5A3-61B5-447B-9FF8-9725CF627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82FF-729F-463E-8673-A536D5B4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85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96E43-F5F2-4CA0-826D-E36DC311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81C0E-14FF-4B5F-A1C4-AA1964D7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FD9B-010C-4107-9295-94CC46C26E1A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C80B9F-4D02-477B-986A-5C3F40F0A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AE0D2-83B0-4528-B1CD-8AE21F20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82FF-729F-463E-8673-A536D5B4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82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D81A44-F444-401E-AC26-648B89D51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FD9B-010C-4107-9295-94CC46C26E1A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6792EB-5E06-450C-A06D-ADD4DE26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C159E-4904-4247-BF65-8206147F3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82FF-729F-463E-8673-A536D5B4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75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A8DEF-1615-460F-B782-3C2FCE792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13778-33A1-4871-A19B-8A31877E3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2E69E-7B0F-4DF6-9C37-380400F0A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F1D57-410E-41E1-9908-F19F8EC0F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FD9B-010C-4107-9295-94CC46C26E1A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BD22C-A75E-429A-A866-9A999ECA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44D4D-FAFD-45A7-BBCE-CBECAA4D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82FF-729F-463E-8673-A536D5B4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03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AAB07-5577-446D-94AC-80F6E028A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50BE5-2040-4885-ADCB-DE5E2E391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A00C4-88E2-40F5-B089-C3E106EC4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4E57A-A704-4C2D-91D8-2A809DE2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6FD9B-010C-4107-9295-94CC46C26E1A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0393E-E69D-400F-B20C-83B49929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0A863-319C-4AFB-BF66-817F1FA9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382FF-729F-463E-8673-A536D5B4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41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DB96B3-EE27-405B-B2FF-7709256B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EF46A-E7E7-4025-89AA-ED9919223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55772-1F61-4316-B365-8C49F3786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6FD9B-010C-4107-9295-94CC46C26E1A}" type="datetimeFigureOut">
              <a:rPr lang="en-GB" smtClean="0"/>
              <a:t>05/08/2022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E9471-029F-45DC-96EF-1E77A347C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27430-F60C-4845-9BA3-5BDECDE92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382FF-729F-463E-8673-A536D5B41F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52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48D1E9-2D83-4159-BDBF-4F64178735C6}"/>
              </a:ext>
            </a:extLst>
          </p:cNvPr>
          <p:cNvSpPr/>
          <p:nvPr/>
        </p:nvSpPr>
        <p:spPr>
          <a:xfrm>
            <a:off x="922432" y="1659418"/>
            <a:ext cx="2214880" cy="8116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Marketing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19367B-14FE-4392-BCE0-ED6469250546}"/>
              </a:ext>
            </a:extLst>
          </p:cNvPr>
          <p:cNvSpPr txBox="1"/>
          <p:nvPr/>
        </p:nvSpPr>
        <p:spPr>
          <a:xfrm>
            <a:off x="447040" y="101600"/>
            <a:ext cx="299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Strategic Executive &amp; Officer Teams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A31C72-E2C0-47FC-A5DB-3FDD6C2B6C8C}"/>
              </a:ext>
            </a:extLst>
          </p:cNvPr>
          <p:cNvSpPr/>
          <p:nvPr/>
        </p:nvSpPr>
        <p:spPr>
          <a:xfrm>
            <a:off x="922432" y="3270508"/>
            <a:ext cx="2214880" cy="8152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Contracting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366372-878B-4427-9CBD-6C613AC7DBED}"/>
              </a:ext>
            </a:extLst>
          </p:cNvPr>
          <p:cNvSpPr/>
          <p:nvPr/>
        </p:nvSpPr>
        <p:spPr>
          <a:xfrm>
            <a:off x="922432" y="4086495"/>
            <a:ext cx="2214880" cy="8116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Managing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E3BD73-E3A1-4AED-9E65-8FB02C7973BA}"/>
              </a:ext>
            </a:extLst>
          </p:cNvPr>
          <p:cNvSpPr/>
          <p:nvPr/>
        </p:nvSpPr>
        <p:spPr>
          <a:xfrm>
            <a:off x="922432" y="2469666"/>
            <a:ext cx="2214880" cy="8116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Administering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6DB3B5-A93A-4395-B33F-3C166FF49915}"/>
              </a:ext>
            </a:extLst>
          </p:cNvPr>
          <p:cNvSpPr/>
          <p:nvPr/>
        </p:nvSpPr>
        <p:spPr>
          <a:xfrm>
            <a:off x="922432" y="4894578"/>
            <a:ext cx="2214880" cy="81166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Selling</a:t>
            </a:r>
          </a:p>
        </p:txBody>
      </p:sp>
      <p:sp>
        <p:nvSpPr>
          <p:cNvPr id="12" name="Star: 7 Points 11">
            <a:extLst>
              <a:ext uri="{FF2B5EF4-FFF2-40B4-BE49-F238E27FC236}">
                <a16:creationId xmlns:a16="http://schemas.microsoft.com/office/drawing/2014/main" id="{E27DAD89-D5E0-4973-804B-3BBAD5F460CD}"/>
              </a:ext>
            </a:extLst>
          </p:cNvPr>
          <p:cNvSpPr/>
          <p:nvPr/>
        </p:nvSpPr>
        <p:spPr>
          <a:xfrm>
            <a:off x="10252942" y="5291516"/>
            <a:ext cx="1772920" cy="1368028"/>
          </a:xfrm>
          <a:prstGeom prst="star7">
            <a:avLst/>
          </a:prstGeom>
          <a:solidFill>
            <a:srgbClr val="E7EC0A"/>
          </a:solidFill>
          <a:ln>
            <a:solidFill>
              <a:srgbClr val="8D9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Commodity HW Components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FF57D9-2F97-4784-BFBB-390D9F443B93}"/>
              </a:ext>
            </a:extLst>
          </p:cNvPr>
          <p:cNvSpPr txBox="1"/>
          <p:nvPr/>
        </p:nvSpPr>
        <p:spPr>
          <a:xfrm>
            <a:off x="8754342" y="101600"/>
            <a:ext cx="299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Operational Resources &amp; Capabilities</a:t>
            </a:r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3DAA86BC-27A3-478A-8126-360CD2AEA18C}"/>
              </a:ext>
            </a:extLst>
          </p:cNvPr>
          <p:cNvSpPr/>
          <p:nvPr/>
        </p:nvSpPr>
        <p:spPr>
          <a:xfrm>
            <a:off x="5362691" y="1558052"/>
            <a:ext cx="1359938" cy="1368028"/>
          </a:xfrm>
          <a:prstGeom prst="smileyFace">
            <a:avLst>
              <a:gd name="adj" fmla="val 4653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Client Target Employees</a:t>
            </a:r>
          </a:p>
        </p:txBody>
      </p:sp>
      <p:sp>
        <p:nvSpPr>
          <p:cNvPr id="15" name="Star: 7 Points 14">
            <a:extLst>
              <a:ext uri="{FF2B5EF4-FFF2-40B4-BE49-F238E27FC236}">
                <a16:creationId xmlns:a16="http://schemas.microsoft.com/office/drawing/2014/main" id="{8E505F81-54A5-4125-B527-98C5EA47DF61}"/>
              </a:ext>
            </a:extLst>
          </p:cNvPr>
          <p:cNvSpPr/>
          <p:nvPr/>
        </p:nvSpPr>
        <p:spPr>
          <a:xfrm>
            <a:off x="10252942" y="1395235"/>
            <a:ext cx="1772920" cy="1368028"/>
          </a:xfrm>
          <a:prstGeom prst="star7">
            <a:avLst/>
          </a:prstGeom>
          <a:solidFill>
            <a:srgbClr val="E7EC0A"/>
          </a:solidFill>
          <a:ln>
            <a:solidFill>
              <a:srgbClr val="8D9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Service Request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Approvals</a:t>
            </a:r>
          </a:p>
        </p:txBody>
      </p:sp>
      <p:sp>
        <p:nvSpPr>
          <p:cNvPr id="16" name="Star: 7 Points 15">
            <a:extLst>
              <a:ext uri="{FF2B5EF4-FFF2-40B4-BE49-F238E27FC236}">
                <a16:creationId xmlns:a16="http://schemas.microsoft.com/office/drawing/2014/main" id="{41275F97-3069-4936-8E02-0B98C53B98B7}"/>
              </a:ext>
            </a:extLst>
          </p:cNvPr>
          <p:cNvSpPr/>
          <p:nvPr/>
        </p:nvSpPr>
        <p:spPr>
          <a:xfrm>
            <a:off x="10246824" y="3992633"/>
            <a:ext cx="1772920" cy="1368028"/>
          </a:xfrm>
          <a:prstGeom prst="star7">
            <a:avLst/>
          </a:prstGeom>
          <a:solidFill>
            <a:srgbClr val="E7EC0A"/>
          </a:solidFill>
          <a:ln>
            <a:solidFill>
              <a:srgbClr val="8D9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Monitor Correlation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Triggers</a:t>
            </a:r>
          </a:p>
        </p:txBody>
      </p:sp>
      <p:sp>
        <p:nvSpPr>
          <p:cNvPr id="17" name="Star: 7 Points 16">
            <a:extLst>
              <a:ext uri="{FF2B5EF4-FFF2-40B4-BE49-F238E27FC236}">
                <a16:creationId xmlns:a16="http://schemas.microsoft.com/office/drawing/2014/main" id="{72247DF1-6D85-46D9-A61F-C9AC120DA638}"/>
              </a:ext>
            </a:extLst>
          </p:cNvPr>
          <p:cNvSpPr/>
          <p:nvPr/>
        </p:nvSpPr>
        <p:spPr>
          <a:xfrm>
            <a:off x="8600976" y="4702941"/>
            <a:ext cx="1772920" cy="1368028"/>
          </a:xfrm>
          <a:prstGeom prst="star7">
            <a:avLst/>
          </a:prstGeom>
          <a:solidFill>
            <a:srgbClr val="E7EC0A"/>
          </a:solidFill>
          <a:ln>
            <a:solidFill>
              <a:srgbClr val="8D9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Product Platform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Families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32F53-5382-4D3A-9962-F9151DF363A7}"/>
              </a:ext>
            </a:extLst>
          </p:cNvPr>
          <p:cNvSpPr txBox="1"/>
          <p:nvPr/>
        </p:nvSpPr>
        <p:spPr>
          <a:xfrm>
            <a:off x="4564380" y="101600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Tactical Stakeholders</a:t>
            </a:r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5C2FB3D0-643D-4A7C-BA49-7FD9F7020931}"/>
              </a:ext>
            </a:extLst>
          </p:cNvPr>
          <p:cNvSpPr/>
          <p:nvPr/>
        </p:nvSpPr>
        <p:spPr>
          <a:xfrm>
            <a:off x="5362691" y="2926080"/>
            <a:ext cx="1359938" cy="1368028"/>
          </a:xfrm>
          <a:prstGeom prst="smileyFace">
            <a:avLst>
              <a:gd name="adj" fmla="val 4653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Partner Expert Employees</a:t>
            </a:r>
          </a:p>
        </p:txBody>
      </p:sp>
      <p:sp>
        <p:nvSpPr>
          <p:cNvPr id="22" name="Smiley Face 21">
            <a:extLst>
              <a:ext uri="{FF2B5EF4-FFF2-40B4-BE49-F238E27FC236}">
                <a16:creationId xmlns:a16="http://schemas.microsoft.com/office/drawing/2014/main" id="{E889C788-360C-4E39-A1E9-A12F23248849}"/>
              </a:ext>
            </a:extLst>
          </p:cNvPr>
          <p:cNvSpPr/>
          <p:nvPr/>
        </p:nvSpPr>
        <p:spPr>
          <a:xfrm>
            <a:off x="5356573" y="4301808"/>
            <a:ext cx="1359938" cy="1368028"/>
          </a:xfrm>
          <a:prstGeom prst="smileyFace">
            <a:avLst>
              <a:gd name="adj" fmla="val 4653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Internal Associate Employees</a:t>
            </a:r>
          </a:p>
        </p:txBody>
      </p:sp>
      <p:sp>
        <p:nvSpPr>
          <p:cNvPr id="23" name="Star: 7 Points 22">
            <a:extLst>
              <a:ext uri="{FF2B5EF4-FFF2-40B4-BE49-F238E27FC236}">
                <a16:creationId xmlns:a16="http://schemas.microsoft.com/office/drawing/2014/main" id="{D6FD1DC6-DCC5-43E0-AD36-2FE7D2C3E7C6}"/>
              </a:ext>
            </a:extLst>
          </p:cNvPr>
          <p:cNvSpPr/>
          <p:nvPr/>
        </p:nvSpPr>
        <p:spPr>
          <a:xfrm>
            <a:off x="8584770" y="3400872"/>
            <a:ext cx="1772920" cy="1368028"/>
          </a:xfrm>
          <a:prstGeom prst="star7">
            <a:avLst/>
          </a:prstGeom>
          <a:solidFill>
            <a:srgbClr val="E7EC0A"/>
          </a:solidFill>
          <a:ln>
            <a:solidFill>
              <a:srgbClr val="8D9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Patch Firmware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Versions</a:t>
            </a:r>
          </a:p>
        </p:txBody>
      </p:sp>
      <p:sp>
        <p:nvSpPr>
          <p:cNvPr id="24" name="Star: 7 Points 23">
            <a:extLst>
              <a:ext uri="{FF2B5EF4-FFF2-40B4-BE49-F238E27FC236}">
                <a16:creationId xmlns:a16="http://schemas.microsoft.com/office/drawing/2014/main" id="{44C1BB29-A3F4-4823-8B3F-421E98DD46E0}"/>
              </a:ext>
            </a:extLst>
          </p:cNvPr>
          <p:cNvSpPr/>
          <p:nvPr/>
        </p:nvSpPr>
        <p:spPr>
          <a:xfrm>
            <a:off x="10252942" y="2697223"/>
            <a:ext cx="1772920" cy="1368028"/>
          </a:xfrm>
          <a:prstGeom prst="star7">
            <a:avLst/>
          </a:prstGeom>
          <a:solidFill>
            <a:srgbClr val="E7EC0A"/>
          </a:solidFill>
          <a:ln>
            <a:solidFill>
              <a:srgbClr val="8D9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Update Software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Apps</a:t>
            </a:r>
          </a:p>
        </p:txBody>
      </p:sp>
      <p:sp>
        <p:nvSpPr>
          <p:cNvPr id="25" name="Star: 7 Points 24">
            <a:extLst>
              <a:ext uri="{FF2B5EF4-FFF2-40B4-BE49-F238E27FC236}">
                <a16:creationId xmlns:a16="http://schemas.microsoft.com/office/drawing/2014/main" id="{708C7E48-A67D-4E53-8059-DD93084D541A}"/>
              </a:ext>
            </a:extLst>
          </p:cNvPr>
          <p:cNvSpPr/>
          <p:nvPr/>
        </p:nvSpPr>
        <p:spPr>
          <a:xfrm>
            <a:off x="8590386" y="2088167"/>
            <a:ext cx="1772920" cy="1368028"/>
          </a:xfrm>
          <a:prstGeom prst="star7">
            <a:avLst/>
          </a:prstGeom>
          <a:solidFill>
            <a:srgbClr val="E7EC0A"/>
          </a:solidFill>
          <a:ln>
            <a:solidFill>
              <a:srgbClr val="8D9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Optimise </a:t>
            </a:r>
            <a:r>
              <a:rPr lang="en-GB" sz="1200" dirty="0" err="1">
                <a:solidFill>
                  <a:schemeClr val="tx1"/>
                </a:solidFill>
              </a:rPr>
              <a:t>Configware</a:t>
            </a:r>
            <a:endParaRPr lang="en-GB" sz="1200" dirty="0">
              <a:solidFill>
                <a:schemeClr val="tx1"/>
              </a:solidFill>
            </a:endParaRP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337874-CFC4-4B46-9150-6B7B4BB2DAAF}"/>
              </a:ext>
            </a:extLst>
          </p:cNvPr>
          <p:cNvSpPr/>
          <p:nvPr/>
        </p:nvSpPr>
        <p:spPr>
          <a:xfrm>
            <a:off x="922432" y="847005"/>
            <a:ext cx="2214880" cy="8116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Potential Clients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6F6327-0C97-4F23-8322-33D8C198A974}"/>
              </a:ext>
            </a:extLst>
          </p:cNvPr>
          <p:cNvSpPr/>
          <p:nvPr/>
        </p:nvSpPr>
        <p:spPr>
          <a:xfrm>
            <a:off x="922432" y="5702660"/>
            <a:ext cx="2214880" cy="8116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Existing Engagements</a:t>
            </a:r>
          </a:p>
        </p:txBody>
      </p:sp>
      <p:sp>
        <p:nvSpPr>
          <p:cNvPr id="28" name="Lightning Bolt 27">
            <a:extLst>
              <a:ext uri="{FF2B5EF4-FFF2-40B4-BE49-F238E27FC236}">
                <a16:creationId xmlns:a16="http://schemas.microsoft.com/office/drawing/2014/main" id="{02285F74-7478-4DAB-943C-0B3534477BA2}"/>
              </a:ext>
            </a:extLst>
          </p:cNvPr>
          <p:cNvSpPr/>
          <p:nvPr/>
        </p:nvSpPr>
        <p:spPr>
          <a:xfrm>
            <a:off x="3901672" y="4441532"/>
            <a:ext cx="771928" cy="1142395"/>
          </a:xfrm>
          <a:prstGeom prst="lightningBol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8AE517-814E-4800-B965-2AEDCBD43B0F}"/>
              </a:ext>
            </a:extLst>
          </p:cNvPr>
          <p:cNvSpPr txBox="1"/>
          <p:nvPr/>
        </p:nvSpPr>
        <p:spPr>
          <a:xfrm>
            <a:off x="3180196" y="4801156"/>
            <a:ext cx="22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Functions</a:t>
            </a:r>
          </a:p>
        </p:txBody>
      </p:sp>
      <p:sp>
        <p:nvSpPr>
          <p:cNvPr id="32" name="Lightning Bolt 31">
            <a:extLst>
              <a:ext uri="{FF2B5EF4-FFF2-40B4-BE49-F238E27FC236}">
                <a16:creationId xmlns:a16="http://schemas.microsoft.com/office/drawing/2014/main" id="{FE68F9EC-F73C-41B8-A565-0594480E1DDA}"/>
              </a:ext>
            </a:extLst>
          </p:cNvPr>
          <p:cNvSpPr/>
          <p:nvPr/>
        </p:nvSpPr>
        <p:spPr>
          <a:xfrm>
            <a:off x="3870469" y="2992676"/>
            <a:ext cx="771928" cy="1142395"/>
          </a:xfrm>
          <a:prstGeom prst="lightningBol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1394B7-A824-4D25-90B3-95FFCD2924BB}"/>
              </a:ext>
            </a:extLst>
          </p:cNvPr>
          <p:cNvSpPr txBox="1"/>
          <p:nvPr/>
        </p:nvSpPr>
        <p:spPr>
          <a:xfrm>
            <a:off x="3148993" y="3352300"/>
            <a:ext cx="22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Programmes</a:t>
            </a:r>
          </a:p>
        </p:txBody>
      </p:sp>
      <p:sp>
        <p:nvSpPr>
          <p:cNvPr id="34" name="Lightning Bolt 33">
            <a:extLst>
              <a:ext uri="{FF2B5EF4-FFF2-40B4-BE49-F238E27FC236}">
                <a16:creationId xmlns:a16="http://schemas.microsoft.com/office/drawing/2014/main" id="{9C1AE9E1-6497-4D3C-88BC-477A079997BA}"/>
              </a:ext>
            </a:extLst>
          </p:cNvPr>
          <p:cNvSpPr/>
          <p:nvPr/>
        </p:nvSpPr>
        <p:spPr>
          <a:xfrm>
            <a:off x="3810895" y="1658665"/>
            <a:ext cx="771928" cy="1142395"/>
          </a:xfrm>
          <a:prstGeom prst="lightningBol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294306-4953-4816-B9E1-7E56486BF009}"/>
              </a:ext>
            </a:extLst>
          </p:cNvPr>
          <p:cNvSpPr txBox="1"/>
          <p:nvPr/>
        </p:nvSpPr>
        <p:spPr>
          <a:xfrm>
            <a:off x="3089419" y="2018289"/>
            <a:ext cx="22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Lines Of Business</a:t>
            </a:r>
          </a:p>
        </p:txBody>
      </p:sp>
      <p:sp>
        <p:nvSpPr>
          <p:cNvPr id="36" name="Cloud 35">
            <a:extLst>
              <a:ext uri="{FF2B5EF4-FFF2-40B4-BE49-F238E27FC236}">
                <a16:creationId xmlns:a16="http://schemas.microsoft.com/office/drawing/2014/main" id="{55BE41D6-F55A-4132-8B1B-DB25441A5516}"/>
              </a:ext>
            </a:extLst>
          </p:cNvPr>
          <p:cNvSpPr/>
          <p:nvPr/>
        </p:nvSpPr>
        <p:spPr>
          <a:xfrm>
            <a:off x="7322820" y="1830478"/>
            <a:ext cx="843280" cy="623311"/>
          </a:xfrm>
          <a:prstGeom prst="cloud">
            <a:avLst/>
          </a:prstGeom>
          <a:solidFill>
            <a:srgbClr val="FC68D5"/>
          </a:solidFill>
          <a:ln>
            <a:solidFill>
              <a:srgbClr val="A50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56C1A3-77AD-44EF-BAA1-12DF8CFA19CE}"/>
              </a:ext>
            </a:extLst>
          </p:cNvPr>
          <p:cNvSpPr txBox="1"/>
          <p:nvPr/>
        </p:nvSpPr>
        <p:spPr>
          <a:xfrm>
            <a:off x="6637020" y="1647596"/>
            <a:ext cx="2214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Personalisations</a:t>
            </a:r>
            <a:r>
              <a:rPr lang="en-GB" dirty="0"/>
              <a:t>, Interactions, and Suggestions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60BBB07F-1301-46D9-9080-6F34897906E4}"/>
              </a:ext>
            </a:extLst>
          </p:cNvPr>
          <p:cNvSpPr/>
          <p:nvPr/>
        </p:nvSpPr>
        <p:spPr>
          <a:xfrm>
            <a:off x="7345680" y="3339992"/>
            <a:ext cx="843280" cy="623311"/>
          </a:xfrm>
          <a:prstGeom prst="cloud">
            <a:avLst/>
          </a:prstGeom>
          <a:solidFill>
            <a:srgbClr val="FC68D5"/>
          </a:solidFill>
          <a:ln>
            <a:solidFill>
              <a:srgbClr val="A50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9E110A-EE15-49CC-B0C9-E572CF8CEAA0}"/>
              </a:ext>
            </a:extLst>
          </p:cNvPr>
          <p:cNvSpPr txBox="1"/>
          <p:nvPr/>
        </p:nvSpPr>
        <p:spPr>
          <a:xfrm>
            <a:off x="6659880" y="3325442"/>
            <a:ext cx="221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Alerts, RCA, and Learnings</a:t>
            </a:r>
          </a:p>
        </p:txBody>
      </p:sp>
      <p:sp>
        <p:nvSpPr>
          <p:cNvPr id="40" name="Cloud 39">
            <a:extLst>
              <a:ext uri="{FF2B5EF4-FFF2-40B4-BE49-F238E27FC236}">
                <a16:creationId xmlns:a16="http://schemas.microsoft.com/office/drawing/2014/main" id="{E635EDB2-3CFE-4518-957F-94E1ED3AA3D1}"/>
              </a:ext>
            </a:extLst>
          </p:cNvPr>
          <p:cNvSpPr/>
          <p:nvPr/>
        </p:nvSpPr>
        <p:spPr>
          <a:xfrm>
            <a:off x="7300568" y="4650633"/>
            <a:ext cx="843280" cy="623311"/>
          </a:xfrm>
          <a:prstGeom prst="cloud">
            <a:avLst/>
          </a:prstGeom>
          <a:solidFill>
            <a:srgbClr val="FC68D5"/>
          </a:solidFill>
          <a:ln>
            <a:solidFill>
              <a:srgbClr val="A503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657D71-0FF1-4A09-AB05-E524E3A06D56}"/>
              </a:ext>
            </a:extLst>
          </p:cNvPr>
          <p:cNvSpPr txBox="1"/>
          <p:nvPr/>
        </p:nvSpPr>
        <p:spPr>
          <a:xfrm>
            <a:off x="6614768" y="4776928"/>
            <a:ext cx="2214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Datalake</a:t>
            </a:r>
            <a:r>
              <a:rPr lang="en-GB" dirty="0"/>
              <a:t>, OLTP, and OLAP</a:t>
            </a:r>
          </a:p>
        </p:txBody>
      </p:sp>
      <p:sp>
        <p:nvSpPr>
          <p:cNvPr id="42" name="Star: 7 Points 41">
            <a:extLst>
              <a:ext uri="{FF2B5EF4-FFF2-40B4-BE49-F238E27FC236}">
                <a16:creationId xmlns:a16="http://schemas.microsoft.com/office/drawing/2014/main" id="{1A0F5A49-E3D7-4C40-84D8-BA51F7B6ABF2}"/>
              </a:ext>
            </a:extLst>
          </p:cNvPr>
          <p:cNvSpPr/>
          <p:nvPr/>
        </p:nvSpPr>
        <p:spPr>
          <a:xfrm>
            <a:off x="8601297" y="776290"/>
            <a:ext cx="1772920" cy="1368028"/>
          </a:xfrm>
          <a:prstGeom prst="star7">
            <a:avLst/>
          </a:prstGeom>
          <a:solidFill>
            <a:srgbClr val="E7EC0A"/>
          </a:solidFill>
          <a:ln>
            <a:solidFill>
              <a:srgbClr val="8D90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Experience Refresh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Campaigns</a:t>
            </a:r>
          </a:p>
        </p:txBody>
      </p:sp>
    </p:spTree>
    <p:extLst>
      <p:ext uri="{BB962C8B-B14F-4D97-AF65-F5344CB8AC3E}">
        <p14:creationId xmlns:p14="http://schemas.microsoft.com/office/powerpoint/2010/main" val="2536736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76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Sinyangwe</dc:creator>
  <cp:lastModifiedBy>Michael Sinyangwe</cp:lastModifiedBy>
  <cp:revision>28</cp:revision>
  <dcterms:created xsi:type="dcterms:W3CDTF">2019-10-07T15:43:05Z</dcterms:created>
  <dcterms:modified xsi:type="dcterms:W3CDTF">2022-08-05T21:18:15Z</dcterms:modified>
</cp:coreProperties>
</file>