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282890" y="181183"/>
            <a:ext cx="3698543" cy="2316357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 smtClean="0"/>
          </a:p>
        </p:txBody>
      </p:sp>
      <p:sp>
        <p:nvSpPr>
          <p:cNvPr id="5" name="Lightning Bolt 4"/>
          <p:cNvSpPr/>
          <p:nvPr/>
        </p:nvSpPr>
        <p:spPr>
          <a:xfrm>
            <a:off x="8472696" y="181183"/>
            <a:ext cx="2065919" cy="2316357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944806" y="107775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Question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18300" y="107775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 smtClean="0"/>
              <a:t>Answer</a:t>
            </a:r>
            <a:endParaRPr lang="en-GB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666320" y="2971729"/>
            <a:ext cx="208635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Key Fragments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666321" y="4306712"/>
            <a:ext cx="2086354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 smtClean="0"/>
              <a:t>Purposyms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666322" y="4974610"/>
            <a:ext cx="208635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Relationships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666319" y="3633346"/>
            <a:ext cx="2086356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Synonyms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66320" y="5641695"/>
            <a:ext cx="2086355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Causal 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8666320" y="6308780"/>
            <a:ext cx="2086355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Adjacent Context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220247" y="2971729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Exact Intent (Match)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220244" y="5636775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Literal Intent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220244" y="630878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Poetic Intent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2285986" y="2969089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What?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5986" y="363962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Where?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85986" y="430752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When?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5986" y="497461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Who?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5986" y="564169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How?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5986" y="630878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Why?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20245" y="430998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 Intent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220247" y="4974610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Aggregate Intent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220244" y="363798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Constituent Intent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0752694" y="497725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FF00"/>
                </a:solidFill>
              </a:rPr>
              <a:t>v</a:t>
            </a:r>
            <a:r>
              <a:rPr lang="en-GB" b="1" dirty="0" smtClean="0">
                <a:solidFill>
                  <a:srgbClr val="FFFF00"/>
                </a:solidFill>
              </a:rPr>
              <a:t>_01.03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752695" y="430671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92D050"/>
                </a:solidFill>
              </a:rPr>
              <a:t>v_01.02</a:t>
            </a:r>
            <a:endParaRPr lang="en-GB" b="1" dirty="0">
              <a:solidFill>
                <a:srgbClr val="92D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752695" y="2969089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B0F0"/>
                </a:solidFill>
              </a:rPr>
              <a:t>v_01.00</a:t>
            </a:r>
            <a:endParaRPr lang="en-GB" b="1" dirty="0">
              <a:solidFill>
                <a:srgbClr val="00B0F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752675" y="364572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v_01.01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20101" y="2299724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v_01.07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23582" y="460527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v_01.06</a:t>
            </a:r>
            <a:endParaRPr lang="en-GB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752675" y="630878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v_01.05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0752675" y="564778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EAB200"/>
                </a:solidFill>
              </a:rPr>
              <a:t>v_01.04</a:t>
            </a:r>
            <a:endParaRPr lang="en-GB" b="1" dirty="0">
              <a:solidFill>
                <a:srgbClr val="EAB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21</cp:revision>
  <dcterms:created xsi:type="dcterms:W3CDTF">2020-05-09T14:59:40Z</dcterms:created>
  <dcterms:modified xsi:type="dcterms:W3CDTF">2020-05-09T15:50:08Z</dcterms:modified>
</cp:coreProperties>
</file>