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9B11-3452-4536-8B58-1972CA6B6CD1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9F83-EDD7-4D10-8B3B-24296F9C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9F83-EDD7-4D10-8B3B-24296F9C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Eden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it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36662" y="133253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04371" y="246304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26724" y="3947518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371436" y="492968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099461" y="50399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28698" y="205168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993648" y="3005315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52035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5902362" y="1585366"/>
            <a:ext cx="98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113315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63753" y="4005276"/>
            <a:ext cx="91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299918" y="5642276"/>
            <a:ext cx="116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02671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13019" y="43900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7085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13599" y="3036371"/>
            <a:ext cx="16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Prohibitions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A7FC7-177D-D05A-2AFE-947DAEEE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87642" y="1917314"/>
            <a:ext cx="228435" cy="545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282F-CD1E-B8B4-1CB7-047C2BEA9BD0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2611639" y="1624927"/>
            <a:ext cx="1025023" cy="401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3D9E09-783A-6AA3-4C32-A28B7A403F4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938621" y="1624927"/>
            <a:ext cx="963741" cy="98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3F18A-59B4-1416-C153-6828B7E24F92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1494266" y="2303715"/>
            <a:ext cx="1117373" cy="70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699665-FCF2-1D94-6937-69EF51C4CE82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994884" y="2632325"/>
            <a:ext cx="1909487" cy="5268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B2E9E-6DEA-04A3-11F0-F9D4AE1A3456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516077" y="2801602"/>
            <a:ext cx="13268" cy="569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7BBD9-CC5A-90A2-953E-0FCECF2B59B9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flipV="1">
            <a:off x="4516077" y="1723866"/>
            <a:ext cx="1386285" cy="7391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06892C-3E44-EFAF-BE7A-AD3519D33A9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27783" y="2190181"/>
            <a:ext cx="2900915" cy="4421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F4DB8-D459-5078-613B-471CBDBF9C81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H="1" flipV="1">
            <a:off x="6891031" y="1723866"/>
            <a:ext cx="1508121" cy="3278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41B0C-E280-0391-20C5-E9CC67381634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12845" y="2328680"/>
            <a:ext cx="486307" cy="78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5A22A-6BA0-1958-B0FA-D14C0BFCAB8E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flipH="1" flipV="1">
            <a:off x="8769606" y="2190181"/>
            <a:ext cx="1288872" cy="846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A25EE-4294-9168-0360-07AC86B53F83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8448440" y="3267204"/>
            <a:ext cx="7651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181458-0408-1946-6B49-62DD3C3A7C87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5121013" y="3570909"/>
            <a:ext cx="781350" cy="3766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839F04-E473-641E-681D-13D2503488AD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5902363" y="3705022"/>
            <a:ext cx="372949" cy="242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D062A-0ED5-8117-29B9-842C19E26167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7103552" y="3889688"/>
            <a:ext cx="709467" cy="638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603BA-B3F5-BBD4-94DE-379D50725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7103552" y="3267204"/>
            <a:ext cx="273697" cy="25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20798-9472-405B-1CE3-320A995A233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12845" y="3421092"/>
            <a:ext cx="281048" cy="9689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D36B61-ADBF-38C9-928C-A77A9D3EE05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193893" y="3498036"/>
            <a:ext cx="1864585" cy="892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D2BC9-410C-4D88-608B-66681BE5BABC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1494266" y="3313092"/>
            <a:ext cx="1324868" cy="692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18FF55-ADD7-E584-D613-CBD7934B68A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274515" y="3570909"/>
            <a:ext cx="663161" cy="588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F10719-0FF7-A851-0015-C3F8191EA85C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74515" y="4159165"/>
            <a:ext cx="2052209" cy="49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A11545-CF7E-53D2-CA5C-29C4A82DFFE4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3676703" y="50399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16452E-0B04-37CD-73FD-1BCE035A7307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4253944" y="4470738"/>
            <a:ext cx="1648419" cy="738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E8F4CB-3228-2248-F60E-58ADF61B8D48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819134" y="4313053"/>
            <a:ext cx="857569" cy="726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670F1-0227-7264-5244-330419D5778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466328" y="5209267"/>
            <a:ext cx="633133" cy="633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22226E-7865-9861-B223-965BB45F3704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flipV="1">
            <a:off x="1883123" y="4159165"/>
            <a:ext cx="480630" cy="1483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2CDDE-025E-F09D-6C1A-45F4B71475E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53944" y="5114350"/>
            <a:ext cx="2117492" cy="94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49734F-347B-040C-CE69-34CA06317E6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6478001" y="4209128"/>
            <a:ext cx="379690" cy="720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07132B-670F-0639-0BCA-04F957284B17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857691" y="3889688"/>
            <a:ext cx="245861" cy="1039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030275-FCD4-0F16-0DAE-28BEDC96FC47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7343946" y="4667067"/>
            <a:ext cx="849947" cy="447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D1970-BDB4-FE04-9946-764421078F97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 flipV="1">
            <a:off x="2901141" y="2165216"/>
            <a:ext cx="1003230" cy="4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F42776-08CF-D162-94B0-AD9E7E04EF9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494266" y="3313092"/>
            <a:ext cx="388857" cy="2329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4C804D-FBB4-8212-BCB5-648206E5A1C3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994884" y="3159204"/>
            <a:ext cx="1942792" cy="411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841B53-E763-63CE-BDAC-57A3655F466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H="1" flipV="1">
            <a:off x="5127783" y="2632325"/>
            <a:ext cx="774580" cy="1315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BEDCE-2E1C-54C4-F000-F5CBD1B63C94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5127783" y="2632325"/>
            <a:ext cx="1975769" cy="888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6172DC-36BE-BA57-1406-B198084752FE}"/>
              </a:ext>
            </a:extLst>
          </p:cNvPr>
          <p:cNvSpPr txBox="1"/>
          <p:nvPr/>
        </p:nvSpPr>
        <p:spPr>
          <a:xfrm>
            <a:off x="0" y="769441"/>
            <a:ext cx="215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Gruffalo!</a:t>
            </a:r>
            <a:br>
              <a:rPr lang="en-GB" dirty="0"/>
            </a:br>
            <a:r>
              <a:rPr lang="en-GB" dirty="0"/>
              <a:t>(Unfounded Fears)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45218A-2473-0640-F3FC-C0B8948046E3}"/>
              </a:ext>
            </a:extLst>
          </p:cNvPr>
          <p:cNvSpPr txBox="1"/>
          <p:nvPr/>
        </p:nvSpPr>
        <p:spPr>
          <a:xfrm>
            <a:off x="9591223" y="769441"/>
            <a:ext cx="260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Jabberwocky!</a:t>
            </a:r>
            <a:br>
              <a:rPr lang="en-GB" dirty="0"/>
            </a:br>
            <a:r>
              <a:rPr lang="en-GB" dirty="0"/>
              <a:t>(Nonsensical Words)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F4EA7B-75E3-278D-493B-FE724D2AD818}"/>
              </a:ext>
            </a:extLst>
          </p:cNvPr>
          <p:cNvSpPr txBox="1"/>
          <p:nvPr/>
        </p:nvSpPr>
        <p:spPr>
          <a:xfrm>
            <a:off x="9646495" y="6211668"/>
            <a:ext cx="254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Flood!</a:t>
            </a:r>
            <a:br>
              <a:rPr lang="en-GB" dirty="0"/>
            </a:br>
            <a:r>
              <a:rPr lang="en-GB" dirty="0"/>
              <a:t>(Inexplicable Departures)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8C36A5-F8E7-CE33-AF8D-C9872E90ADF4}"/>
              </a:ext>
            </a:extLst>
          </p:cNvPr>
          <p:cNvSpPr txBox="1"/>
          <p:nvPr/>
        </p:nvSpPr>
        <p:spPr>
          <a:xfrm>
            <a:off x="0" y="6211669"/>
            <a:ext cx="234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</a:t>
            </a:r>
            <a:r>
              <a:rPr lang="en-GB" dirty="0" err="1"/>
              <a:t>Nazgûl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(Confusing Opposition)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0E84-C554-090F-5C13-DDFA00E0EB8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Optimal Process</a:t>
            </a: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4750EE46-4D4C-96C8-DA8C-8A0E63675CB2}"/>
              </a:ext>
            </a:extLst>
          </p:cNvPr>
          <p:cNvSpPr/>
          <p:nvPr/>
        </p:nvSpPr>
        <p:spPr>
          <a:xfrm>
            <a:off x="1457132" y="5458408"/>
            <a:ext cx="1343608" cy="1399592"/>
          </a:xfrm>
          <a:prstGeom prst="star3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 Ignored Burnout</a:t>
            </a: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50228EB2-2845-383B-0701-7320F7AEC2EF}"/>
              </a:ext>
            </a:extLst>
          </p:cNvPr>
          <p:cNvSpPr/>
          <p:nvPr/>
        </p:nvSpPr>
        <p:spPr>
          <a:xfrm>
            <a:off x="2800740" y="4058816"/>
            <a:ext cx="1343608" cy="1399592"/>
          </a:xfrm>
          <a:prstGeom prst="star3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Interventionism</a:t>
            </a: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832F2C9D-801D-B5A7-CE3F-2F1B39DFA593}"/>
              </a:ext>
            </a:extLst>
          </p:cNvPr>
          <p:cNvSpPr/>
          <p:nvPr/>
        </p:nvSpPr>
        <p:spPr>
          <a:xfrm>
            <a:off x="4144348" y="2659224"/>
            <a:ext cx="1343608" cy="1399592"/>
          </a:xfrm>
          <a:prstGeom prst="star3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Mentoring</a:t>
            </a:r>
          </a:p>
        </p:txBody>
      </p:sp>
      <p:sp>
        <p:nvSpPr>
          <p:cNvPr id="26" name="Star: 32 Points 25">
            <a:extLst>
              <a:ext uri="{FF2B5EF4-FFF2-40B4-BE49-F238E27FC236}">
                <a16:creationId xmlns:a16="http://schemas.microsoft.com/office/drawing/2014/main" id="{5A448841-C943-4E6D-A610-7DF1484DB83E}"/>
              </a:ext>
            </a:extLst>
          </p:cNvPr>
          <p:cNvSpPr/>
          <p:nvPr/>
        </p:nvSpPr>
        <p:spPr>
          <a:xfrm>
            <a:off x="5487956" y="1296583"/>
            <a:ext cx="1343608" cy="1399592"/>
          </a:xfrm>
          <a:prstGeom prst="star3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Optimally Engaged Pivot</a:t>
            </a:r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2FEB67B0-1329-8529-3A4D-C142166C997C}"/>
              </a:ext>
            </a:extLst>
          </p:cNvPr>
          <p:cNvSpPr/>
          <p:nvPr/>
        </p:nvSpPr>
        <p:spPr>
          <a:xfrm>
            <a:off x="6831564" y="2659224"/>
            <a:ext cx="1343608" cy="1399592"/>
          </a:xfrm>
          <a:prstGeom prst="star32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Advisory</a:t>
            </a:r>
          </a:p>
        </p:txBody>
      </p:sp>
      <p:sp>
        <p:nvSpPr>
          <p:cNvPr id="28" name="Star: 32 Points 27">
            <a:extLst>
              <a:ext uri="{FF2B5EF4-FFF2-40B4-BE49-F238E27FC236}">
                <a16:creationId xmlns:a16="http://schemas.microsoft.com/office/drawing/2014/main" id="{48769147-EDE6-B7CE-E3C5-1F25764A8A98}"/>
              </a:ext>
            </a:extLst>
          </p:cNvPr>
          <p:cNvSpPr/>
          <p:nvPr/>
        </p:nvSpPr>
        <p:spPr>
          <a:xfrm>
            <a:off x="8175172" y="4058816"/>
            <a:ext cx="1343608" cy="1399592"/>
          </a:xfrm>
          <a:prstGeom prst="star3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Autonomy</a:t>
            </a:r>
          </a:p>
        </p:txBody>
      </p:sp>
      <p:sp>
        <p:nvSpPr>
          <p:cNvPr id="29" name="Star: 32 Points 28">
            <a:extLst>
              <a:ext uri="{FF2B5EF4-FFF2-40B4-BE49-F238E27FC236}">
                <a16:creationId xmlns:a16="http://schemas.microsoft.com/office/drawing/2014/main" id="{5101DFF2-90ED-C469-69C8-68B1A869EC6A}"/>
              </a:ext>
            </a:extLst>
          </p:cNvPr>
          <p:cNvSpPr/>
          <p:nvPr/>
        </p:nvSpPr>
        <p:spPr>
          <a:xfrm>
            <a:off x="9518780" y="5458408"/>
            <a:ext cx="1343608" cy="1399592"/>
          </a:xfrm>
          <a:prstGeom prst="star32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Shifting</a:t>
            </a:r>
            <a:br>
              <a:rPr lang="en-GB" sz="1100" dirty="0"/>
            </a:br>
            <a:r>
              <a:rPr lang="en-GB" sz="1100" dirty="0"/>
              <a:t>Requirements</a:t>
            </a:r>
          </a:p>
        </p:txBody>
      </p:sp>
      <p:sp>
        <p:nvSpPr>
          <p:cNvPr id="30" name="Star: 32 Points 29">
            <a:extLst>
              <a:ext uri="{FF2B5EF4-FFF2-40B4-BE49-F238E27FC236}">
                <a16:creationId xmlns:a16="http://schemas.microsoft.com/office/drawing/2014/main" id="{204AF478-71EB-CA23-FF0A-4D72A1A63690}"/>
              </a:ext>
            </a:extLst>
          </p:cNvPr>
          <p:cNvSpPr/>
          <p:nvPr/>
        </p:nvSpPr>
        <p:spPr>
          <a:xfrm>
            <a:off x="0" y="4058816"/>
            <a:ext cx="1343608" cy="1399592"/>
          </a:xfrm>
          <a:prstGeom prst="star3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Mandate</a:t>
            </a:r>
          </a:p>
        </p:txBody>
      </p:sp>
      <p:sp>
        <p:nvSpPr>
          <p:cNvPr id="31" name="Star: 32 Points 30">
            <a:extLst>
              <a:ext uri="{FF2B5EF4-FFF2-40B4-BE49-F238E27FC236}">
                <a16:creationId xmlns:a16="http://schemas.microsoft.com/office/drawing/2014/main" id="{C0B76C92-94F2-0AC4-5572-1405D98B3A8F}"/>
              </a:ext>
            </a:extLst>
          </p:cNvPr>
          <p:cNvSpPr/>
          <p:nvPr/>
        </p:nvSpPr>
        <p:spPr>
          <a:xfrm>
            <a:off x="10840617" y="4058816"/>
            <a:ext cx="1343608" cy="1399592"/>
          </a:xfrm>
          <a:prstGeom prst="star32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Kickback</a:t>
            </a: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7E6589B3-1540-6B60-13F5-49E1D53E8090}"/>
              </a:ext>
            </a:extLst>
          </p:cNvPr>
          <p:cNvSpPr/>
          <p:nvPr/>
        </p:nvSpPr>
        <p:spPr>
          <a:xfrm rot="2610818">
            <a:off x="1318618" y="313451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4DF7A735-A4CB-A640-0981-45F76D911E96}"/>
              </a:ext>
            </a:extLst>
          </p:cNvPr>
          <p:cNvSpPr/>
          <p:nvPr/>
        </p:nvSpPr>
        <p:spPr>
          <a:xfrm rot="18989182" flipH="1">
            <a:off x="9332764" y="3173733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8ECFF034-3A30-48E9-443A-183C62337BE2}"/>
              </a:ext>
            </a:extLst>
          </p:cNvPr>
          <p:cNvSpPr/>
          <p:nvPr/>
        </p:nvSpPr>
        <p:spPr>
          <a:xfrm rot="2610818">
            <a:off x="5485298" y="84372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81099392-04DC-D2CA-7E42-38666813549F}"/>
              </a:ext>
            </a:extLst>
          </p:cNvPr>
          <p:cNvSpPr/>
          <p:nvPr/>
        </p:nvSpPr>
        <p:spPr>
          <a:xfrm rot="18989182" flipH="1">
            <a:off x="5285682" y="383508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CB152-D57D-8953-1DB9-8DB5C895CF9F}"/>
              </a:ext>
            </a:extLst>
          </p:cNvPr>
          <p:cNvSpPr txBox="1"/>
          <p:nvPr/>
        </p:nvSpPr>
        <p:spPr>
          <a:xfrm>
            <a:off x="2374641" y="3983799"/>
            <a:ext cx="7570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+Individual – Theory Ideation – PowerPoint Slides – 1 Day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+Pair – Research Prototype – 1 Fortnight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+Team – Development Demonstrator – 1 Month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+Office – Marketing Sandbox – 1 Quarter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+Business Unit – Engineering IOC-Solution – </a:t>
            </a:r>
            <a:r>
              <a:rPr lang="en-GB">
                <a:solidFill>
                  <a:srgbClr val="7030A0"/>
                </a:solidFill>
              </a:rPr>
              <a:t>1 Season (6 Months)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>
                <a:solidFill>
                  <a:srgbClr val="7030A0"/>
                </a:solidFill>
              </a:rPr>
              <a:t>+Organisation – </a:t>
            </a:r>
            <a: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  <a:t>World-Event Exposés </a:t>
            </a:r>
            <a:r>
              <a:rPr lang="en-GB" dirty="0">
                <a:solidFill>
                  <a:srgbClr val="7030A0"/>
                </a:solidFill>
              </a:rPr>
              <a:t>– 1 Year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+Partnership – Phased Roll-Outs</a:t>
            </a:r>
            <a: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– 1 Horizon (3 Years)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+Federation – Automated Self-Serve – 1 Cycle (8 Years)</a:t>
            </a:r>
            <a:b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</a:br>
            <a:r>
              <a:rPr lang="en-GB" dirty="0">
                <a:solidFill>
                  <a:srgbClr val="7030A0"/>
                </a:solidFill>
              </a:rPr>
              <a:t>+Standard – Commoditised Smart-Contract – Multiple Super-Cycles (15+ Years)</a:t>
            </a:r>
          </a:p>
        </p:txBody>
      </p:sp>
    </p:spTree>
    <p:extLst>
      <p:ext uri="{BB962C8B-B14F-4D97-AF65-F5344CB8AC3E}">
        <p14:creationId xmlns:p14="http://schemas.microsoft.com/office/powerpoint/2010/main" val="634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415</Words>
  <Application>Microsoft Office PowerPoint</Application>
  <PresentationFormat>Widescreen</PresentationFormat>
  <Paragraphs>104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61</cp:revision>
  <dcterms:created xsi:type="dcterms:W3CDTF">2022-08-16T21:12:43Z</dcterms:created>
  <dcterms:modified xsi:type="dcterms:W3CDTF">2022-11-09T14:23:28Z</dcterms:modified>
</cp:coreProperties>
</file>