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21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0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20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1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67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67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80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96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97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49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072A5-80F2-459C-8EED-9DCE35A75F4A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61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ud 31"/>
          <p:cNvSpPr/>
          <p:nvPr/>
        </p:nvSpPr>
        <p:spPr>
          <a:xfrm>
            <a:off x="1508069" y="181183"/>
            <a:ext cx="2674951" cy="2316357"/>
          </a:xfrm>
          <a:prstGeom prst="cloud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1508069" y="1077751"/>
            <a:ext cx="267495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 smtClean="0"/>
              <a:t>Question</a:t>
            </a:r>
            <a:endParaRPr lang="en-GB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8059392" y="2971729"/>
            <a:ext cx="2256548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Key Fragments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8059391" y="4306712"/>
            <a:ext cx="2256548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Synonyms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8059392" y="4974610"/>
            <a:ext cx="225654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Relationships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8059391" y="3633346"/>
            <a:ext cx="2256548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/>
              <a:t>Purposyms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8059392" y="5641695"/>
            <a:ext cx="2256548" cy="369332"/>
          </a:xfrm>
          <a:prstGeom prst="rect">
            <a:avLst/>
          </a:prstGeom>
          <a:solidFill>
            <a:srgbClr val="EAB200"/>
          </a:solidFill>
          <a:ln>
            <a:solidFill>
              <a:srgbClr val="EAB2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Causal Chains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8059392" y="6308780"/>
            <a:ext cx="2256548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Counterfactuals/Imp.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4783511" y="2971729"/>
            <a:ext cx="2463432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Exact Intent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4783508" y="5636775"/>
            <a:ext cx="246343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Literal Intent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4783508" y="6308780"/>
            <a:ext cx="246343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Poetic Intent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1849250" y="2969089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What?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49250" y="3639627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Where?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49250" y="4307525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When?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49250" y="4974610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Who?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49250" y="5641695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How?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49250" y="6308780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Why?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83509" y="4309985"/>
            <a:ext cx="2463433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Constituent Intent</a:t>
            </a:r>
            <a:endParaRPr lang="en-GB" dirty="0"/>
          </a:p>
        </p:txBody>
      </p:sp>
      <p:sp>
        <p:nvSpPr>
          <p:cNvPr id="57" name="TextBox 56"/>
          <p:cNvSpPr txBox="1"/>
          <p:nvPr/>
        </p:nvSpPr>
        <p:spPr>
          <a:xfrm>
            <a:off x="4783511" y="4974610"/>
            <a:ext cx="2463432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Aggregate Intent</a:t>
            </a:r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4783508" y="3637980"/>
            <a:ext cx="246343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Comparison Intent</a:t>
            </a:r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10315958" y="4977250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FF00"/>
                </a:solidFill>
              </a:rPr>
              <a:t>v_01.04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315959" y="4306712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92D050"/>
                </a:solidFill>
              </a:rPr>
              <a:t>v_01.03</a:t>
            </a:r>
            <a:endParaRPr lang="en-GB" b="1" dirty="0">
              <a:solidFill>
                <a:srgbClr val="92D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315959" y="2969089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B0F0"/>
                </a:solidFill>
              </a:rPr>
              <a:t>v_01.01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315939" y="3645720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v_01.02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86121" y="2312873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v_01.08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6846" y="4605278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v_01.07</a:t>
            </a:r>
            <a:endParaRPr lang="en-GB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0315939" y="6308780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v_01.06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315939" y="5647788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EAB200"/>
                </a:solidFill>
              </a:rPr>
              <a:t>v_01.05</a:t>
            </a:r>
            <a:endParaRPr lang="en-GB" b="1" dirty="0">
              <a:solidFill>
                <a:srgbClr val="EAB200"/>
              </a:solidFill>
            </a:endParaRPr>
          </a:p>
        </p:txBody>
      </p:sp>
      <p:sp>
        <p:nvSpPr>
          <p:cNvPr id="67" name="Teardrop 66"/>
          <p:cNvSpPr/>
          <p:nvPr/>
        </p:nvSpPr>
        <p:spPr>
          <a:xfrm>
            <a:off x="8059391" y="181183"/>
            <a:ext cx="2019056" cy="2322695"/>
          </a:xfrm>
          <a:prstGeom prst="teardrop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Lightning Bolt 67"/>
          <p:cNvSpPr/>
          <p:nvPr/>
        </p:nvSpPr>
        <p:spPr>
          <a:xfrm>
            <a:off x="4999333" y="181183"/>
            <a:ext cx="2065919" cy="2316357"/>
          </a:xfrm>
          <a:prstGeom prst="lightningBol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4844937" y="1077751"/>
            <a:ext cx="237471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 smtClean="0"/>
              <a:t>Understanding</a:t>
            </a:r>
            <a:endParaRPr lang="en-GB" sz="2800" dirty="0"/>
          </a:p>
        </p:txBody>
      </p:sp>
      <p:sp>
        <p:nvSpPr>
          <p:cNvPr id="70" name="Teardrop 69"/>
          <p:cNvSpPr/>
          <p:nvPr/>
        </p:nvSpPr>
        <p:spPr>
          <a:xfrm>
            <a:off x="8211791" y="333583"/>
            <a:ext cx="1866656" cy="2163957"/>
          </a:xfrm>
          <a:prstGeom prst="teardrop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ardrop 70"/>
          <p:cNvSpPr/>
          <p:nvPr/>
        </p:nvSpPr>
        <p:spPr>
          <a:xfrm>
            <a:off x="8364191" y="485983"/>
            <a:ext cx="1714256" cy="2020535"/>
          </a:xfrm>
          <a:prstGeom prst="teardrop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ardrop 71"/>
          <p:cNvSpPr/>
          <p:nvPr/>
        </p:nvSpPr>
        <p:spPr>
          <a:xfrm>
            <a:off x="8516591" y="638383"/>
            <a:ext cx="1561856" cy="1868135"/>
          </a:xfrm>
          <a:prstGeom prst="teardrop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/>
          <p:cNvSpPr txBox="1"/>
          <p:nvPr/>
        </p:nvSpPr>
        <p:spPr>
          <a:xfrm>
            <a:off x="7881564" y="1077751"/>
            <a:ext cx="237471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 smtClean="0"/>
              <a:t>Answer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3910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44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Sinyangwe</dc:creator>
  <cp:lastModifiedBy>Michael Sinyangwe</cp:lastModifiedBy>
  <cp:revision>22</cp:revision>
  <dcterms:created xsi:type="dcterms:W3CDTF">2020-05-09T14:59:40Z</dcterms:created>
  <dcterms:modified xsi:type="dcterms:W3CDTF">2020-05-11T06:32:43Z</dcterms:modified>
</cp:coreProperties>
</file>