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295</Words>
  <Application>Microsoft Office PowerPoint</Application>
  <PresentationFormat>Widescreen</PresentationFormat>
  <Paragraphs>91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45</cp:revision>
  <dcterms:created xsi:type="dcterms:W3CDTF">2022-08-16T21:12:43Z</dcterms:created>
  <dcterms:modified xsi:type="dcterms:W3CDTF">2022-10-26T17:04:57Z</dcterms:modified>
</cp:coreProperties>
</file>