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021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7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72A5-80F2-459C-8EED-9DCE35A75F4A}" type="datetimeFigureOut">
              <a:rPr lang="en-GB" smtClean="0"/>
              <a:pPr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508069" y="467792"/>
            <a:ext cx="2674951" cy="1825038"/>
          </a:xfrm>
          <a:prstGeom prst="clou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08068" y="1118701"/>
            <a:ext cx="26749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Question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059392" y="2848897"/>
            <a:ext cx="2256548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Cells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059391" y="3760792"/>
            <a:ext cx="2256548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Rows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059392" y="4237618"/>
            <a:ext cx="22565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Groups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059391" y="3305794"/>
            <a:ext cx="2256548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Columns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9392" y="4713633"/>
            <a:ext cx="2256548" cy="369332"/>
          </a:xfrm>
          <a:prstGeom prst="rect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Causal Regressions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059392" y="5176000"/>
            <a:ext cx="22565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Counterthresholds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3511" y="2848897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Exact Intent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783508" y="4708713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Literal Intent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783508" y="5176000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Poetic Intent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849250" y="2846257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9250" y="331207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Where?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9250" y="376160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When?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9250" y="4237618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Who?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9250" y="4713633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How?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9250" y="5176000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Why?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3509" y="3764065"/>
            <a:ext cx="2463433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Constituent Intent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783511" y="4237618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Aggregate Intent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783508" y="3310428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Comparison Intent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315958" y="424025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FF00"/>
                </a:solidFill>
              </a:rPr>
              <a:t>v_01.04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15959" y="3760792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92D050"/>
                </a:solidFill>
              </a:rPr>
              <a:t>v_01.03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15959" y="2846257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F0"/>
                </a:solidFill>
              </a:rPr>
              <a:t>v_01.01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15939" y="331816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7030A0"/>
                </a:solidFill>
              </a:rPr>
              <a:t>v_01.02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00295" y="2448333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v_01.08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94516" y="2448333"/>
            <a:ext cx="10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v_01.07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315939" y="517600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v_01.06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15939" y="4719726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EAB200"/>
                </a:solidFill>
              </a:rPr>
              <a:t>v_01.05</a:t>
            </a:r>
            <a:endParaRPr lang="en-GB" b="1" dirty="0">
              <a:solidFill>
                <a:srgbClr val="EAB200"/>
              </a:solidFill>
            </a:endParaRPr>
          </a:p>
        </p:txBody>
      </p:sp>
      <p:sp>
        <p:nvSpPr>
          <p:cNvPr id="2" name="Teardrop 1"/>
          <p:cNvSpPr/>
          <p:nvPr/>
        </p:nvSpPr>
        <p:spPr>
          <a:xfrm>
            <a:off x="8059391" y="467791"/>
            <a:ext cx="2019056" cy="18194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ightning Bolt 32"/>
          <p:cNvSpPr/>
          <p:nvPr/>
        </p:nvSpPr>
        <p:spPr>
          <a:xfrm>
            <a:off x="5022763" y="481018"/>
            <a:ext cx="1705970" cy="1821622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688393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Understanding</a:t>
            </a:r>
            <a:endParaRPr lang="en-GB" sz="2800" dirty="0"/>
          </a:p>
        </p:txBody>
      </p:sp>
      <p:sp>
        <p:nvSpPr>
          <p:cNvPr id="35" name="Teardrop 34"/>
          <p:cNvSpPr/>
          <p:nvPr/>
        </p:nvSpPr>
        <p:spPr>
          <a:xfrm>
            <a:off x="8211791" y="620191"/>
            <a:ext cx="1866656" cy="16670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ardrop 35"/>
          <p:cNvSpPr/>
          <p:nvPr/>
        </p:nvSpPr>
        <p:spPr>
          <a:xfrm>
            <a:off x="8364191" y="772591"/>
            <a:ext cx="1714256" cy="15146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ardrop 43"/>
          <p:cNvSpPr/>
          <p:nvPr/>
        </p:nvSpPr>
        <p:spPr>
          <a:xfrm>
            <a:off x="8516591" y="924991"/>
            <a:ext cx="1561856" cy="1377649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881564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Answer</a:t>
            </a:r>
            <a:endParaRPr lang="en-GB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849249" y="5643285"/>
            <a:ext cx="8466689" cy="369332"/>
          </a:xfrm>
          <a:prstGeom prst="rect">
            <a:avLst/>
          </a:prstGeom>
          <a:solidFill>
            <a:srgbClr val="9F6021"/>
          </a:solidFill>
          <a:ln>
            <a:solidFill>
              <a:srgbClr val="9F60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Universal </a:t>
            </a:r>
            <a:r>
              <a:rPr lang="en-GB" dirty="0" err="1" smtClean="0">
                <a:solidFill>
                  <a:schemeClr val="bg1"/>
                </a:solidFill>
              </a:rPr>
              <a:t>Benchmarker</a:t>
            </a:r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0295" y="6053561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9F6021"/>
                </a:solidFill>
              </a:rPr>
              <a:t>v_01.09</a:t>
            </a:r>
            <a:endParaRPr lang="en-GB" b="1" dirty="0">
              <a:solidFill>
                <a:srgbClr val="9F6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30</cp:revision>
  <dcterms:created xsi:type="dcterms:W3CDTF">2020-05-09T14:59:40Z</dcterms:created>
  <dcterms:modified xsi:type="dcterms:W3CDTF">2020-08-30T07:17:40Z</dcterms:modified>
</cp:coreProperties>
</file>