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2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pPr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Question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Cells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Rows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Groups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Columns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Causal </a:t>
            </a:r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Counterthresholds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Exact Intent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Literal Intent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Poetic Intent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Who?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How?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Constituent Intent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Aggregate Intent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Comparison Intent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</a:rPr>
              <a:t>v_01.04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2D050"/>
                </a:solidFill>
              </a:rPr>
              <a:t>v_01.03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v_01.01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v_01.02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v_01.08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v_01.07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v_01.06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AB200"/>
                </a:solidFill>
              </a:rPr>
              <a:t>v_01.05</a:t>
            </a:r>
            <a:endParaRPr lang="en-GB" b="1" dirty="0">
              <a:solidFill>
                <a:srgbClr val="EAB200"/>
              </a:solidFill>
            </a:endParaRPr>
          </a:p>
        </p:txBody>
      </p:sp>
      <p:sp>
        <p:nvSpPr>
          <p:cNvPr id="2" name="Teardrop 1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ightning Bolt 32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Understanding</a:t>
            </a:r>
            <a:endParaRPr lang="en-GB" sz="2800" dirty="0"/>
          </a:p>
        </p:txBody>
      </p:sp>
      <p:sp>
        <p:nvSpPr>
          <p:cNvPr id="35" name="Teardrop 34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ardrop 35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ardrop 43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Answer</a:t>
            </a:r>
            <a:endParaRPr lang="en-GB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Universal </a:t>
            </a:r>
            <a:r>
              <a:rPr lang="en-GB" dirty="0" err="1" smtClean="0">
                <a:solidFill>
                  <a:schemeClr val="bg1"/>
                </a:solidFill>
              </a:rPr>
              <a:t>Benchmarker</a:t>
            </a:r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F6021"/>
                </a:solidFill>
              </a:rPr>
              <a:t>v_01.09</a:t>
            </a:r>
            <a:endParaRPr lang="en-GB" b="1" dirty="0">
              <a:solidFill>
                <a:srgbClr val="9F6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31</cp:revision>
  <dcterms:created xsi:type="dcterms:W3CDTF">2020-05-09T14:59:40Z</dcterms:created>
  <dcterms:modified xsi:type="dcterms:W3CDTF">2020-10-09T15:27:45Z</dcterms:modified>
</cp:coreProperties>
</file>