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69B11-3452-4536-8B58-1972CA6B6CD1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29F83-EDD7-4D10-8B3B-24296F9C7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29F83-EDD7-4D10-8B3B-24296F9C77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46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1D0-C7A2-4FFF-33C1-A9381D1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A2E7-D8F4-50BC-26BE-E5D4117A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7998-61F8-C8BB-006D-8ED5E94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094-319A-7E83-D8BC-FFE0875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E768-3DD8-F559-1EA9-DE9EC4B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016-D3EF-2D99-14B0-1D0E9C5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72D6-4C3D-8588-9846-425ABA5F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A4A4-ADF2-0928-757F-9943981F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DBC-D38F-6381-F453-EAF8AEAD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2026-9EB6-B9D9-6E63-B03722C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7123-7E4D-C443-AAA7-A3438A6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C653-22A3-5AE5-0D2F-38EA6728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783-15DA-01A3-C8B0-F05A5E6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AADC-D0D6-601F-4462-F7F892E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62A-B5AA-0AB8-484E-B722A6E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EE6-9C67-CADD-3D46-91473510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F7A-050D-9B09-8CD5-1430D42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AB2-AC57-1EA1-21D6-2EB0CB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B00-05DB-4A96-BBEE-1773794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2FD1-5A46-FC54-E1AE-0F79BF6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3522-431D-9151-5515-CD8E710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6098-68E6-ACF1-3012-073C104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0C7E-E892-DE2E-8BE7-219D582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4B08-738D-6625-ED34-C05F9248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2B3E-E404-4A27-4012-E8F62EC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55F-A72D-A2E7-4509-F0CBD73C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75F2-9914-7700-D999-E4498EC5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7D47-BA36-F6FE-FD7E-BB523FD5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F186-8533-2443-3AEF-702A67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8293-0B21-8A85-B6D9-E2FB7FD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F1E1-E2A2-211A-4BE7-9BDD29F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1DE-E0D6-E061-1EC0-352113B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B7C9-7D11-4513-1DA0-23600384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D0D4-CD71-F1F6-25AB-6C853464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9D35-B193-1DDF-C1D4-6EC48E02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7EE5-5B32-2CED-B522-26E190DA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8874-0953-1C67-06CB-59A5919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BA71-9974-E249-0F2D-117F7D6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E8CF-BE86-AB88-C503-0735158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69D-60D4-FD4E-AC66-7D93CC4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5768-C618-1B17-AA22-3AA0AA7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8911-E68C-5342-BE8E-D7E6A96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AEBFD-D555-5634-1BBA-EDDA50B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2F4-FC1C-1760-AFB1-12375F1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6F3E2-8179-0F99-94C5-F1BB917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2DA9-6541-67CA-3DDD-1F99224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498-4D1C-EA27-22D9-B7A2B19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A56-BAEF-1BC1-16C6-BB4C250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DC49-797B-2029-EC64-6CFF1352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4CF2-3276-958B-2688-3790276A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A1AB-5A12-293F-49B8-2DCB0B8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812F-AB97-E280-4ECF-6E44A62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F7B-99E1-B483-BE43-2965833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8232-E66A-523A-69A3-6326571B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116B-38A4-119C-5347-109DC57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208-7440-8D5F-3C99-5EFF2D9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A750-9BD6-10AE-DC07-E7FF728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7BCF-468C-C151-EDB5-63EABF2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9CA3-A75E-E843-C46E-6132FDB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C65-1A17-BDDF-30D4-00B56C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7224-DF93-CD17-253C-5D26EC4F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0194-0A38-450E-8F4B-1B75E0011EC7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7470-9D20-428E-57CE-65B33F4A5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98CC-B0F6-E3BC-25A7-46F44CB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3FD85F-1D04-EA0A-029C-9CFE5DA2DC1F}"/>
              </a:ext>
            </a:extLst>
          </p:cNvPr>
          <p:cNvCxnSpPr>
            <a:cxnSpLocks/>
          </p:cNvCxnSpPr>
          <p:nvPr/>
        </p:nvCxnSpPr>
        <p:spPr>
          <a:xfrm>
            <a:off x="10679265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13000AE-9E81-3697-B6DD-EAC3DC2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66" y="934354"/>
            <a:ext cx="926343" cy="86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AD94C-AFEE-B86D-7E78-0122194A1BFE}"/>
              </a:ext>
            </a:extLst>
          </p:cNvPr>
          <p:cNvSpPr txBox="1"/>
          <p:nvPr/>
        </p:nvSpPr>
        <p:spPr>
          <a:xfrm>
            <a:off x="-4263" y="0"/>
            <a:ext cx="1183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Eden Lifecycle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1FA0-3718-9153-0692-611431BEDCE9}"/>
              </a:ext>
            </a:extLst>
          </p:cNvPr>
          <p:cNvSpPr txBox="1">
            <a:spLocks noChangeAspect="1"/>
          </p:cNvSpPr>
          <p:nvPr/>
        </p:nvSpPr>
        <p:spPr>
          <a:xfrm>
            <a:off x="4060144" y="6505187"/>
            <a:ext cx="1166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Disruption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C4ED-32A7-9D22-0657-D9FC34C822D0}"/>
              </a:ext>
            </a:extLst>
          </p:cNvPr>
          <p:cNvSpPr txBox="1">
            <a:spLocks noChangeAspect="1"/>
          </p:cNvSpPr>
          <p:nvPr/>
        </p:nvSpPr>
        <p:spPr>
          <a:xfrm>
            <a:off x="2369547" y="6505187"/>
            <a:ext cx="15647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Early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C610D-69C4-6A0A-0150-4A3BA7D21868}"/>
              </a:ext>
            </a:extLst>
          </p:cNvPr>
          <p:cNvSpPr txBox="1">
            <a:spLocks noChangeAspect="1"/>
          </p:cNvSpPr>
          <p:nvPr/>
        </p:nvSpPr>
        <p:spPr>
          <a:xfrm>
            <a:off x="6768270" y="6505187"/>
            <a:ext cx="89223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AFD8-BDC4-E027-5624-01A58BBA77B0}"/>
              </a:ext>
            </a:extLst>
          </p:cNvPr>
          <p:cNvSpPr txBox="1">
            <a:spLocks noChangeAspect="1"/>
          </p:cNvSpPr>
          <p:nvPr/>
        </p:nvSpPr>
        <p:spPr>
          <a:xfrm>
            <a:off x="10177621" y="6505187"/>
            <a:ext cx="100328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0C7D0-B8E4-C931-7393-ADAE4DA93557}"/>
              </a:ext>
            </a:extLst>
          </p:cNvPr>
          <p:cNvSpPr txBox="1">
            <a:spLocks noChangeAspect="1"/>
          </p:cNvSpPr>
          <p:nvPr/>
        </p:nvSpPr>
        <p:spPr>
          <a:xfrm>
            <a:off x="1089126" y="6505187"/>
            <a:ext cx="1154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ED694-F640-FA5D-DCE1-2C0F58B1D009}"/>
              </a:ext>
            </a:extLst>
          </p:cNvPr>
          <p:cNvSpPr txBox="1">
            <a:spLocks noChangeAspect="1"/>
          </p:cNvSpPr>
          <p:nvPr/>
        </p:nvSpPr>
        <p:spPr>
          <a:xfrm>
            <a:off x="11306719" y="6505187"/>
            <a:ext cx="88357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5379B-2A3F-5AFB-DFB7-CB0C6062C196}"/>
              </a:ext>
            </a:extLst>
          </p:cNvPr>
          <p:cNvSpPr txBox="1">
            <a:spLocks noChangeAspect="1"/>
          </p:cNvSpPr>
          <p:nvPr/>
        </p:nvSpPr>
        <p:spPr>
          <a:xfrm>
            <a:off x="9067246" y="6505187"/>
            <a:ext cx="98456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Ubiquity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FFA2-4BF4-D840-12BC-5562CFD65004}"/>
              </a:ext>
            </a:extLst>
          </p:cNvPr>
          <p:cNvSpPr txBox="1">
            <a:spLocks noChangeAspect="1"/>
          </p:cNvSpPr>
          <p:nvPr/>
        </p:nvSpPr>
        <p:spPr>
          <a:xfrm>
            <a:off x="1706" y="6505187"/>
            <a:ext cx="9616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B88DD-CDE4-AB77-F28F-8B52C9D97D5F}"/>
              </a:ext>
            </a:extLst>
          </p:cNvPr>
          <p:cNvSpPr txBox="1">
            <a:spLocks noChangeAspect="1"/>
          </p:cNvSpPr>
          <p:nvPr/>
        </p:nvSpPr>
        <p:spPr>
          <a:xfrm>
            <a:off x="5352235" y="6505187"/>
            <a:ext cx="12902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Exponential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DD47-0DF4-FA10-36F2-F714F1D13015}"/>
              </a:ext>
            </a:extLst>
          </p:cNvPr>
          <p:cNvSpPr txBox="1">
            <a:spLocks noChangeAspect="1"/>
          </p:cNvSpPr>
          <p:nvPr/>
        </p:nvSpPr>
        <p:spPr>
          <a:xfrm>
            <a:off x="7786312" y="6505187"/>
            <a:ext cx="11551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Saturation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75F99-6C70-8C89-5871-B8289E0FD948}"/>
              </a:ext>
            </a:extLst>
          </p:cNvPr>
          <p:cNvSpPr txBox="1"/>
          <p:nvPr/>
        </p:nvSpPr>
        <p:spPr>
          <a:xfrm>
            <a:off x="1133014" y="2828835"/>
            <a:ext cx="992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This is an ideal innovation lifecycle, but in reality, </a:t>
            </a:r>
            <a:br>
              <a:rPr lang="en-GB" dirty="0"/>
            </a:br>
            <a:r>
              <a:rPr lang="en-GB" dirty="0"/>
              <a:t>things tend to be a bit more fluid, volatile, and at times even wild, </a:t>
            </a:r>
            <a:br>
              <a:rPr lang="en-GB" dirty="0"/>
            </a:br>
            <a:r>
              <a:rPr lang="en-GB" dirty="0"/>
              <a:t>with pops, splurges, spins, loops, jumps, repetitions, duplications, getting stuck, zooming out of control, </a:t>
            </a:r>
            <a:br>
              <a:rPr lang="en-GB" dirty="0"/>
            </a:br>
            <a:r>
              <a:rPr lang="en-GB" dirty="0"/>
              <a:t>and a whole host of other similarly bizarre behaviours!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B7A6B-3ABA-CEF5-EA11-46A8DA6FDF66}"/>
              </a:ext>
            </a:extLst>
          </p:cNvPr>
          <p:cNvCxnSpPr>
            <a:cxnSpLocks/>
          </p:cNvCxnSpPr>
          <p:nvPr/>
        </p:nvCxnSpPr>
        <p:spPr>
          <a:xfrm>
            <a:off x="955952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C15D2-FB79-75C0-4838-A107DE1DC022}"/>
              </a:ext>
            </a:extLst>
          </p:cNvPr>
          <p:cNvSpPr txBox="1"/>
          <p:nvPr/>
        </p:nvSpPr>
        <p:spPr>
          <a:xfrm>
            <a:off x="894143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‘Unlimited’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Extension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F6E47E-A5EE-6246-6AFB-AB1854DA9553}"/>
              </a:ext>
            </a:extLst>
          </p:cNvPr>
          <p:cNvCxnSpPr>
            <a:cxnSpLocks/>
          </p:cNvCxnSpPr>
          <p:nvPr/>
        </p:nvCxnSpPr>
        <p:spPr>
          <a:xfrm>
            <a:off x="443291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715BE8-9EE1-9518-7D2A-4EE8B37ECD35}"/>
              </a:ext>
            </a:extLst>
          </p:cNvPr>
          <p:cNvSpPr txBox="1"/>
          <p:nvPr/>
        </p:nvSpPr>
        <p:spPr>
          <a:xfrm>
            <a:off x="381482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‘Inhibited’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By Tension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21280D-5BC4-15DF-B803-6969881CBF19}"/>
              </a:ext>
            </a:extLst>
          </p:cNvPr>
          <p:cNvCxnSpPr>
            <a:cxnSpLocks/>
          </p:cNvCxnSpPr>
          <p:nvPr/>
        </p:nvCxnSpPr>
        <p:spPr>
          <a:xfrm>
            <a:off x="1436767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AA262D-A77D-AF3E-807B-048FE6CACA78}"/>
              </a:ext>
            </a:extLst>
          </p:cNvPr>
          <p:cNvSpPr txBox="1"/>
          <p:nvPr/>
        </p:nvSpPr>
        <p:spPr>
          <a:xfrm>
            <a:off x="818674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Limited By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Invention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3F7391-3ED2-03B1-BE73-DDFBE53EEAA4}"/>
              </a:ext>
            </a:extLst>
          </p:cNvPr>
          <p:cNvCxnSpPr>
            <a:cxnSpLocks/>
          </p:cNvCxnSpPr>
          <p:nvPr/>
        </p:nvCxnSpPr>
        <p:spPr>
          <a:xfrm>
            <a:off x="482511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55F22-1A6A-9065-ADDD-7E8B1E9EAE39}"/>
              </a:ext>
            </a:extLst>
          </p:cNvPr>
          <p:cNvCxnSpPr>
            <a:cxnSpLocks/>
          </p:cNvCxnSpPr>
          <p:nvPr/>
        </p:nvCxnSpPr>
        <p:spPr>
          <a:xfrm>
            <a:off x="3151940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DF3CB-AD9C-3786-368F-6141ADC09CC1}"/>
              </a:ext>
            </a:extLst>
          </p:cNvPr>
          <p:cNvCxnSpPr>
            <a:cxnSpLocks/>
          </p:cNvCxnSpPr>
          <p:nvPr/>
        </p:nvCxnSpPr>
        <p:spPr>
          <a:xfrm>
            <a:off x="721438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B5046-072F-A145-7BFE-78688F1A7D40}"/>
              </a:ext>
            </a:extLst>
          </p:cNvPr>
          <p:cNvCxnSpPr>
            <a:cxnSpLocks/>
          </p:cNvCxnSpPr>
          <p:nvPr/>
        </p:nvCxnSpPr>
        <p:spPr>
          <a:xfrm>
            <a:off x="6002306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EF1DB-BB6F-BE65-35F3-2CC992456463}"/>
              </a:ext>
            </a:extLst>
          </p:cNvPr>
          <p:cNvCxnSpPr>
            <a:cxnSpLocks/>
          </p:cNvCxnSpPr>
          <p:nvPr/>
        </p:nvCxnSpPr>
        <p:spPr>
          <a:xfrm>
            <a:off x="8363874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3611D-C124-C1AC-7BE5-DC1F1F717FB5}"/>
              </a:ext>
            </a:extLst>
          </p:cNvPr>
          <p:cNvCxnSpPr>
            <a:cxnSpLocks/>
          </p:cNvCxnSpPr>
          <p:nvPr/>
        </p:nvCxnSpPr>
        <p:spPr>
          <a:xfrm>
            <a:off x="1174850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2CFE92-C4B8-686F-FECA-C90BDE96A798}"/>
              </a:ext>
            </a:extLst>
          </p:cNvPr>
          <p:cNvSpPr txBox="1"/>
          <p:nvPr/>
        </p:nvSpPr>
        <p:spPr>
          <a:xfrm>
            <a:off x="2685050" y="576056"/>
            <a:ext cx="9448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0" dirty="0">
                <a:solidFill>
                  <a:schemeClr val="accent4"/>
                </a:solidFill>
                <a:latin typeface="Magneto" panose="04030805050802020D02" pitchFamily="82" charset="0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511D2-D892-9866-8CAC-3E245A030144}"/>
              </a:ext>
            </a:extLst>
          </p:cNvPr>
          <p:cNvSpPr txBox="1"/>
          <p:nvPr/>
        </p:nvSpPr>
        <p:spPr>
          <a:xfrm>
            <a:off x="2825951" y="1170182"/>
            <a:ext cx="6727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Delay</a:t>
            </a:r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6935564F-AC57-7FAF-7CEB-BF54995209D3}"/>
              </a:ext>
            </a:extLst>
          </p:cNvPr>
          <p:cNvSpPr/>
          <p:nvPr/>
        </p:nvSpPr>
        <p:spPr>
          <a:xfrm>
            <a:off x="10087" y="877780"/>
            <a:ext cx="944848" cy="927702"/>
          </a:xfrm>
          <a:prstGeom prst="smileyFac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3BF82-ACBE-9287-DC58-9CCFDE5C53C5}"/>
              </a:ext>
            </a:extLst>
          </p:cNvPr>
          <p:cNvSpPr txBox="1"/>
          <p:nvPr/>
        </p:nvSpPr>
        <p:spPr>
          <a:xfrm>
            <a:off x="10422527" y="1180384"/>
            <a:ext cx="523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Flay</a:t>
            </a:r>
          </a:p>
        </p:txBody>
      </p:sp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68769281-6037-5E85-B0C9-46EA639E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0" y="877780"/>
            <a:ext cx="943969" cy="943969"/>
          </a:xfrm>
          <a:prstGeom prst="rect">
            <a:avLst/>
          </a:prstGeom>
        </p:spPr>
      </p:pic>
      <p:sp>
        <p:nvSpPr>
          <p:cNvPr id="46" name="Sun 45">
            <a:extLst>
              <a:ext uri="{FF2B5EF4-FFF2-40B4-BE49-F238E27FC236}">
                <a16:creationId xmlns:a16="http://schemas.microsoft.com/office/drawing/2014/main" id="{6D46F07F-7AD0-300E-8EF9-F257158229EB}"/>
              </a:ext>
            </a:extLst>
          </p:cNvPr>
          <p:cNvSpPr/>
          <p:nvPr/>
        </p:nvSpPr>
        <p:spPr>
          <a:xfrm>
            <a:off x="5515008" y="877780"/>
            <a:ext cx="964677" cy="946074"/>
          </a:xfrm>
          <a:prstGeom prst="sun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E0EF07ED-0663-3CED-2218-61F82818ADBA}"/>
              </a:ext>
            </a:extLst>
          </p:cNvPr>
          <p:cNvSpPr/>
          <p:nvPr/>
        </p:nvSpPr>
        <p:spPr>
          <a:xfrm>
            <a:off x="2092644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1B510247-F802-3B3A-E04B-27E8067FC014}"/>
              </a:ext>
            </a:extLst>
          </p:cNvPr>
          <p:cNvSpPr/>
          <p:nvPr/>
        </p:nvSpPr>
        <p:spPr>
          <a:xfrm>
            <a:off x="508720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B0707071-5ECC-2710-79D4-DFC982B0E564}"/>
              </a:ext>
            </a:extLst>
          </p:cNvPr>
          <p:cNvSpPr/>
          <p:nvPr/>
        </p:nvSpPr>
        <p:spPr>
          <a:xfrm>
            <a:off x="10218192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737F71C2-BF7F-5B8C-8206-6049004D310D}"/>
              </a:ext>
            </a:extLst>
          </p:cNvPr>
          <p:cNvSpPr/>
          <p:nvPr/>
        </p:nvSpPr>
        <p:spPr>
          <a:xfrm rot="10800000">
            <a:off x="348093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AF5C414D-D3B7-97B3-64F5-B3261F88F217}"/>
              </a:ext>
            </a:extLst>
          </p:cNvPr>
          <p:cNvSpPr/>
          <p:nvPr/>
        </p:nvSpPr>
        <p:spPr>
          <a:xfrm rot="10800000">
            <a:off x="482757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B2E37456-B0B7-E444-3E69-71219E3D7893}"/>
              </a:ext>
            </a:extLst>
          </p:cNvPr>
          <p:cNvSpPr/>
          <p:nvPr/>
        </p:nvSpPr>
        <p:spPr>
          <a:xfrm rot="10800000">
            <a:off x="8605528" y="5381451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82BC9D-910E-7B9F-D814-0EE1F9D351F6}"/>
              </a:ext>
            </a:extLst>
          </p:cNvPr>
          <p:cNvSpPr/>
          <p:nvPr/>
        </p:nvSpPr>
        <p:spPr>
          <a:xfrm>
            <a:off x="269132" y="1668393"/>
            <a:ext cx="11653736" cy="3521212"/>
          </a:xfrm>
          <a:custGeom>
            <a:avLst/>
            <a:gdLst>
              <a:gd name="connsiteX0" fmla="*/ 0 w 11653736"/>
              <a:gd name="connsiteY0" fmla="*/ 3521212 h 3521212"/>
              <a:gd name="connsiteX1" fmla="*/ 1177047 w 11653736"/>
              <a:gd name="connsiteY1" fmla="*/ 3093195 h 3521212"/>
              <a:gd name="connsiteX2" fmla="*/ 2675106 w 11653736"/>
              <a:gd name="connsiteY2" fmla="*/ 3346114 h 3521212"/>
              <a:gd name="connsiteX3" fmla="*/ 3647872 w 11653736"/>
              <a:gd name="connsiteY3" fmla="*/ 3385025 h 3521212"/>
              <a:gd name="connsiteX4" fmla="*/ 3929974 w 11653736"/>
              <a:gd name="connsiteY4" fmla="*/ 2791638 h 3521212"/>
              <a:gd name="connsiteX5" fmla="*/ 4319081 w 11653736"/>
              <a:gd name="connsiteY5" fmla="*/ 2733272 h 3521212"/>
              <a:gd name="connsiteX6" fmla="*/ 4659549 w 11653736"/>
              <a:gd name="connsiteY6" fmla="*/ 3355842 h 3521212"/>
              <a:gd name="connsiteX7" fmla="*/ 5719864 w 11653736"/>
              <a:gd name="connsiteY7" fmla="*/ 2665178 h 3521212"/>
              <a:gd name="connsiteX8" fmla="*/ 6556443 w 11653736"/>
              <a:gd name="connsiteY8" fmla="*/ 1390855 h 3521212"/>
              <a:gd name="connsiteX9" fmla="*/ 7830766 w 11653736"/>
              <a:gd name="connsiteY9" fmla="*/ 398634 h 3521212"/>
              <a:gd name="connsiteX10" fmla="*/ 9260732 w 11653736"/>
              <a:gd name="connsiteY10" fmla="*/ 67893 h 3521212"/>
              <a:gd name="connsiteX11" fmla="*/ 10583694 w 11653736"/>
              <a:gd name="connsiteY11" fmla="*/ 165170 h 3521212"/>
              <a:gd name="connsiteX12" fmla="*/ 11653736 w 11653736"/>
              <a:gd name="connsiteY12" fmla="*/ 1692412 h 3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53736" h="3521212">
                <a:moveTo>
                  <a:pt x="0" y="3521212"/>
                </a:moveTo>
                <a:cubicBezTo>
                  <a:pt x="365598" y="3321795"/>
                  <a:pt x="731196" y="3122378"/>
                  <a:pt x="1177047" y="3093195"/>
                </a:cubicBezTo>
                <a:cubicBezTo>
                  <a:pt x="1622898" y="3064012"/>
                  <a:pt x="2263302" y="3297476"/>
                  <a:pt x="2675106" y="3346114"/>
                </a:cubicBezTo>
                <a:cubicBezTo>
                  <a:pt x="3086910" y="3394752"/>
                  <a:pt x="3438727" y="3477438"/>
                  <a:pt x="3647872" y="3385025"/>
                </a:cubicBezTo>
                <a:cubicBezTo>
                  <a:pt x="3857017" y="3292612"/>
                  <a:pt x="3818106" y="2900263"/>
                  <a:pt x="3929974" y="2791638"/>
                </a:cubicBezTo>
                <a:cubicBezTo>
                  <a:pt x="4041842" y="2683013"/>
                  <a:pt x="4197485" y="2639238"/>
                  <a:pt x="4319081" y="2733272"/>
                </a:cubicBezTo>
                <a:cubicBezTo>
                  <a:pt x="4440677" y="2827306"/>
                  <a:pt x="4426085" y="3367191"/>
                  <a:pt x="4659549" y="3355842"/>
                </a:cubicBezTo>
                <a:cubicBezTo>
                  <a:pt x="4893013" y="3344493"/>
                  <a:pt x="5403715" y="2992676"/>
                  <a:pt x="5719864" y="2665178"/>
                </a:cubicBezTo>
                <a:cubicBezTo>
                  <a:pt x="6036013" y="2337680"/>
                  <a:pt x="6204626" y="1768612"/>
                  <a:pt x="6556443" y="1390855"/>
                </a:cubicBezTo>
                <a:cubicBezTo>
                  <a:pt x="6908260" y="1013098"/>
                  <a:pt x="7380051" y="619128"/>
                  <a:pt x="7830766" y="398634"/>
                </a:cubicBezTo>
                <a:cubicBezTo>
                  <a:pt x="8281481" y="178140"/>
                  <a:pt x="8801911" y="106804"/>
                  <a:pt x="9260732" y="67893"/>
                </a:cubicBezTo>
                <a:cubicBezTo>
                  <a:pt x="9719553" y="28982"/>
                  <a:pt x="10184860" y="-105583"/>
                  <a:pt x="10583694" y="165170"/>
                </a:cubicBezTo>
                <a:cubicBezTo>
                  <a:pt x="10982528" y="435923"/>
                  <a:pt x="11418651" y="1465433"/>
                  <a:pt x="11653736" y="1692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27F1504D-53A5-BC8E-837B-72F7BF4EE39B}"/>
              </a:ext>
            </a:extLst>
          </p:cNvPr>
          <p:cNvSpPr/>
          <p:nvPr/>
        </p:nvSpPr>
        <p:spPr>
          <a:xfrm>
            <a:off x="11344681" y="5294948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E0BA7393-A97C-458D-4992-49B35C3EB6D1}"/>
              </a:ext>
            </a:extLst>
          </p:cNvPr>
          <p:cNvSpPr/>
          <p:nvPr/>
        </p:nvSpPr>
        <p:spPr>
          <a:xfrm>
            <a:off x="11383700" y="896645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672B2-4026-BF10-DFBC-25EF960BD10E}"/>
              </a:ext>
            </a:extLst>
          </p:cNvPr>
          <p:cNvSpPr txBox="1"/>
          <p:nvPr/>
        </p:nvSpPr>
        <p:spPr>
          <a:xfrm rot="16200000">
            <a:off x="11137643" y="3045883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</a:rPr>
              <a:t>‘Display’ and</a:t>
            </a:r>
            <a:br>
              <a:rPr lang="en-GB" sz="1600" b="1" dirty="0">
                <a:solidFill>
                  <a:srgbClr val="7030A0"/>
                </a:solidFill>
              </a:rPr>
            </a:br>
            <a:br>
              <a:rPr lang="en-GB" sz="1600" b="1" dirty="0">
                <a:solidFill>
                  <a:srgbClr val="7030A0"/>
                </a:solidFill>
              </a:rPr>
            </a:br>
            <a:r>
              <a:rPr lang="en-GB" sz="1600" b="1" dirty="0">
                <a:solidFill>
                  <a:srgbClr val="7030A0"/>
                </a:solidFill>
              </a:rPr>
              <a:t>‘Cast Away’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7FB2EB-DBFA-21B8-304D-20FF9C002DE2}"/>
              </a:ext>
            </a:extLst>
          </p:cNvPr>
          <p:cNvSpPr txBox="1"/>
          <p:nvPr/>
        </p:nvSpPr>
        <p:spPr>
          <a:xfrm>
            <a:off x="5644999" y="1180384"/>
            <a:ext cx="69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‘Prey’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91D46-4A40-F686-01CC-B04E6E649552}"/>
              </a:ext>
            </a:extLst>
          </p:cNvPr>
          <p:cNvSpPr txBox="1"/>
          <p:nvPr/>
        </p:nvSpPr>
        <p:spPr>
          <a:xfrm>
            <a:off x="8075633" y="1170182"/>
            <a:ext cx="57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8B0970-8C95-6EF2-793A-A0661D41CD91}"/>
              </a:ext>
            </a:extLst>
          </p:cNvPr>
          <p:cNvSpPr txBox="1"/>
          <p:nvPr/>
        </p:nvSpPr>
        <p:spPr>
          <a:xfrm>
            <a:off x="6565638" y="5379866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‘Exhibited’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Ascension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E87E78D0-2B09-E906-D366-CF03D2CE2B04}"/>
              </a:ext>
            </a:extLst>
          </p:cNvPr>
          <p:cNvSpPr/>
          <p:nvPr/>
        </p:nvSpPr>
        <p:spPr>
          <a:xfrm>
            <a:off x="783802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EF98A949-D94D-E722-EC7A-2C2C11E02ACB}"/>
              </a:ext>
            </a:extLst>
          </p:cNvPr>
          <p:cNvSpPr/>
          <p:nvPr/>
        </p:nvSpPr>
        <p:spPr>
          <a:xfrm rot="10800000">
            <a:off x="623175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AD224572-FFDF-F3B3-3DEF-CA8EADEA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15" y="4050275"/>
            <a:ext cx="1873632" cy="187363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8304A1E-9A5F-997B-6E79-F33BA259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" y="1380170"/>
            <a:ext cx="1528682" cy="2175861"/>
          </a:xfrm>
          <a:prstGeom prst="rect">
            <a:avLst/>
          </a:prstGeom>
        </p:spPr>
      </p:pic>
      <p:pic>
        <p:nvPicPr>
          <p:cNvPr id="112" name="Picture 1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BD6EDBD-96B5-D461-7844-6508B4DEA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532" y="1428361"/>
            <a:ext cx="1765031" cy="20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D3CE1-74D5-DBDA-31C4-5DC5041577EF}"/>
              </a:ext>
            </a:extLst>
          </p:cNvPr>
          <p:cNvSpPr txBox="1"/>
          <p:nvPr/>
        </p:nvSpPr>
        <p:spPr>
          <a:xfrm>
            <a:off x="0" y="0"/>
            <a:ext cx="11430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Stagnation Babel Comms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5B4C-CAD5-116D-71EB-0018F24E34C9}"/>
              </a:ext>
            </a:extLst>
          </p:cNvPr>
          <p:cNvSpPr txBox="1"/>
          <p:nvPr/>
        </p:nvSpPr>
        <p:spPr>
          <a:xfrm>
            <a:off x="3149467" y="64886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3AA7-4B28-E38E-9654-1A20FF00C317}"/>
              </a:ext>
            </a:extLst>
          </p:cNvPr>
          <p:cNvSpPr txBox="1"/>
          <p:nvPr/>
        </p:nvSpPr>
        <p:spPr>
          <a:xfrm>
            <a:off x="3574058" y="6488668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761DF-BA4B-EBF8-67A4-15C83796A507}"/>
              </a:ext>
            </a:extLst>
          </p:cNvPr>
          <p:cNvSpPr txBox="1"/>
          <p:nvPr/>
        </p:nvSpPr>
        <p:spPr>
          <a:xfrm>
            <a:off x="5840155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09727-8FA1-2E98-BC5A-CAEBCB3072F7}"/>
              </a:ext>
            </a:extLst>
          </p:cNvPr>
          <p:cNvSpPr txBox="1"/>
          <p:nvPr/>
        </p:nvSpPr>
        <p:spPr>
          <a:xfrm>
            <a:off x="5152735" y="648866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4354-7E0A-958F-7D81-4839969994CB}"/>
              </a:ext>
            </a:extLst>
          </p:cNvPr>
          <p:cNvSpPr txBox="1"/>
          <p:nvPr/>
        </p:nvSpPr>
        <p:spPr>
          <a:xfrm>
            <a:off x="7680699" y="64886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7A03-509E-25FF-B895-5CFE4AC5FF74}"/>
              </a:ext>
            </a:extLst>
          </p:cNvPr>
          <p:cNvSpPr txBox="1"/>
          <p:nvPr/>
        </p:nvSpPr>
        <p:spPr>
          <a:xfrm>
            <a:off x="6518918" y="648866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Sluggishness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1B21E-7232-094D-EF26-5149C99032E2}"/>
              </a:ext>
            </a:extLst>
          </p:cNvPr>
          <p:cNvSpPr txBox="1"/>
          <p:nvPr/>
        </p:nvSpPr>
        <p:spPr>
          <a:xfrm>
            <a:off x="946657" y="64886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4BDC-138C-8A19-A505-C372CF2D2E53}"/>
              </a:ext>
            </a:extLst>
          </p:cNvPr>
          <p:cNvSpPr txBox="1"/>
          <p:nvPr/>
        </p:nvSpPr>
        <p:spPr>
          <a:xfrm>
            <a:off x="1397794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Dullness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956D-0D6A-5611-3439-C10A0DAEA4A1}"/>
              </a:ext>
            </a:extLst>
          </p:cNvPr>
          <p:cNvSpPr txBox="1"/>
          <p:nvPr/>
        </p:nvSpPr>
        <p:spPr>
          <a:xfrm>
            <a:off x="4089251" y="64886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Quiescence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B735-E928-0C12-797F-84EA9A3139D7}"/>
              </a:ext>
            </a:extLst>
          </p:cNvPr>
          <p:cNvSpPr txBox="1"/>
          <p:nvPr/>
        </p:nvSpPr>
        <p:spPr>
          <a:xfrm>
            <a:off x="9386975" y="64886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Dormancy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E733D-8800-9E3E-B9BF-39A11337B253}"/>
              </a:ext>
            </a:extLst>
          </p:cNvPr>
          <p:cNvSpPr txBox="1"/>
          <p:nvPr/>
        </p:nvSpPr>
        <p:spPr>
          <a:xfrm>
            <a:off x="10330234" y="6488668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B9941-C279-AD6C-9609-4773EF479168}"/>
              </a:ext>
            </a:extLst>
          </p:cNvPr>
          <p:cNvSpPr txBox="1"/>
          <p:nvPr/>
        </p:nvSpPr>
        <p:spPr>
          <a:xfrm>
            <a:off x="10833052" y="648866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Torpor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3DDD3-9446-A744-0DF7-A36EA14EB877}"/>
              </a:ext>
            </a:extLst>
          </p:cNvPr>
          <p:cNvSpPr txBox="1"/>
          <p:nvPr/>
        </p:nvSpPr>
        <p:spPr>
          <a:xfrm>
            <a:off x="8927823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5E1A-E85F-1EA9-7C7A-6BC42ED0D89C}"/>
              </a:ext>
            </a:extLst>
          </p:cNvPr>
          <p:cNvSpPr txBox="1"/>
          <p:nvPr/>
        </p:nvSpPr>
        <p:spPr>
          <a:xfrm>
            <a:off x="11430381" y="6488668"/>
            <a:ext cx="7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D694-717E-A4BE-FD55-5B677DE97CFF}"/>
              </a:ext>
            </a:extLst>
          </p:cNvPr>
          <p:cNvSpPr txBox="1"/>
          <p:nvPr/>
        </p:nvSpPr>
        <p:spPr>
          <a:xfrm>
            <a:off x="2164723" y="6488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Restriction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4A55A-3410-D20F-4F71-A798E342A9DA}"/>
              </a:ext>
            </a:extLst>
          </p:cNvPr>
          <p:cNvSpPr txBox="1"/>
          <p:nvPr/>
        </p:nvSpPr>
        <p:spPr>
          <a:xfrm>
            <a:off x="0" y="6488668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8BA9-D1E5-2CE4-1260-5628A95BBBCF}"/>
              </a:ext>
            </a:extLst>
          </p:cNvPr>
          <p:cNvSpPr txBox="1"/>
          <p:nvPr/>
        </p:nvSpPr>
        <p:spPr>
          <a:xfrm>
            <a:off x="3169397" y="2690336"/>
            <a:ext cx="585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Here is an organisational Babel Comms situation, </a:t>
            </a:r>
            <a:br>
              <a:rPr lang="en-GB" dirty="0"/>
            </a:br>
            <a:r>
              <a:rPr lang="en-GB" dirty="0"/>
              <a:t>it being very common in the business world, </a:t>
            </a:r>
            <a:br>
              <a:rPr lang="en-GB" dirty="0"/>
            </a:br>
            <a:r>
              <a:rPr lang="en-GB" dirty="0"/>
              <a:t>to greater or lesser extents, </a:t>
            </a:r>
            <a:br>
              <a:rPr lang="en-GB" dirty="0"/>
            </a:br>
            <a:r>
              <a:rPr lang="en-GB" dirty="0"/>
              <a:t>and the Babel Comms density map is varied to say the least, </a:t>
            </a:r>
            <a:br>
              <a:rPr lang="en-GB" dirty="0"/>
            </a:br>
            <a:r>
              <a:rPr lang="en-GB" dirty="0"/>
              <a:t>and worst of all it is often misunderstood!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0AF7DEB-0F0D-E486-75B2-AA7B06685E50}"/>
              </a:ext>
            </a:extLst>
          </p:cNvPr>
          <p:cNvSpPr/>
          <p:nvPr/>
        </p:nvSpPr>
        <p:spPr>
          <a:xfrm>
            <a:off x="9856478" y="3360149"/>
            <a:ext cx="1655141" cy="1740262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Forces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F9AE5AE-43B2-E9C0-8718-EE78D4024A07}"/>
              </a:ext>
            </a:extLst>
          </p:cNvPr>
          <p:cNvSpPr/>
          <p:nvPr/>
        </p:nvSpPr>
        <p:spPr>
          <a:xfrm>
            <a:off x="575734" y="3360149"/>
            <a:ext cx="1655141" cy="17402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 Forces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160BEC-03DE-5F78-ABE4-45581B0C39FB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 flipH="1">
            <a:off x="575735" y="5100411"/>
            <a:ext cx="827570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473882-9534-1C56-4937-144D3E8E64C8}"/>
              </a:ext>
            </a:extLst>
          </p:cNvPr>
          <p:cNvCxnSpPr>
            <a:stCxn id="26" idx="3"/>
            <a:endCxn id="13" idx="0"/>
          </p:cNvCxnSpPr>
          <p:nvPr/>
        </p:nvCxnSpPr>
        <p:spPr>
          <a:xfrm flipH="1">
            <a:off x="1274632" y="5100411"/>
            <a:ext cx="128673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F02D5A-9B02-D5E8-D09A-0981CD27A32E}"/>
              </a:ext>
            </a:extLst>
          </p:cNvPr>
          <p:cNvCxnSpPr>
            <a:stCxn id="26" idx="3"/>
            <a:endCxn id="14" idx="0"/>
          </p:cNvCxnSpPr>
          <p:nvPr/>
        </p:nvCxnSpPr>
        <p:spPr>
          <a:xfrm>
            <a:off x="1403305" y="5100411"/>
            <a:ext cx="480360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2ACA7E-30B1-E5BA-F1E8-EB3EA0BE591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03305" y="5100411"/>
            <a:ext cx="1350685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444167-C066-C165-C870-2EF8808128F0}"/>
              </a:ext>
            </a:extLst>
          </p:cNvPr>
          <p:cNvCxnSpPr>
            <a:stCxn id="26" idx="3"/>
            <a:endCxn id="7" idx="0"/>
          </p:cNvCxnSpPr>
          <p:nvPr/>
        </p:nvCxnSpPr>
        <p:spPr>
          <a:xfrm>
            <a:off x="1403305" y="5100411"/>
            <a:ext cx="2060864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C63841-068E-E851-F3B9-725DA326B9F3}"/>
              </a:ext>
            </a:extLst>
          </p:cNvPr>
          <p:cNvCxnSpPr>
            <a:stCxn id="26" idx="3"/>
            <a:endCxn id="8" idx="0"/>
          </p:cNvCxnSpPr>
          <p:nvPr/>
        </p:nvCxnSpPr>
        <p:spPr>
          <a:xfrm>
            <a:off x="1403305" y="5100411"/>
            <a:ext cx="2530756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74AD76-C67E-C247-529E-6F0D5A0C3FA0}"/>
              </a:ext>
            </a:extLst>
          </p:cNvPr>
          <p:cNvCxnSpPr>
            <a:stCxn id="26" idx="3"/>
            <a:endCxn id="15" idx="0"/>
          </p:cNvCxnSpPr>
          <p:nvPr/>
        </p:nvCxnSpPr>
        <p:spPr>
          <a:xfrm>
            <a:off x="1403305" y="5100411"/>
            <a:ext cx="3320094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0200DF-341A-6154-8D02-AC7E27419D90}"/>
              </a:ext>
            </a:extLst>
          </p:cNvPr>
          <p:cNvCxnSpPr>
            <a:stCxn id="26" idx="3"/>
            <a:endCxn id="10" idx="0"/>
          </p:cNvCxnSpPr>
          <p:nvPr/>
        </p:nvCxnSpPr>
        <p:spPr>
          <a:xfrm>
            <a:off x="1403305" y="5100411"/>
            <a:ext cx="4195546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35BEF9-AC1F-C5D8-13B3-A7CECFE6979C}"/>
              </a:ext>
            </a:extLst>
          </p:cNvPr>
          <p:cNvCxnSpPr>
            <a:stCxn id="26" idx="3"/>
            <a:endCxn id="9" idx="0"/>
          </p:cNvCxnSpPr>
          <p:nvPr/>
        </p:nvCxnSpPr>
        <p:spPr>
          <a:xfrm>
            <a:off x="1403305" y="5100411"/>
            <a:ext cx="487863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3C25C9-69FD-7059-9E5B-AA695F6B3EE7}"/>
              </a:ext>
            </a:extLst>
          </p:cNvPr>
          <p:cNvCxnSpPr>
            <a:stCxn id="26" idx="3"/>
            <a:endCxn id="12" idx="0"/>
          </p:cNvCxnSpPr>
          <p:nvPr/>
        </p:nvCxnSpPr>
        <p:spPr>
          <a:xfrm>
            <a:off x="1403305" y="5100411"/>
            <a:ext cx="5798910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E6B6E99-FB1B-3F52-8610-DAA32366651C}"/>
              </a:ext>
            </a:extLst>
          </p:cNvPr>
          <p:cNvCxnSpPr>
            <a:stCxn id="25" idx="3"/>
            <a:endCxn id="15" idx="0"/>
          </p:cNvCxnSpPr>
          <p:nvPr/>
        </p:nvCxnSpPr>
        <p:spPr>
          <a:xfrm flipH="1">
            <a:off x="4723399" y="5100411"/>
            <a:ext cx="5753757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81576B-8D1C-3EB7-20D7-3B67A2328C8B}"/>
              </a:ext>
            </a:extLst>
          </p:cNvPr>
          <p:cNvCxnSpPr>
            <a:stCxn id="25" idx="3"/>
            <a:endCxn id="10" idx="0"/>
          </p:cNvCxnSpPr>
          <p:nvPr/>
        </p:nvCxnSpPr>
        <p:spPr>
          <a:xfrm flipH="1">
            <a:off x="5598851" y="5100411"/>
            <a:ext cx="4878305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402608-BEC7-1F65-C03D-EA8F1D0E661A}"/>
              </a:ext>
            </a:extLst>
          </p:cNvPr>
          <p:cNvCxnSpPr>
            <a:stCxn id="25" idx="3"/>
            <a:endCxn id="9" idx="0"/>
          </p:cNvCxnSpPr>
          <p:nvPr/>
        </p:nvCxnSpPr>
        <p:spPr>
          <a:xfrm flipH="1">
            <a:off x="6281943" y="5100411"/>
            <a:ext cx="4195213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C07C8C-9ECC-52B4-887C-F7C2A0CBDF0A}"/>
              </a:ext>
            </a:extLst>
          </p:cNvPr>
          <p:cNvCxnSpPr>
            <a:stCxn id="25" idx="3"/>
            <a:endCxn id="12" idx="0"/>
          </p:cNvCxnSpPr>
          <p:nvPr/>
        </p:nvCxnSpPr>
        <p:spPr>
          <a:xfrm flipH="1">
            <a:off x="7202215" y="5100411"/>
            <a:ext cx="3274941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0A5CBC-5D93-2A7E-7289-B189795AE271}"/>
              </a:ext>
            </a:extLst>
          </p:cNvPr>
          <p:cNvCxnSpPr>
            <a:stCxn id="25" idx="3"/>
            <a:endCxn id="11" idx="0"/>
          </p:cNvCxnSpPr>
          <p:nvPr/>
        </p:nvCxnSpPr>
        <p:spPr>
          <a:xfrm flipH="1">
            <a:off x="8406667" y="5100411"/>
            <a:ext cx="2070489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87AB5B-B7A9-C3A4-BED8-13A9053C1FC8}"/>
              </a:ext>
            </a:extLst>
          </p:cNvPr>
          <p:cNvCxnSpPr>
            <a:stCxn id="25" idx="3"/>
            <a:endCxn id="19" idx="0"/>
          </p:cNvCxnSpPr>
          <p:nvPr/>
        </p:nvCxnSpPr>
        <p:spPr>
          <a:xfrm flipH="1">
            <a:off x="9259805" y="5100411"/>
            <a:ext cx="1217351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5081DA-51C2-A4A7-740E-62009599823C}"/>
              </a:ext>
            </a:extLst>
          </p:cNvPr>
          <p:cNvCxnSpPr>
            <a:stCxn id="25" idx="3"/>
            <a:endCxn id="16" idx="0"/>
          </p:cNvCxnSpPr>
          <p:nvPr/>
        </p:nvCxnSpPr>
        <p:spPr>
          <a:xfrm flipH="1">
            <a:off x="9961011" y="5100411"/>
            <a:ext cx="516145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F3AA56-F6E7-FBE1-588A-0DD10097AE37}"/>
              </a:ext>
            </a:extLst>
          </p:cNvPr>
          <p:cNvCxnSpPr>
            <a:stCxn id="25" idx="3"/>
            <a:endCxn id="17" idx="0"/>
          </p:cNvCxnSpPr>
          <p:nvPr/>
        </p:nvCxnSpPr>
        <p:spPr>
          <a:xfrm>
            <a:off x="10477156" y="5100411"/>
            <a:ext cx="206893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1353EB-F9FB-1493-6252-3B2F5C308ADC}"/>
              </a:ext>
            </a:extLst>
          </p:cNvPr>
          <p:cNvCxnSpPr>
            <a:stCxn id="25" idx="3"/>
            <a:endCxn id="18" idx="0"/>
          </p:cNvCxnSpPr>
          <p:nvPr/>
        </p:nvCxnSpPr>
        <p:spPr>
          <a:xfrm>
            <a:off x="10477156" y="5100411"/>
            <a:ext cx="75696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081CC9-F849-9B34-BA9D-F58139A60591}"/>
              </a:ext>
            </a:extLst>
          </p:cNvPr>
          <p:cNvCxnSpPr>
            <a:stCxn id="25" idx="3"/>
            <a:endCxn id="20" idx="0"/>
          </p:cNvCxnSpPr>
          <p:nvPr/>
        </p:nvCxnSpPr>
        <p:spPr>
          <a:xfrm>
            <a:off x="10477156" y="5100411"/>
            <a:ext cx="1334035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loud 90">
            <a:extLst>
              <a:ext uri="{FF2B5EF4-FFF2-40B4-BE49-F238E27FC236}">
                <a16:creationId xmlns:a16="http://schemas.microsoft.com/office/drawing/2014/main" id="{0F8E5F0B-D0C2-4C16-EB86-4828FE968E2F}"/>
              </a:ext>
            </a:extLst>
          </p:cNvPr>
          <p:cNvSpPr/>
          <p:nvPr/>
        </p:nvSpPr>
        <p:spPr>
          <a:xfrm>
            <a:off x="4723399" y="857839"/>
            <a:ext cx="2752057" cy="165186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 Club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FEB6C6-FAD5-D415-1998-721E52F95699}"/>
              </a:ext>
            </a:extLst>
          </p:cNvPr>
          <p:cNvSpPr txBox="1"/>
          <p:nvPr/>
        </p:nvSpPr>
        <p:spPr>
          <a:xfrm>
            <a:off x="500893" y="967428"/>
            <a:ext cx="179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Management Officer Team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2CD037-31AE-062A-5896-5708F0EB1B6B}"/>
              </a:ext>
            </a:extLst>
          </p:cNvPr>
          <p:cNvSpPr txBox="1"/>
          <p:nvPr/>
        </p:nvSpPr>
        <p:spPr>
          <a:xfrm>
            <a:off x="9766785" y="914066"/>
            <a:ext cx="183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Leadership Officer Team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E013DF-525F-6C27-AD2E-5E441AE6DBA1}"/>
              </a:ext>
            </a:extLst>
          </p:cNvPr>
          <p:cNvSpPr txBox="1"/>
          <p:nvPr/>
        </p:nvSpPr>
        <p:spPr>
          <a:xfrm>
            <a:off x="327237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D07AE63-2D91-CA4C-45A4-26E13570677A}"/>
              </a:ext>
            </a:extLst>
          </p:cNvPr>
          <p:cNvSpPr txBox="1"/>
          <p:nvPr/>
        </p:nvSpPr>
        <p:spPr>
          <a:xfrm>
            <a:off x="1059713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EC7992-E8B6-A663-6363-CDD48EB3B84E}"/>
              </a:ext>
            </a:extLst>
          </p:cNvPr>
          <p:cNvSpPr txBox="1"/>
          <p:nvPr/>
        </p:nvSpPr>
        <p:spPr>
          <a:xfrm>
            <a:off x="2881160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351E45-F9E1-9A63-0FFC-5D1B3A2063BF}"/>
              </a:ext>
            </a:extLst>
          </p:cNvPr>
          <p:cNvSpPr txBox="1"/>
          <p:nvPr/>
        </p:nvSpPr>
        <p:spPr>
          <a:xfrm>
            <a:off x="2063485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44F3FA-88C2-564F-8914-AC0EDFB179D3}"/>
              </a:ext>
            </a:extLst>
          </p:cNvPr>
          <p:cNvSpPr txBox="1"/>
          <p:nvPr/>
        </p:nvSpPr>
        <p:spPr>
          <a:xfrm>
            <a:off x="3820402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A24548-2861-8987-8803-2F0E9BAB5395}"/>
              </a:ext>
            </a:extLst>
          </p:cNvPr>
          <p:cNvSpPr txBox="1"/>
          <p:nvPr/>
        </p:nvSpPr>
        <p:spPr>
          <a:xfrm>
            <a:off x="2031895" y="5162516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A12F49-9592-F119-DF20-33995FB86073}"/>
              </a:ext>
            </a:extLst>
          </p:cNvPr>
          <p:cNvSpPr txBox="1"/>
          <p:nvPr/>
        </p:nvSpPr>
        <p:spPr>
          <a:xfrm>
            <a:off x="6365955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A6CE5B-7B70-C460-6CA5-1CFA7E35E87D}"/>
              </a:ext>
            </a:extLst>
          </p:cNvPr>
          <p:cNvSpPr txBox="1"/>
          <p:nvPr/>
        </p:nvSpPr>
        <p:spPr>
          <a:xfrm>
            <a:off x="7098431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31831-B86A-EF90-876F-553D5CCD3871}"/>
              </a:ext>
            </a:extLst>
          </p:cNvPr>
          <p:cNvSpPr txBox="1"/>
          <p:nvPr/>
        </p:nvSpPr>
        <p:spPr>
          <a:xfrm>
            <a:off x="8919878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DE7824-61DA-BBB3-5ABB-243A27D99911}"/>
              </a:ext>
            </a:extLst>
          </p:cNvPr>
          <p:cNvSpPr txBox="1"/>
          <p:nvPr/>
        </p:nvSpPr>
        <p:spPr>
          <a:xfrm>
            <a:off x="8102203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C61B09-79C6-243D-CB66-E7C42FB912AE}"/>
              </a:ext>
            </a:extLst>
          </p:cNvPr>
          <p:cNvSpPr txBox="1"/>
          <p:nvPr/>
        </p:nvSpPr>
        <p:spPr>
          <a:xfrm>
            <a:off x="9859120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988FAF-3D66-C40A-9EE8-D216ED724C58}"/>
              </a:ext>
            </a:extLst>
          </p:cNvPr>
          <p:cNvSpPr txBox="1"/>
          <p:nvPr/>
        </p:nvSpPr>
        <p:spPr>
          <a:xfrm>
            <a:off x="8070613" y="5156625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16175E-FCF0-1065-7DBA-E4927189ACCC}"/>
              </a:ext>
            </a:extLst>
          </p:cNvPr>
          <p:cNvSpPr txBox="1"/>
          <p:nvPr/>
        </p:nvSpPr>
        <p:spPr>
          <a:xfrm>
            <a:off x="5006944" y="1934927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Money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68F686B-9A56-EEF8-A45B-59CCBB8CB5F3}"/>
              </a:ext>
            </a:extLst>
          </p:cNvPr>
          <p:cNvSpPr txBox="1"/>
          <p:nvPr/>
        </p:nvSpPr>
        <p:spPr>
          <a:xfrm>
            <a:off x="6152608" y="187891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CFC358-FB03-8A7C-F4D4-A08375099E5C}"/>
              </a:ext>
            </a:extLst>
          </p:cNvPr>
          <p:cNvSpPr txBox="1"/>
          <p:nvPr/>
        </p:nvSpPr>
        <p:spPr>
          <a:xfrm>
            <a:off x="6224550" y="106749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Power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3BDC4A-70ED-06C4-D764-3D80BE3B4980}"/>
              </a:ext>
            </a:extLst>
          </p:cNvPr>
          <p:cNvSpPr txBox="1"/>
          <p:nvPr/>
        </p:nvSpPr>
        <p:spPr>
          <a:xfrm>
            <a:off x="5011330" y="1079104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BC8D8B-6EF6-9029-0F14-6BDE49A19304}"/>
              </a:ext>
            </a:extLst>
          </p:cNvPr>
          <p:cNvSpPr txBox="1"/>
          <p:nvPr/>
        </p:nvSpPr>
        <p:spPr>
          <a:xfrm>
            <a:off x="5606965" y="175191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Assets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221979-E08D-75A4-E09B-46F87E3C65D5}"/>
              </a:ext>
            </a:extLst>
          </p:cNvPr>
          <p:cNvSpPr txBox="1"/>
          <p:nvPr/>
        </p:nvSpPr>
        <p:spPr>
          <a:xfrm>
            <a:off x="5662749" y="2059549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Pleasure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40010A2-E469-B7FD-A48F-A4A1E8E9DCCD}"/>
              </a:ext>
            </a:extLst>
          </p:cNvPr>
          <p:cNvSpPr txBox="1"/>
          <p:nvPr/>
        </p:nvSpPr>
        <p:spPr>
          <a:xfrm>
            <a:off x="9717485" y="198594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Influence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2CB36A5-5419-EF75-F256-1BD55C2360F0}"/>
              </a:ext>
            </a:extLst>
          </p:cNvPr>
          <p:cNvSpPr txBox="1"/>
          <p:nvPr/>
        </p:nvSpPr>
        <p:spPr>
          <a:xfrm>
            <a:off x="1573626" y="1970638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Obedience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4D246B-91C6-2D79-6E47-0CB3A0825E3E}"/>
              </a:ext>
            </a:extLst>
          </p:cNvPr>
          <p:cNvSpPr txBox="1"/>
          <p:nvPr/>
        </p:nvSpPr>
        <p:spPr>
          <a:xfrm>
            <a:off x="10906889" y="1923732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Emotional Illness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0B9627-23B5-44B7-FA88-353B50EBF3B3}"/>
              </a:ext>
            </a:extLst>
          </p:cNvPr>
          <p:cNvSpPr txBox="1"/>
          <p:nvPr/>
        </p:nvSpPr>
        <p:spPr>
          <a:xfrm>
            <a:off x="473400" y="1862729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Mental Illness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65EE3D7-48E4-105F-39B1-FE6DB77D2BBB}"/>
              </a:ext>
            </a:extLst>
          </p:cNvPr>
          <p:cNvSpPr txBox="1"/>
          <p:nvPr/>
        </p:nvSpPr>
        <p:spPr>
          <a:xfrm>
            <a:off x="5617940" y="1250011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B2728D5-EC09-E76D-F2CF-4C8F6061461A}"/>
              </a:ext>
            </a:extLst>
          </p:cNvPr>
          <p:cNvCxnSpPr>
            <a:stCxn id="91" idx="2"/>
            <a:endCxn id="114" idx="3"/>
          </p:cNvCxnSpPr>
          <p:nvPr/>
        </p:nvCxnSpPr>
        <p:spPr>
          <a:xfrm flipH="1">
            <a:off x="2171791" y="1683771"/>
            <a:ext cx="2560144" cy="78433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9C5FC6A-A176-0827-18EB-CEE2A49A816F}"/>
              </a:ext>
            </a:extLst>
          </p:cNvPr>
          <p:cNvCxnSpPr>
            <a:stCxn id="91" idx="0"/>
            <a:endCxn id="112" idx="1"/>
          </p:cNvCxnSpPr>
          <p:nvPr/>
        </p:nvCxnSpPr>
        <p:spPr>
          <a:xfrm>
            <a:off x="7473163" y="1683771"/>
            <a:ext cx="2328369" cy="75317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CD967D5-12E4-57A8-CA4F-A5ADCACAB44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230875" y="4437173"/>
            <a:ext cx="7625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962A-D618-DBF4-0A53-E441C1307CCD}"/>
              </a:ext>
            </a:extLst>
          </p:cNvPr>
          <p:cNvSpPr txBox="1"/>
          <p:nvPr/>
        </p:nvSpPr>
        <p:spPr>
          <a:xfrm>
            <a:off x="3636662" y="1332539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0112-A3DB-10DE-CA5F-C5771560E81B}"/>
              </a:ext>
            </a:extLst>
          </p:cNvPr>
          <p:cNvSpPr txBox="1"/>
          <p:nvPr/>
        </p:nvSpPr>
        <p:spPr>
          <a:xfrm>
            <a:off x="3904371" y="2463048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FF00"/>
                </a:solidFill>
              </a:rPr>
              <a:t>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C0BE-47FE-3D13-4E1E-06616C589EC5}"/>
              </a:ext>
            </a:extLst>
          </p:cNvPr>
          <p:cNvSpPr txBox="1"/>
          <p:nvPr/>
        </p:nvSpPr>
        <p:spPr>
          <a:xfrm>
            <a:off x="5326724" y="3947518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B0F0"/>
                </a:solidFill>
              </a:rPr>
              <a:t>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1B25-28B4-0D09-CF8B-0856BFA7114E}"/>
              </a:ext>
            </a:extLst>
          </p:cNvPr>
          <p:cNvSpPr txBox="1"/>
          <p:nvPr/>
        </p:nvSpPr>
        <p:spPr>
          <a:xfrm>
            <a:off x="6371436" y="492968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Realities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40F15-6F2C-5CF2-0B2E-C777916F30B8}"/>
              </a:ext>
            </a:extLst>
          </p:cNvPr>
          <p:cNvSpPr txBox="1"/>
          <p:nvPr/>
        </p:nvSpPr>
        <p:spPr>
          <a:xfrm>
            <a:off x="3099461" y="5039990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68BA-1D36-2F78-9897-6FCAC470ABEF}"/>
              </a:ext>
            </a:extLst>
          </p:cNvPr>
          <p:cNvSpPr txBox="1"/>
          <p:nvPr/>
        </p:nvSpPr>
        <p:spPr>
          <a:xfrm>
            <a:off x="8028698" y="2051681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Opinions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F3B76-1BCA-7962-6E45-2ADC2F434F48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Disruption Jerusalem Salve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48805-B11B-4B09-AE31-1359F83750E7}"/>
              </a:ext>
            </a:extLst>
          </p:cNvPr>
          <p:cNvSpPr txBox="1"/>
          <p:nvPr/>
        </p:nvSpPr>
        <p:spPr>
          <a:xfrm>
            <a:off x="993648" y="3005315"/>
            <a:ext cx="1001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Viewpoints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E1021-B464-778A-7298-50CF83B9FE66}"/>
              </a:ext>
            </a:extLst>
          </p:cNvPr>
          <p:cNvSpPr txBox="1"/>
          <p:nvPr/>
        </p:nvSpPr>
        <p:spPr>
          <a:xfrm>
            <a:off x="6275312" y="3520356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Understandings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949D4-5B14-4CB1-232B-E607F3DAACD9}"/>
              </a:ext>
            </a:extLst>
          </p:cNvPr>
          <p:cNvSpPr txBox="1"/>
          <p:nvPr/>
        </p:nvSpPr>
        <p:spPr>
          <a:xfrm>
            <a:off x="5902362" y="1585366"/>
            <a:ext cx="988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Assumptions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30108-73A6-DA08-0196-F5BE011FC0E0}"/>
              </a:ext>
            </a:extLst>
          </p:cNvPr>
          <p:cNvSpPr txBox="1"/>
          <p:nvPr/>
        </p:nvSpPr>
        <p:spPr>
          <a:xfrm>
            <a:off x="7377249" y="3113315"/>
            <a:ext cx="107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Implications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720F6-F304-6458-40F3-71A92274D1B9}"/>
              </a:ext>
            </a:extLst>
          </p:cNvPr>
          <p:cNvSpPr txBox="1"/>
          <p:nvPr/>
        </p:nvSpPr>
        <p:spPr>
          <a:xfrm>
            <a:off x="2363753" y="4005276"/>
            <a:ext cx="910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</a:rPr>
              <a:t>Situations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56208-969E-5392-88F8-17CAC8C8A6B5}"/>
              </a:ext>
            </a:extLst>
          </p:cNvPr>
          <p:cNvSpPr txBox="1"/>
          <p:nvPr/>
        </p:nvSpPr>
        <p:spPr>
          <a:xfrm>
            <a:off x="1299918" y="5642276"/>
            <a:ext cx="1166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7030A0"/>
                </a:solidFill>
              </a:rPr>
              <a:t>Problems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E29D5-6A71-8BAA-25BA-0E6DC81F8135}"/>
              </a:ext>
            </a:extLst>
          </p:cNvPr>
          <p:cNvSpPr txBox="1"/>
          <p:nvPr/>
        </p:nvSpPr>
        <p:spPr>
          <a:xfrm>
            <a:off x="2322136" y="2026716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Needs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2BB55-E020-2841-1B4B-3ED2C3010CE3}"/>
              </a:ext>
            </a:extLst>
          </p:cNvPr>
          <p:cNvSpPr txBox="1"/>
          <p:nvPr/>
        </p:nvSpPr>
        <p:spPr>
          <a:xfrm>
            <a:off x="7813019" y="439006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EAAD6-6D8C-B9FD-D2EF-C9C4315025C6}"/>
              </a:ext>
            </a:extLst>
          </p:cNvPr>
          <p:cNvSpPr txBox="1"/>
          <p:nvPr/>
        </p:nvSpPr>
        <p:spPr>
          <a:xfrm>
            <a:off x="3937676" y="3370854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Learnings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575B5-2730-515A-8ACB-B55C8414F6A8}"/>
              </a:ext>
            </a:extLst>
          </p:cNvPr>
          <p:cNvSpPr txBox="1"/>
          <p:nvPr/>
        </p:nvSpPr>
        <p:spPr>
          <a:xfrm>
            <a:off x="9213599" y="3036371"/>
            <a:ext cx="168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Prohibitions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CA7FC7-177D-D05A-2AFE-947DAEEEE98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87642" y="1917314"/>
            <a:ext cx="228435" cy="5457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E8282F-CD1E-B8B4-1CB7-047C2BEA9BD0}"/>
              </a:ext>
            </a:extLst>
          </p:cNvPr>
          <p:cNvCxnSpPr>
            <a:stCxn id="4" idx="1"/>
            <a:endCxn id="15" idx="0"/>
          </p:cNvCxnSpPr>
          <p:nvPr/>
        </p:nvCxnSpPr>
        <p:spPr>
          <a:xfrm flipH="1">
            <a:off x="2611639" y="1624927"/>
            <a:ext cx="1025023" cy="401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3D9E09-783A-6AA3-4C32-A28B7A403F44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938621" y="1624927"/>
            <a:ext cx="963741" cy="98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3F18A-59B4-1416-C153-6828B7E24F92}"/>
              </a:ext>
            </a:extLst>
          </p:cNvPr>
          <p:cNvCxnSpPr>
            <a:stCxn id="3" idx="0"/>
            <a:endCxn id="15" idx="2"/>
          </p:cNvCxnSpPr>
          <p:nvPr/>
        </p:nvCxnSpPr>
        <p:spPr>
          <a:xfrm flipV="1">
            <a:off x="1494266" y="2303715"/>
            <a:ext cx="1117373" cy="701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699665-FCF2-1D94-6937-69EF51C4CE82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994884" y="2632325"/>
            <a:ext cx="1909487" cy="5268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6B2E9E-6DEA-04A3-11F0-F9D4AE1A3456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H="1" flipV="1">
            <a:off x="4516077" y="2801602"/>
            <a:ext cx="13268" cy="5692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37BBD9-CC5A-90A2-953E-0FCECF2B59B9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flipV="1">
            <a:off x="4516077" y="1723866"/>
            <a:ext cx="1386285" cy="7391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06892C-3E44-EFAF-BE7A-AD3519D33A99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127783" y="2190181"/>
            <a:ext cx="2900915" cy="4421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6F4DB8-D459-5078-613B-471CBDBF9C81}"/>
              </a:ext>
            </a:extLst>
          </p:cNvPr>
          <p:cNvCxnSpPr>
            <a:stCxn id="9" idx="0"/>
            <a:endCxn id="11" idx="3"/>
          </p:cNvCxnSpPr>
          <p:nvPr/>
        </p:nvCxnSpPr>
        <p:spPr>
          <a:xfrm flipH="1" flipV="1">
            <a:off x="6891031" y="1723866"/>
            <a:ext cx="1508121" cy="3278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E41B0C-E280-0391-20C5-E9CC67381634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7912845" y="2328680"/>
            <a:ext cx="486307" cy="7846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B5A22A-6BA0-1958-B0FA-D14C0BFCAB8E}"/>
              </a:ext>
            </a:extLst>
          </p:cNvPr>
          <p:cNvCxnSpPr>
            <a:stCxn id="18" idx="0"/>
            <a:endCxn id="9" idx="3"/>
          </p:cNvCxnSpPr>
          <p:nvPr/>
        </p:nvCxnSpPr>
        <p:spPr>
          <a:xfrm flipH="1" flipV="1">
            <a:off x="8769606" y="2190181"/>
            <a:ext cx="1288872" cy="8461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BA25EE-4294-9168-0360-07AC86B53F83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flipH="1">
            <a:off x="8448440" y="3267204"/>
            <a:ext cx="7651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181458-0408-1946-6B49-62DD3C3A7C87}"/>
              </a:ext>
            </a:extLst>
          </p:cNvPr>
          <p:cNvCxnSpPr>
            <a:stCxn id="6" idx="0"/>
            <a:endCxn id="17" idx="3"/>
          </p:cNvCxnSpPr>
          <p:nvPr/>
        </p:nvCxnSpPr>
        <p:spPr>
          <a:xfrm flipH="1" flipV="1">
            <a:off x="5121013" y="3570909"/>
            <a:ext cx="781350" cy="3766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839F04-E473-641E-681D-13D2503488AD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flipV="1">
            <a:off x="5902363" y="3705022"/>
            <a:ext cx="372949" cy="2424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1D062A-0ED5-8117-29B9-842C19E26167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7103552" y="3889688"/>
            <a:ext cx="709467" cy="6388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603BA-B3F5-BBD4-94DE-379D50725675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 flipV="1">
            <a:off x="7103552" y="3267204"/>
            <a:ext cx="273697" cy="2531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20798-9472-405B-1CE3-320A995A233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912845" y="3421092"/>
            <a:ext cx="281048" cy="9689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D36B61-ADBF-38C9-928C-A77A9D3EE05E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flipH="1">
            <a:off x="8193893" y="3498036"/>
            <a:ext cx="1864585" cy="892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6D2BC9-410C-4D88-608B-66681BE5BABC}"/>
              </a:ext>
            </a:extLst>
          </p:cNvPr>
          <p:cNvCxnSpPr>
            <a:stCxn id="13" idx="0"/>
            <a:endCxn id="3" idx="2"/>
          </p:cNvCxnSpPr>
          <p:nvPr/>
        </p:nvCxnSpPr>
        <p:spPr>
          <a:xfrm flipH="1" flipV="1">
            <a:off x="1494266" y="3313092"/>
            <a:ext cx="1324868" cy="692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18FF55-ADD7-E584-D613-CBD7934B68AA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3274515" y="3570909"/>
            <a:ext cx="663161" cy="5882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F10719-0FF7-A851-0015-C3F8191EA85C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3274515" y="4159165"/>
            <a:ext cx="2052209" cy="49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A11545-CF7E-53D2-CA5C-29C4A82DFFE4}"/>
              </a:ext>
            </a:extLst>
          </p:cNvPr>
          <p:cNvCxnSpPr>
            <a:stCxn id="8" idx="0"/>
            <a:endCxn id="8" idx="0"/>
          </p:cNvCxnSpPr>
          <p:nvPr/>
        </p:nvCxnSpPr>
        <p:spPr>
          <a:xfrm>
            <a:off x="3676703" y="50399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916452E-0B04-37CD-73FD-1BCE035A7307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4253944" y="4470738"/>
            <a:ext cx="1648419" cy="7385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CE8F4CB-3228-2248-F60E-58ADF61B8D48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H="1" flipV="1">
            <a:off x="2819134" y="4313053"/>
            <a:ext cx="857569" cy="726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8670F1-0227-7264-5244-330419D5778D}"/>
              </a:ext>
            </a:extLst>
          </p:cNvPr>
          <p:cNvCxnSpPr>
            <a:stCxn id="14" idx="3"/>
            <a:endCxn id="8" idx="1"/>
          </p:cNvCxnSpPr>
          <p:nvPr/>
        </p:nvCxnSpPr>
        <p:spPr>
          <a:xfrm flipV="1">
            <a:off x="2466328" y="5209267"/>
            <a:ext cx="633133" cy="6330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C22226E-7865-9861-B223-965BB45F3704}"/>
              </a:ext>
            </a:extLst>
          </p:cNvPr>
          <p:cNvCxnSpPr>
            <a:stCxn id="14" idx="0"/>
            <a:endCxn id="13" idx="1"/>
          </p:cNvCxnSpPr>
          <p:nvPr/>
        </p:nvCxnSpPr>
        <p:spPr>
          <a:xfrm flipV="1">
            <a:off x="1883123" y="4159165"/>
            <a:ext cx="480630" cy="14831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32CDDE-025E-F09D-6C1A-45F4B71475E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253944" y="5114350"/>
            <a:ext cx="2117492" cy="94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E49734F-347B-040C-CE69-34CA06317E64}"/>
              </a:ext>
            </a:extLst>
          </p:cNvPr>
          <p:cNvCxnSpPr>
            <a:stCxn id="7" idx="0"/>
            <a:endCxn id="6" idx="3"/>
          </p:cNvCxnSpPr>
          <p:nvPr/>
        </p:nvCxnSpPr>
        <p:spPr>
          <a:xfrm flipH="1" flipV="1">
            <a:off x="6478001" y="4209128"/>
            <a:ext cx="379690" cy="720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707132B-670F-0639-0BCA-04F957284B17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6857691" y="3889688"/>
            <a:ext cx="245861" cy="1039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030275-FCD4-0F16-0DAE-28BEDC96FC47}"/>
              </a:ext>
            </a:extLst>
          </p:cNvPr>
          <p:cNvCxnSpPr>
            <a:stCxn id="7" idx="3"/>
            <a:endCxn id="16" idx="2"/>
          </p:cNvCxnSpPr>
          <p:nvPr/>
        </p:nvCxnSpPr>
        <p:spPr>
          <a:xfrm flipV="1">
            <a:off x="7343946" y="4667067"/>
            <a:ext cx="849947" cy="4472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DD1970-BDB4-FE04-9946-764421078F97}"/>
              </a:ext>
            </a:extLst>
          </p:cNvPr>
          <p:cNvCxnSpPr>
            <a:stCxn id="5" idx="1"/>
            <a:endCxn id="15" idx="3"/>
          </p:cNvCxnSpPr>
          <p:nvPr/>
        </p:nvCxnSpPr>
        <p:spPr>
          <a:xfrm flipH="1" flipV="1">
            <a:off x="2901141" y="2165216"/>
            <a:ext cx="1003230" cy="4671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AF42776-08CF-D162-94B0-AD9E7E04EF9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1494266" y="3313092"/>
            <a:ext cx="388857" cy="2329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54C804D-FBB4-8212-BCB5-648206E5A1C3}"/>
              </a:ext>
            </a:extLst>
          </p:cNvPr>
          <p:cNvCxnSpPr>
            <a:stCxn id="17" idx="1"/>
            <a:endCxn id="3" idx="3"/>
          </p:cNvCxnSpPr>
          <p:nvPr/>
        </p:nvCxnSpPr>
        <p:spPr>
          <a:xfrm flipH="1" flipV="1">
            <a:off x="1994884" y="3159204"/>
            <a:ext cx="1942792" cy="411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841B53-E763-63CE-BDAC-57A3655F4667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H="1" flipV="1">
            <a:off x="5127783" y="2632325"/>
            <a:ext cx="774580" cy="1315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BEDCE-2E1C-54C4-F000-F5CBD1B63C94}"/>
              </a:ext>
            </a:extLst>
          </p:cNvPr>
          <p:cNvCxnSpPr>
            <a:stCxn id="10" idx="0"/>
            <a:endCxn id="5" idx="3"/>
          </p:cNvCxnSpPr>
          <p:nvPr/>
        </p:nvCxnSpPr>
        <p:spPr>
          <a:xfrm flipH="1" flipV="1">
            <a:off x="5127783" y="2632325"/>
            <a:ext cx="1975769" cy="888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76172DC-36BE-BA57-1406-B198084752FE}"/>
              </a:ext>
            </a:extLst>
          </p:cNvPr>
          <p:cNvSpPr txBox="1"/>
          <p:nvPr/>
        </p:nvSpPr>
        <p:spPr>
          <a:xfrm>
            <a:off x="0" y="769441"/>
            <a:ext cx="2152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Gruffalo!</a:t>
            </a:r>
            <a:br>
              <a:rPr lang="en-GB" dirty="0"/>
            </a:br>
            <a:r>
              <a:rPr lang="en-GB" dirty="0"/>
              <a:t>(Unfounded Fears)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345218A-2473-0640-F3FC-C0B8948046E3}"/>
              </a:ext>
            </a:extLst>
          </p:cNvPr>
          <p:cNvSpPr txBox="1"/>
          <p:nvPr/>
        </p:nvSpPr>
        <p:spPr>
          <a:xfrm>
            <a:off x="9591223" y="769441"/>
            <a:ext cx="260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Jabberwocky!</a:t>
            </a:r>
            <a:br>
              <a:rPr lang="en-GB" dirty="0"/>
            </a:br>
            <a:r>
              <a:rPr lang="en-GB" dirty="0"/>
              <a:t>(Nonsensical Words)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FF4EA7B-75E3-278D-493B-FE724D2AD818}"/>
              </a:ext>
            </a:extLst>
          </p:cNvPr>
          <p:cNvSpPr txBox="1"/>
          <p:nvPr/>
        </p:nvSpPr>
        <p:spPr>
          <a:xfrm>
            <a:off x="9646495" y="6211668"/>
            <a:ext cx="2545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Flood!</a:t>
            </a:r>
            <a:br>
              <a:rPr lang="en-GB" dirty="0"/>
            </a:br>
            <a:r>
              <a:rPr lang="en-GB" dirty="0"/>
              <a:t>(Inexplicable Departures)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8C36A5-F8E7-CE33-AF8D-C9872E90ADF4}"/>
              </a:ext>
            </a:extLst>
          </p:cNvPr>
          <p:cNvSpPr txBox="1"/>
          <p:nvPr/>
        </p:nvSpPr>
        <p:spPr>
          <a:xfrm>
            <a:off x="0" y="6211669"/>
            <a:ext cx="234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</a:t>
            </a:r>
            <a:r>
              <a:rPr lang="en-GB" dirty="0" err="1"/>
              <a:t>Nazgûl</a:t>
            </a:r>
            <a:r>
              <a:rPr lang="en-GB" dirty="0"/>
              <a:t>!</a:t>
            </a:r>
            <a:br>
              <a:rPr lang="en-GB" dirty="0"/>
            </a:br>
            <a:r>
              <a:rPr lang="en-GB" dirty="0"/>
              <a:t>(Confusing Opposition)</a:t>
            </a:r>
          </a:p>
        </p:txBody>
      </p:sp>
    </p:spTree>
    <p:extLst>
      <p:ext uri="{BB962C8B-B14F-4D97-AF65-F5344CB8AC3E}">
        <p14:creationId xmlns:p14="http://schemas.microsoft.com/office/powerpoint/2010/main" val="22754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60E84-C554-090F-5C13-DDFA00E0EB8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Zion Optimal Process</a:t>
            </a:r>
          </a:p>
        </p:txBody>
      </p:sp>
      <p:sp>
        <p:nvSpPr>
          <p:cNvPr id="23" name="Star: 32 Points 22">
            <a:extLst>
              <a:ext uri="{FF2B5EF4-FFF2-40B4-BE49-F238E27FC236}">
                <a16:creationId xmlns:a16="http://schemas.microsoft.com/office/drawing/2014/main" id="{4750EE46-4D4C-96C8-DA8C-8A0E63675CB2}"/>
              </a:ext>
            </a:extLst>
          </p:cNvPr>
          <p:cNvSpPr/>
          <p:nvPr/>
        </p:nvSpPr>
        <p:spPr>
          <a:xfrm>
            <a:off x="1457132" y="5458408"/>
            <a:ext cx="1343608" cy="1399592"/>
          </a:xfrm>
          <a:prstGeom prst="star3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Dangerous  Ignored Burnout</a:t>
            </a:r>
          </a:p>
        </p:txBody>
      </p:sp>
      <p:sp>
        <p:nvSpPr>
          <p:cNvPr id="24" name="Star: 32 Points 23">
            <a:extLst>
              <a:ext uri="{FF2B5EF4-FFF2-40B4-BE49-F238E27FC236}">
                <a16:creationId xmlns:a16="http://schemas.microsoft.com/office/drawing/2014/main" id="{50228EB2-2845-383B-0701-7320F7AEC2EF}"/>
              </a:ext>
            </a:extLst>
          </p:cNvPr>
          <p:cNvSpPr/>
          <p:nvPr/>
        </p:nvSpPr>
        <p:spPr>
          <a:xfrm>
            <a:off x="2800740" y="4058816"/>
            <a:ext cx="1343608" cy="1399592"/>
          </a:xfrm>
          <a:prstGeom prst="star3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Interventionism</a:t>
            </a:r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832F2C9D-801D-B5A7-CE3F-2F1B39DFA593}"/>
              </a:ext>
            </a:extLst>
          </p:cNvPr>
          <p:cNvSpPr/>
          <p:nvPr/>
        </p:nvSpPr>
        <p:spPr>
          <a:xfrm>
            <a:off x="4144348" y="2659224"/>
            <a:ext cx="1343608" cy="1399592"/>
          </a:xfrm>
          <a:prstGeom prst="star3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Mentoring</a:t>
            </a:r>
          </a:p>
        </p:txBody>
      </p:sp>
      <p:sp>
        <p:nvSpPr>
          <p:cNvPr id="26" name="Star: 32 Points 25">
            <a:extLst>
              <a:ext uri="{FF2B5EF4-FFF2-40B4-BE49-F238E27FC236}">
                <a16:creationId xmlns:a16="http://schemas.microsoft.com/office/drawing/2014/main" id="{5A448841-C943-4E6D-A610-7DF1484DB83E}"/>
              </a:ext>
            </a:extLst>
          </p:cNvPr>
          <p:cNvSpPr/>
          <p:nvPr/>
        </p:nvSpPr>
        <p:spPr>
          <a:xfrm>
            <a:off x="5487956" y="1296583"/>
            <a:ext cx="1343608" cy="1399592"/>
          </a:xfrm>
          <a:prstGeom prst="star32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Optimally Engaged Pivot</a:t>
            </a:r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2FEB67B0-1329-8529-3A4D-C142166C997C}"/>
              </a:ext>
            </a:extLst>
          </p:cNvPr>
          <p:cNvSpPr/>
          <p:nvPr/>
        </p:nvSpPr>
        <p:spPr>
          <a:xfrm>
            <a:off x="6831564" y="2659224"/>
            <a:ext cx="1343608" cy="1399592"/>
          </a:xfrm>
          <a:prstGeom prst="star32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Advisory</a:t>
            </a:r>
          </a:p>
        </p:txBody>
      </p:sp>
      <p:sp>
        <p:nvSpPr>
          <p:cNvPr id="28" name="Star: 32 Points 27">
            <a:extLst>
              <a:ext uri="{FF2B5EF4-FFF2-40B4-BE49-F238E27FC236}">
                <a16:creationId xmlns:a16="http://schemas.microsoft.com/office/drawing/2014/main" id="{48769147-EDE6-B7CE-E3C5-1F25764A8A98}"/>
              </a:ext>
            </a:extLst>
          </p:cNvPr>
          <p:cNvSpPr/>
          <p:nvPr/>
        </p:nvSpPr>
        <p:spPr>
          <a:xfrm>
            <a:off x="8175172" y="4058816"/>
            <a:ext cx="1343608" cy="1399592"/>
          </a:xfrm>
          <a:prstGeom prst="star32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Autonomy</a:t>
            </a:r>
          </a:p>
        </p:txBody>
      </p:sp>
      <p:sp>
        <p:nvSpPr>
          <p:cNvPr id="29" name="Star: 32 Points 28">
            <a:extLst>
              <a:ext uri="{FF2B5EF4-FFF2-40B4-BE49-F238E27FC236}">
                <a16:creationId xmlns:a16="http://schemas.microsoft.com/office/drawing/2014/main" id="{5101DFF2-90ED-C469-69C8-68B1A869EC6A}"/>
              </a:ext>
            </a:extLst>
          </p:cNvPr>
          <p:cNvSpPr/>
          <p:nvPr/>
        </p:nvSpPr>
        <p:spPr>
          <a:xfrm>
            <a:off x="9518780" y="5458408"/>
            <a:ext cx="1343608" cy="1399592"/>
          </a:xfrm>
          <a:prstGeom prst="star32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Dangerous Shifting</a:t>
            </a:r>
            <a:br>
              <a:rPr lang="en-GB" sz="1100" dirty="0"/>
            </a:br>
            <a:r>
              <a:rPr lang="en-GB" sz="1100" dirty="0"/>
              <a:t>Requirements</a:t>
            </a:r>
          </a:p>
        </p:txBody>
      </p:sp>
      <p:sp>
        <p:nvSpPr>
          <p:cNvPr id="30" name="Star: 32 Points 29">
            <a:extLst>
              <a:ext uri="{FF2B5EF4-FFF2-40B4-BE49-F238E27FC236}">
                <a16:creationId xmlns:a16="http://schemas.microsoft.com/office/drawing/2014/main" id="{204AF478-71EB-CA23-FF0A-4D72A1A63690}"/>
              </a:ext>
            </a:extLst>
          </p:cNvPr>
          <p:cNvSpPr/>
          <p:nvPr/>
        </p:nvSpPr>
        <p:spPr>
          <a:xfrm>
            <a:off x="0" y="4058816"/>
            <a:ext cx="1343608" cy="1399592"/>
          </a:xfrm>
          <a:prstGeom prst="star32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Mandate</a:t>
            </a:r>
          </a:p>
        </p:txBody>
      </p:sp>
      <p:sp>
        <p:nvSpPr>
          <p:cNvPr id="31" name="Star: 32 Points 30">
            <a:extLst>
              <a:ext uri="{FF2B5EF4-FFF2-40B4-BE49-F238E27FC236}">
                <a16:creationId xmlns:a16="http://schemas.microsoft.com/office/drawing/2014/main" id="{C0B76C92-94F2-0AC4-5572-1405D98B3A8F}"/>
              </a:ext>
            </a:extLst>
          </p:cNvPr>
          <p:cNvSpPr/>
          <p:nvPr/>
        </p:nvSpPr>
        <p:spPr>
          <a:xfrm>
            <a:off x="10840617" y="4058816"/>
            <a:ext cx="1343608" cy="1399592"/>
          </a:xfrm>
          <a:prstGeom prst="star32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Kickback</a:t>
            </a:r>
          </a:p>
        </p:txBody>
      </p:sp>
      <p:sp>
        <p:nvSpPr>
          <p:cNvPr id="36" name="Arrow: Bent 35">
            <a:extLst>
              <a:ext uri="{FF2B5EF4-FFF2-40B4-BE49-F238E27FC236}">
                <a16:creationId xmlns:a16="http://schemas.microsoft.com/office/drawing/2014/main" id="{7E6589B3-1540-6B60-13F5-49E1D53E8090}"/>
              </a:ext>
            </a:extLst>
          </p:cNvPr>
          <p:cNvSpPr/>
          <p:nvPr/>
        </p:nvSpPr>
        <p:spPr>
          <a:xfrm rot="2610818">
            <a:off x="1318618" y="3134512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4DF7A735-A4CB-A640-0981-45F76D911E96}"/>
              </a:ext>
            </a:extLst>
          </p:cNvPr>
          <p:cNvSpPr/>
          <p:nvPr/>
        </p:nvSpPr>
        <p:spPr>
          <a:xfrm rot="18989182" flipH="1">
            <a:off x="9332764" y="3173733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8ECFF034-3A30-48E9-443A-183C62337BE2}"/>
              </a:ext>
            </a:extLst>
          </p:cNvPr>
          <p:cNvSpPr/>
          <p:nvPr/>
        </p:nvSpPr>
        <p:spPr>
          <a:xfrm rot="2610818">
            <a:off x="5485298" y="843722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81099392-04DC-D2CA-7E42-38666813549F}"/>
              </a:ext>
            </a:extLst>
          </p:cNvPr>
          <p:cNvSpPr/>
          <p:nvPr/>
        </p:nvSpPr>
        <p:spPr>
          <a:xfrm rot="18989182" flipH="1">
            <a:off x="5285682" y="383508"/>
            <a:ext cx="1620637" cy="1620132"/>
          </a:xfrm>
          <a:prstGeom prst="bentArrow">
            <a:avLst>
              <a:gd name="adj1" fmla="val 6772"/>
              <a:gd name="adj2" fmla="val 12799"/>
              <a:gd name="adj3" fmla="val 28353"/>
              <a:gd name="adj4" fmla="val 716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CB152-D57D-8953-1DB9-8DB5C895CF9F}"/>
              </a:ext>
            </a:extLst>
          </p:cNvPr>
          <p:cNvSpPr txBox="1"/>
          <p:nvPr/>
        </p:nvSpPr>
        <p:spPr>
          <a:xfrm>
            <a:off x="2206618" y="3988217"/>
            <a:ext cx="7778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+Individual – Theory Ideations – PowerPoint Slides – 1 Day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+Pair – Research Prototype – 1 Fortnight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+Team – Development Demonstrator – 1 Month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+Office – Marketing Sandbox – 1 Quarter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+Business Unit – Engineering IOC-Solution – 1 Season (6 Months)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+Organisation – </a:t>
            </a:r>
            <a:r>
              <a:rPr lang="en-GB" b="0" i="0" dirty="0">
                <a:solidFill>
                  <a:srgbClr val="7030A0"/>
                </a:solidFill>
                <a:effectLst/>
                <a:latin typeface="-apple-system"/>
              </a:rPr>
              <a:t>World-Event Exposés </a:t>
            </a:r>
            <a:r>
              <a:rPr lang="en-GB" dirty="0">
                <a:solidFill>
                  <a:srgbClr val="7030A0"/>
                </a:solidFill>
              </a:rPr>
              <a:t>– 1 Year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+Partnership – Phased Roll-Outs</a:t>
            </a:r>
            <a:r>
              <a:rPr lang="en-GB" b="0" i="0" dirty="0">
                <a:solidFill>
                  <a:srgbClr val="7030A0"/>
                </a:solidFill>
                <a:effectLst/>
                <a:latin typeface="-apple-system"/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– 1 Horizon (3 Years)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+Federation – Automated Self-Service – 1 Cycle (8 Years)</a:t>
            </a:r>
            <a:br>
              <a:rPr lang="en-GB" b="0" i="0" dirty="0">
                <a:solidFill>
                  <a:srgbClr val="7030A0"/>
                </a:solidFill>
                <a:effectLst/>
                <a:latin typeface="-apple-system"/>
              </a:rPr>
            </a:br>
            <a:r>
              <a:rPr lang="en-GB" dirty="0">
                <a:solidFill>
                  <a:srgbClr val="7030A0"/>
                </a:solidFill>
              </a:rPr>
              <a:t>+Standard – Commoditised Smart-Contracts – Multiple Super-Cycles (15+ Years)</a:t>
            </a:r>
          </a:p>
        </p:txBody>
      </p:sp>
    </p:spTree>
    <p:extLst>
      <p:ext uri="{BB962C8B-B14F-4D97-AF65-F5344CB8AC3E}">
        <p14:creationId xmlns:p14="http://schemas.microsoft.com/office/powerpoint/2010/main" val="6349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415</Words>
  <Application>Microsoft Office PowerPoint</Application>
  <PresentationFormat>Widescreen</PresentationFormat>
  <Paragraphs>104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62</cp:revision>
  <dcterms:created xsi:type="dcterms:W3CDTF">2022-08-16T21:12:43Z</dcterms:created>
  <dcterms:modified xsi:type="dcterms:W3CDTF">2022-11-09T14:28:00Z</dcterms:modified>
</cp:coreProperties>
</file>