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41D0-C7A2-4FFF-33C1-A9381D13A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EA2E7-D8F4-50BC-26BE-E5D4117AB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77998-61F8-C8BB-006D-8ED5E941D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D4094-319A-7E83-D8BC-FFE08753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7E768-3DD8-F559-1EA9-DE9EC4BB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07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B016-D3EF-2D99-14B0-1D0E9C5C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D72D6-4C3D-8588-9846-425ABA5FC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DA4A4-ADF2-0928-757F-9943981F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5EDBC-D38F-6381-F453-EAF8AEADE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B2026-9EB6-B9D9-6E63-B03722C3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33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D67123-7E4D-C443-AAA7-A3438A6D0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7C653-22A3-5AE5-0D2F-38EA6728A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61783-15DA-01A3-C8B0-F05A5E62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8AADC-D0D6-601F-4462-F7F892E9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8762A-B5AA-0AB8-484E-B722A6E4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72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53EE6-9C67-CADD-3D46-914735107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DF7A-050D-9B09-8CD5-1430D4281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60AB2-AC57-1EA1-21D6-2EB0CBE47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3AB00-05DB-4A96-BBEE-17737943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B2FD1-5A46-FC54-E1AE-0F79BF63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72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3522-431D-9151-5515-CD8E710C9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86098-68E6-ACF1-3012-073C10438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A0C7E-E892-DE2E-8BE7-219D5821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B4B08-738D-6625-ED34-C05F92485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92B3E-E404-4A27-4012-E8F62ECD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40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C655F-A72D-A2E7-4509-F0CBD73C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575F2-9914-7700-D999-E4498EC59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D7D47-BA36-F6FE-FD7E-BB523FD59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3F186-8533-2443-3AEF-702A67F34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A8293-0B21-8A85-B6D9-E2FB7FD8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7F1E1-E2A2-211A-4BE7-9BDD29FC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77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A1DE-E0D6-E061-1EC0-352113B22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BB7C9-7D11-4513-1DA0-23600384F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2D0D4-CD71-F1F6-25AB-6C853464D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CE9D35-B193-1DDF-C1D4-6EC48E02E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007EE5-5B32-2CED-B522-26E190DA3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FC8874-0953-1C67-06CB-59A5919C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67BA71-9974-E249-0F2D-117F7D66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3AE8CF-BE86-AB88-C503-07351583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31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169D-60D4-FD4E-AC66-7D93CC48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65768-C618-1B17-AA22-3AA0AA73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CA8911-E68C-5342-BE8E-D7E6A964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AEBFD-D555-5634-1BBA-EDDA50B65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08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252F4-FC1C-1760-AFB1-12375F12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6F3E2-8179-0F99-94C5-F1BB917B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F2DA9-6541-67CA-3DDD-1F992243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32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51498-4D1C-EA27-22D9-B7A2B1991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58A56-BAEF-1BC1-16C6-BB4C25088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5DC49-797B-2029-EC64-6CFF1352F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84CF2-3276-958B-2688-3790276AB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3A1AB-5A12-293F-49B8-2DCB0B88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C812F-AB97-E280-4ECF-6E44A6297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01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C3F7B-99E1-B483-BE43-2965833C4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A8232-E66A-523A-69A3-6326571B4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2116B-38A4-119C-5347-109DC575C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EB208-7440-8D5F-3C99-5EFF2D92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FA750-9BD6-10AE-DC07-E7FF7284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67BCF-468C-C151-EDB5-63EABF21E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79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0E9CA3-A75E-E843-C46E-6132FDB47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A2C65-1A17-BDDF-30D4-00B56CE38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47224-DF93-CD17-253C-5D26EC4FC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A0194-0A38-450E-8F4B-1B75E0011EC7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17470-9D20-428E-57CE-65B33F4A5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498CC-B0F6-E3BC-25A7-46F44CBE0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64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7AD94C-AFEE-B86D-7E78-0122194A1BFE}"/>
              </a:ext>
            </a:extLst>
          </p:cNvPr>
          <p:cNvSpPr txBox="1"/>
          <p:nvPr/>
        </p:nvSpPr>
        <p:spPr>
          <a:xfrm>
            <a:off x="-4263" y="0"/>
            <a:ext cx="118349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agneto" panose="04030805050802020D02" pitchFamily="82" charset="0"/>
              </a:rPr>
              <a:t>The Innovation Zion Lifecycle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531FA0-3718-9153-0692-611431BEDCE9}"/>
              </a:ext>
            </a:extLst>
          </p:cNvPr>
          <p:cNvSpPr txBox="1">
            <a:spLocks noChangeAspect="1"/>
          </p:cNvSpPr>
          <p:nvPr/>
        </p:nvSpPr>
        <p:spPr>
          <a:xfrm>
            <a:off x="4060144" y="6505187"/>
            <a:ext cx="116628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Disruption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7C4ED-32A7-9D22-0657-D9FC34C822D0}"/>
              </a:ext>
            </a:extLst>
          </p:cNvPr>
          <p:cNvSpPr txBox="1">
            <a:spLocks noChangeAspect="1"/>
          </p:cNvSpPr>
          <p:nvPr/>
        </p:nvSpPr>
        <p:spPr>
          <a:xfrm>
            <a:off x="2369547" y="6505187"/>
            <a:ext cx="156478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Early Adoption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6C610D-69C4-6A0A-0150-4A3BA7D21868}"/>
              </a:ext>
            </a:extLst>
          </p:cNvPr>
          <p:cNvSpPr txBox="1">
            <a:spLocks noChangeAspect="1"/>
          </p:cNvSpPr>
          <p:nvPr/>
        </p:nvSpPr>
        <p:spPr>
          <a:xfrm>
            <a:off x="6768270" y="6505187"/>
            <a:ext cx="892232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Growth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B9AFD8-BDC4-E027-5624-01A58BBA77B0}"/>
              </a:ext>
            </a:extLst>
          </p:cNvPr>
          <p:cNvSpPr txBox="1">
            <a:spLocks noChangeAspect="1"/>
          </p:cNvSpPr>
          <p:nvPr/>
        </p:nvSpPr>
        <p:spPr>
          <a:xfrm>
            <a:off x="10177621" y="6505187"/>
            <a:ext cx="1003288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Maturity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30C7D0-B8E4-C931-7393-ADAE4DA93557}"/>
              </a:ext>
            </a:extLst>
          </p:cNvPr>
          <p:cNvSpPr txBox="1">
            <a:spLocks noChangeAspect="1"/>
          </p:cNvSpPr>
          <p:nvPr/>
        </p:nvSpPr>
        <p:spPr>
          <a:xfrm>
            <a:off x="1089126" y="6505187"/>
            <a:ext cx="1154611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Enthusiast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2ED694-F640-FA5D-DCE1-2C0F58B1D009}"/>
              </a:ext>
            </a:extLst>
          </p:cNvPr>
          <p:cNvSpPr txBox="1">
            <a:spLocks noChangeAspect="1"/>
          </p:cNvSpPr>
          <p:nvPr/>
        </p:nvSpPr>
        <p:spPr>
          <a:xfrm>
            <a:off x="11306719" y="6505187"/>
            <a:ext cx="883575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Decline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35379B-2A3F-5AFB-DFB7-CB0C6062C196}"/>
              </a:ext>
            </a:extLst>
          </p:cNvPr>
          <p:cNvSpPr txBox="1">
            <a:spLocks noChangeAspect="1"/>
          </p:cNvSpPr>
          <p:nvPr/>
        </p:nvSpPr>
        <p:spPr>
          <a:xfrm>
            <a:off x="9067246" y="6505187"/>
            <a:ext cx="984565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Ubiquity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7EFFA2-4BF4-D840-12BC-5562CFD65004}"/>
              </a:ext>
            </a:extLst>
          </p:cNvPr>
          <p:cNvSpPr txBox="1">
            <a:spLocks noChangeAspect="1"/>
          </p:cNvSpPr>
          <p:nvPr/>
        </p:nvSpPr>
        <p:spPr>
          <a:xfrm>
            <a:off x="1706" y="6505187"/>
            <a:ext cx="961610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Ideation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6B88DD-CDE4-AB77-F28F-8B52C9D97D5F}"/>
              </a:ext>
            </a:extLst>
          </p:cNvPr>
          <p:cNvSpPr txBox="1">
            <a:spLocks noChangeAspect="1"/>
          </p:cNvSpPr>
          <p:nvPr/>
        </p:nvSpPr>
        <p:spPr>
          <a:xfrm>
            <a:off x="5352235" y="6505187"/>
            <a:ext cx="1290225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Exponential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09DD47-0DF4-FA10-36F2-F714F1D13015}"/>
              </a:ext>
            </a:extLst>
          </p:cNvPr>
          <p:cNvSpPr txBox="1">
            <a:spLocks noChangeAspect="1"/>
          </p:cNvSpPr>
          <p:nvPr/>
        </p:nvSpPr>
        <p:spPr>
          <a:xfrm>
            <a:off x="7786312" y="6505187"/>
            <a:ext cx="1155124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Saturation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D75F99-6C70-8C89-5871-B8289E0FD948}"/>
              </a:ext>
            </a:extLst>
          </p:cNvPr>
          <p:cNvSpPr txBox="1"/>
          <p:nvPr/>
        </p:nvSpPr>
        <p:spPr>
          <a:xfrm>
            <a:off x="1133014" y="2828835"/>
            <a:ext cx="99259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This is an ideal innovation lifecycle, but in reality, </a:t>
            </a:r>
            <a:br>
              <a:rPr lang="en-GB" dirty="0"/>
            </a:br>
            <a:r>
              <a:rPr lang="en-GB" dirty="0"/>
              <a:t>things tend to be a bit more fluid, volatile, and at times even wild, </a:t>
            </a:r>
            <a:br>
              <a:rPr lang="en-GB" dirty="0"/>
            </a:br>
            <a:r>
              <a:rPr lang="en-GB" dirty="0"/>
              <a:t>with pops, splurges, spins, loops, jumps, repetitions, duplications, getting stuck, zooming out of control, </a:t>
            </a:r>
            <a:br>
              <a:rPr lang="en-GB" dirty="0"/>
            </a:br>
            <a:r>
              <a:rPr lang="en-GB" dirty="0"/>
              <a:t>and a whole host of other similarly bizarre behaviours!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E82BC9D-910E-7B9F-D814-0EE1F9D351F6}"/>
              </a:ext>
            </a:extLst>
          </p:cNvPr>
          <p:cNvSpPr/>
          <p:nvPr/>
        </p:nvSpPr>
        <p:spPr>
          <a:xfrm>
            <a:off x="269132" y="1668393"/>
            <a:ext cx="11653736" cy="3521212"/>
          </a:xfrm>
          <a:custGeom>
            <a:avLst/>
            <a:gdLst>
              <a:gd name="connsiteX0" fmla="*/ 0 w 11653736"/>
              <a:gd name="connsiteY0" fmla="*/ 3521212 h 3521212"/>
              <a:gd name="connsiteX1" fmla="*/ 1177047 w 11653736"/>
              <a:gd name="connsiteY1" fmla="*/ 3093195 h 3521212"/>
              <a:gd name="connsiteX2" fmla="*/ 2675106 w 11653736"/>
              <a:gd name="connsiteY2" fmla="*/ 3346114 h 3521212"/>
              <a:gd name="connsiteX3" fmla="*/ 3647872 w 11653736"/>
              <a:gd name="connsiteY3" fmla="*/ 3385025 h 3521212"/>
              <a:gd name="connsiteX4" fmla="*/ 3929974 w 11653736"/>
              <a:gd name="connsiteY4" fmla="*/ 2791638 h 3521212"/>
              <a:gd name="connsiteX5" fmla="*/ 4319081 w 11653736"/>
              <a:gd name="connsiteY5" fmla="*/ 2733272 h 3521212"/>
              <a:gd name="connsiteX6" fmla="*/ 4659549 w 11653736"/>
              <a:gd name="connsiteY6" fmla="*/ 3355842 h 3521212"/>
              <a:gd name="connsiteX7" fmla="*/ 5719864 w 11653736"/>
              <a:gd name="connsiteY7" fmla="*/ 2665178 h 3521212"/>
              <a:gd name="connsiteX8" fmla="*/ 6556443 w 11653736"/>
              <a:gd name="connsiteY8" fmla="*/ 1390855 h 3521212"/>
              <a:gd name="connsiteX9" fmla="*/ 7830766 w 11653736"/>
              <a:gd name="connsiteY9" fmla="*/ 398634 h 3521212"/>
              <a:gd name="connsiteX10" fmla="*/ 9260732 w 11653736"/>
              <a:gd name="connsiteY10" fmla="*/ 67893 h 3521212"/>
              <a:gd name="connsiteX11" fmla="*/ 10583694 w 11653736"/>
              <a:gd name="connsiteY11" fmla="*/ 165170 h 3521212"/>
              <a:gd name="connsiteX12" fmla="*/ 11653736 w 11653736"/>
              <a:gd name="connsiteY12" fmla="*/ 1692412 h 3521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653736" h="3521212">
                <a:moveTo>
                  <a:pt x="0" y="3521212"/>
                </a:moveTo>
                <a:cubicBezTo>
                  <a:pt x="365598" y="3321795"/>
                  <a:pt x="731196" y="3122378"/>
                  <a:pt x="1177047" y="3093195"/>
                </a:cubicBezTo>
                <a:cubicBezTo>
                  <a:pt x="1622898" y="3064012"/>
                  <a:pt x="2263302" y="3297476"/>
                  <a:pt x="2675106" y="3346114"/>
                </a:cubicBezTo>
                <a:cubicBezTo>
                  <a:pt x="3086910" y="3394752"/>
                  <a:pt x="3438727" y="3477438"/>
                  <a:pt x="3647872" y="3385025"/>
                </a:cubicBezTo>
                <a:cubicBezTo>
                  <a:pt x="3857017" y="3292612"/>
                  <a:pt x="3818106" y="2900263"/>
                  <a:pt x="3929974" y="2791638"/>
                </a:cubicBezTo>
                <a:cubicBezTo>
                  <a:pt x="4041842" y="2683013"/>
                  <a:pt x="4197485" y="2639238"/>
                  <a:pt x="4319081" y="2733272"/>
                </a:cubicBezTo>
                <a:cubicBezTo>
                  <a:pt x="4440677" y="2827306"/>
                  <a:pt x="4426085" y="3367191"/>
                  <a:pt x="4659549" y="3355842"/>
                </a:cubicBezTo>
                <a:cubicBezTo>
                  <a:pt x="4893013" y="3344493"/>
                  <a:pt x="5403715" y="2992676"/>
                  <a:pt x="5719864" y="2665178"/>
                </a:cubicBezTo>
                <a:cubicBezTo>
                  <a:pt x="6036013" y="2337680"/>
                  <a:pt x="6204626" y="1768612"/>
                  <a:pt x="6556443" y="1390855"/>
                </a:cubicBezTo>
                <a:cubicBezTo>
                  <a:pt x="6908260" y="1013098"/>
                  <a:pt x="7380051" y="619128"/>
                  <a:pt x="7830766" y="398634"/>
                </a:cubicBezTo>
                <a:cubicBezTo>
                  <a:pt x="8281481" y="178140"/>
                  <a:pt x="8801911" y="106804"/>
                  <a:pt x="9260732" y="67893"/>
                </a:cubicBezTo>
                <a:cubicBezTo>
                  <a:pt x="9719553" y="28982"/>
                  <a:pt x="10184860" y="-105583"/>
                  <a:pt x="10583694" y="165170"/>
                </a:cubicBezTo>
                <a:cubicBezTo>
                  <a:pt x="10982528" y="435923"/>
                  <a:pt x="11418651" y="1465433"/>
                  <a:pt x="11653736" y="16924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B7A6B-3ABA-CEF5-EA11-46A8DA6FDF66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9559529" y="896645"/>
            <a:ext cx="0" cy="56085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3DC15D2-FB79-75C0-4838-A107DE1DC022}"/>
              </a:ext>
            </a:extLst>
          </p:cNvPr>
          <p:cNvSpPr txBox="1"/>
          <p:nvPr/>
        </p:nvSpPr>
        <p:spPr>
          <a:xfrm>
            <a:off x="8941436" y="5379868"/>
            <a:ext cx="1236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65000"/>
                  </a:schemeClr>
                </a:solidFill>
              </a:rPr>
              <a:t>Extension</a:t>
            </a:r>
          </a:p>
        </p:txBody>
      </p:sp>
    </p:spTree>
    <p:extLst>
      <p:ext uri="{BB962C8B-B14F-4D97-AF65-F5344CB8AC3E}">
        <p14:creationId xmlns:p14="http://schemas.microsoft.com/office/powerpoint/2010/main" val="117566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1D3CE1-74D5-DBDA-31C4-5DC5041577EF}"/>
              </a:ext>
            </a:extLst>
          </p:cNvPr>
          <p:cNvSpPr txBox="1"/>
          <p:nvPr/>
        </p:nvSpPr>
        <p:spPr>
          <a:xfrm>
            <a:off x="0" y="0"/>
            <a:ext cx="114303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agneto" panose="04030805050802020D02" pitchFamily="82" charset="0"/>
              </a:rPr>
              <a:t>The Stagnation Babel Comms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8A5B4C-CAD5-116D-71EB-0018F24E34C9}"/>
              </a:ext>
            </a:extLst>
          </p:cNvPr>
          <p:cNvSpPr txBox="1"/>
          <p:nvPr/>
        </p:nvSpPr>
        <p:spPr>
          <a:xfrm>
            <a:off x="3149467" y="6488668"/>
            <a:ext cx="6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303AA7-4B28-E38E-9654-1A20FF00C317}"/>
              </a:ext>
            </a:extLst>
          </p:cNvPr>
          <p:cNvSpPr txBox="1"/>
          <p:nvPr/>
        </p:nvSpPr>
        <p:spPr>
          <a:xfrm>
            <a:off x="3574058" y="6488668"/>
            <a:ext cx="720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4761DF-BA4B-EBF8-67A4-15C83796A507}"/>
              </a:ext>
            </a:extLst>
          </p:cNvPr>
          <p:cNvSpPr txBox="1"/>
          <p:nvPr/>
        </p:nvSpPr>
        <p:spPr>
          <a:xfrm>
            <a:off x="5840155" y="648866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Activity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109727-8FA1-2E98-BC5A-CAEBCB3072F7}"/>
              </a:ext>
            </a:extLst>
          </p:cNvPr>
          <p:cNvSpPr txBox="1"/>
          <p:nvPr/>
        </p:nvSpPr>
        <p:spPr>
          <a:xfrm>
            <a:off x="5152735" y="6488668"/>
            <a:ext cx="892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Growth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934354-7E0A-958F-7D81-4839969994CB}"/>
              </a:ext>
            </a:extLst>
          </p:cNvPr>
          <p:cNvSpPr txBox="1"/>
          <p:nvPr/>
        </p:nvSpPr>
        <p:spPr>
          <a:xfrm>
            <a:off x="7680699" y="6488668"/>
            <a:ext cx="1451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Development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E57A03-509E-25FF-B895-5CFE4AC5FF74}"/>
              </a:ext>
            </a:extLst>
          </p:cNvPr>
          <p:cNvSpPr txBox="1"/>
          <p:nvPr/>
        </p:nvSpPr>
        <p:spPr>
          <a:xfrm>
            <a:off x="6518918" y="6488668"/>
            <a:ext cx="136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Sluggishness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B1B21E-7232-094D-EF26-5149C99032E2}"/>
              </a:ext>
            </a:extLst>
          </p:cNvPr>
          <p:cNvSpPr txBox="1"/>
          <p:nvPr/>
        </p:nvSpPr>
        <p:spPr>
          <a:xfrm>
            <a:off x="946657" y="648866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734BDC-138C-8A19-A505-C372CF2D2E53}"/>
              </a:ext>
            </a:extLst>
          </p:cNvPr>
          <p:cNvSpPr txBox="1"/>
          <p:nvPr/>
        </p:nvSpPr>
        <p:spPr>
          <a:xfrm>
            <a:off x="1397794" y="648866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Dullness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07956D-0D6A-5611-3439-C10A0DAEA4A1}"/>
              </a:ext>
            </a:extLst>
          </p:cNvPr>
          <p:cNvSpPr txBox="1"/>
          <p:nvPr/>
        </p:nvSpPr>
        <p:spPr>
          <a:xfrm>
            <a:off x="4089251" y="6488668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Quiescence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9BB735-E928-0C12-797F-84EA9A3139D7}"/>
              </a:ext>
            </a:extLst>
          </p:cNvPr>
          <p:cNvSpPr txBox="1"/>
          <p:nvPr/>
        </p:nvSpPr>
        <p:spPr>
          <a:xfrm>
            <a:off x="9386975" y="6488668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Dormancy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BE733D-8800-9E3E-B9BF-39A11337B253}"/>
              </a:ext>
            </a:extLst>
          </p:cNvPr>
          <p:cNvSpPr txBox="1"/>
          <p:nvPr/>
        </p:nvSpPr>
        <p:spPr>
          <a:xfrm>
            <a:off x="10330234" y="6488668"/>
            <a:ext cx="70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4B9941-C279-AD6C-9609-4773EF479168}"/>
              </a:ext>
            </a:extLst>
          </p:cNvPr>
          <p:cNvSpPr txBox="1"/>
          <p:nvPr/>
        </p:nvSpPr>
        <p:spPr>
          <a:xfrm>
            <a:off x="10833052" y="6488668"/>
            <a:ext cx="80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Torpor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93DDD3-9446-A744-0DF7-A36EA14EB877}"/>
              </a:ext>
            </a:extLst>
          </p:cNvPr>
          <p:cNvSpPr txBox="1"/>
          <p:nvPr/>
        </p:nvSpPr>
        <p:spPr>
          <a:xfrm>
            <a:off x="8927823" y="648866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Sloth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975E1A-E85F-1EA9-7C7A-6BC42ED0D89C}"/>
              </a:ext>
            </a:extLst>
          </p:cNvPr>
          <p:cNvSpPr txBox="1"/>
          <p:nvPr/>
        </p:nvSpPr>
        <p:spPr>
          <a:xfrm>
            <a:off x="11430381" y="6488668"/>
            <a:ext cx="761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Status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EBD694-717E-A4BE-FD55-5B677DE97CFF}"/>
              </a:ext>
            </a:extLst>
          </p:cNvPr>
          <p:cNvSpPr txBox="1"/>
          <p:nvPr/>
        </p:nvSpPr>
        <p:spPr>
          <a:xfrm>
            <a:off x="2164723" y="6488668"/>
            <a:ext cx="118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Restriction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14A55A-3410-D20F-4F71-A798E342A9DA}"/>
              </a:ext>
            </a:extLst>
          </p:cNvPr>
          <p:cNvSpPr txBox="1"/>
          <p:nvPr/>
        </p:nvSpPr>
        <p:spPr>
          <a:xfrm>
            <a:off x="0" y="6488668"/>
            <a:ext cx="115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Constraint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478BA9-D1E5-2CE4-1260-5628A95BBBCF}"/>
              </a:ext>
            </a:extLst>
          </p:cNvPr>
          <p:cNvSpPr txBox="1"/>
          <p:nvPr/>
        </p:nvSpPr>
        <p:spPr>
          <a:xfrm>
            <a:off x="3169397" y="2690336"/>
            <a:ext cx="58532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Below is an organisational Babel Comms situation, </a:t>
            </a:r>
            <a:br>
              <a:rPr lang="en-GB" dirty="0"/>
            </a:br>
            <a:r>
              <a:rPr lang="en-GB" dirty="0"/>
              <a:t>and it is very common in the business world, </a:t>
            </a:r>
            <a:br>
              <a:rPr lang="en-GB" dirty="0"/>
            </a:br>
            <a:r>
              <a:rPr lang="en-GB" dirty="0"/>
              <a:t>to greater or lesser extents, </a:t>
            </a:r>
            <a:br>
              <a:rPr lang="en-GB" dirty="0"/>
            </a:br>
            <a:r>
              <a:rPr lang="en-GB" dirty="0"/>
              <a:t>and the Babel Comms density map is varied to say the least, </a:t>
            </a:r>
            <a:br>
              <a:rPr lang="en-GB" dirty="0"/>
            </a:br>
            <a:r>
              <a:rPr lang="en-GB" dirty="0"/>
              <a:t>and worst of all is often misunderstood!</a:t>
            </a:r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90AF7DEB-0F0D-E486-75B2-AA7B06685E50}"/>
              </a:ext>
            </a:extLst>
          </p:cNvPr>
          <p:cNvSpPr/>
          <p:nvPr/>
        </p:nvSpPr>
        <p:spPr>
          <a:xfrm>
            <a:off x="9856478" y="2558869"/>
            <a:ext cx="1655141" cy="1740262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External Forces</a:t>
            </a: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CF9AE5AE-43B2-E9C0-8718-EE78D4024A07}"/>
              </a:ext>
            </a:extLst>
          </p:cNvPr>
          <p:cNvSpPr/>
          <p:nvPr/>
        </p:nvSpPr>
        <p:spPr>
          <a:xfrm>
            <a:off x="575734" y="2558869"/>
            <a:ext cx="1655141" cy="174026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Internal Forces</a:t>
            </a:r>
          </a:p>
        </p:txBody>
      </p:sp>
    </p:spTree>
    <p:extLst>
      <p:ext uri="{BB962C8B-B14F-4D97-AF65-F5344CB8AC3E}">
        <p14:creationId xmlns:p14="http://schemas.microsoft.com/office/powerpoint/2010/main" val="84934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62962A-D618-DBF4-0A53-E441C1307CCD}"/>
              </a:ext>
            </a:extLst>
          </p:cNvPr>
          <p:cNvSpPr txBox="1"/>
          <p:nvPr/>
        </p:nvSpPr>
        <p:spPr>
          <a:xfrm>
            <a:off x="3648173" y="1555423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Lenses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380112-A3DB-10DE-CA5F-C5771560E81B}"/>
              </a:ext>
            </a:extLst>
          </p:cNvPr>
          <p:cNvSpPr txBox="1"/>
          <p:nvPr/>
        </p:nvSpPr>
        <p:spPr>
          <a:xfrm>
            <a:off x="3996965" y="2733773"/>
            <a:ext cx="135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Perspectives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F7C0BE-47FE-3D13-4E1E-06616C589EC5}"/>
              </a:ext>
            </a:extLst>
          </p:cNvPr>
          <p:cNvSpPr txBox="1"/>
          <p:nvPr/>
        </p:nvSpPr>
        <p:spPr>
          <a:xfrm>
            <a:off x="5349002" y="4100660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Angles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21B25-28B4-0D09-CF8B-0856BFA7114E}"/>
              </a:ext>
            </a:extLst>
          </p:cNvPr>
          <p:cNvSpPr txBox="1"/>
          <p:nvPr/>
        </p:nvSpPr>
        <p:spPr>
          <a:xfrm>
            <a:off x="6890994" y="5090474"/>
            <a:ext cx="972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Realities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440F15-6F2C-5CF2-0B2E-C777916F30B8}"/>
              </a:ext>
            </a:extLst>
          </p:cNvPr>
          <p:cNvSpPr txBox="1"/>
          <p:nvPr/>
        </p:nvSpPr>
        <p:spPr>
          <a:xfrm>
            <a:off x="3233394" y="5005633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Dimensions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2E68BA-1D36-2F78-9897-6FCAC470ABEF}"/>
              </a:ext>
            </a:extLst>
          </p:cNvPr>
          <p:cNvSpPr txBox="1"/>
          <p:nvPr/>
        </p:nvSpPr>
        <p:spPr>
          <a:xfrm>
            <a:off x="8050491" y="2337847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Opinions</a:t>
            </a:r>
          </a:p>
        </p:txBody>
      </p:sp>
    </p:spTree>
    <p:extLst>
      <p:ext uri="{BB962C8B-B14F-4D97-AF65-F5344CB8AC3E}">
        <p14:creationId xmlns:p14="http://schemas.microsoft.com/office/powerpoint/2010/main" val="2275463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161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Magneto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Sinyangwe</dc:creator>
  <cp:lastModifiedBy>Michael Sinyangwe</cp:lastModifiedBy>
  <cp:revision>17</cp:revision>
  <dcterms:created xsi:type="dcterms:W3CDTF">2022-08-16T21:12:43Z</dcterms:created>
  <dcterms:modified xsi:type="dcterms:W3CDTF">2022-08-25T09:08:39Z</dcterms:modified>
</cp:coreProperties>
</file>