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Below is an organisational Babel Comms situation, </a:t>
            </a:r>
            <a:br>
              <a:rPr lang="en-GB" dirty="0"/>
            </a:br>
            <a:r>
              <a:rPr lang="en-GB" dirty="0"/>
              <a:t>and it is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2558869"/>
            <a:ext cx="1655141" cy="1740262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2558869"/>
            <a:ext cx="1655141" cy="1740262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48173" y="1555423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96965" y="2733773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49002" y="410066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890994" y="509047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233394" y="500563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50491" y="233784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Opinions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160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14</cp:revision>
  <dcterms:created xsi:type="dcterms:W3CDTF">2022-08-16T21:12:43Z</dcterms:created>
  <dcterms:modified xsi:type="dcterms:W3CDTF">2022-08-16T22:01:32Z</dcterms:modified>
</cp:coreProperties>
</file>