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6021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26/02/2023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21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26/02/2023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26/02/2023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26/02/2023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20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26/02/2023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26/02/2023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67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26/02/2023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67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26/02/2023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0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26/02/2023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96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26/02/2023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7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26/02/2023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49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72A5-80F2-459C-8EED-9DCE35A75F4A}" type="datetimeFigureOut">
              <a:rPr lang="en-GB" smtClean="0"/>
              <a:pPr/>
              <a:t>26/02/2023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508069" y="467792"/>
            <a:ext cx="2674951" cy="1825038"/>
          </a:xfrm>
          <a:prstGeom prst="cloud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508068" y="1118701"/>
            <a:ext cx="26749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Question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59392" y="2848897"/>
            <a:ext cx="2256548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Fragments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59391" y="3760792"/>
            <a:ext cx="2256548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Semantic Associates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9392" y="4237618"/>
            <a:ext cx="225654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Abstractions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59391" y="3305794"/>
            <a:ext cx="2256548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Purposyms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9392" y="4713633"/>
            <a:ext cx="2256548" cy="369332"/>
          </a:xfrm>
          <a:prstGeom prst="rect">
            <a:avLst/>
          </a:prstGeom>
          <a:solidFill>
            <a:srgbClr val="EAB200"/>
          </a:solidFill>
          <a:ln>
            <a:solidFill>
              <a:srgbClr val="EAB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Causal Relationships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59392" y="5176000"/>
            <a:ext cx="225654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Counterfactuals/Imp.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3511" y="2848897"/>
            <a:ext cx="246343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Exact Intent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3508" y="4708713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Logical Intent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3508" y="5176000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Poetic Intent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49250" y="2846257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What?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49250" y="3312075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Where?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49250" y="3761605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When?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49250" y="4237618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Who?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49250" y="4713633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How?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49250" y="5176000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Why?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83509" y="3764065"/>
            <a:ext cx="2463433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Constituent Intent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83511" y="4237618"/>
            <a:ext cx="246343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Aggregate Intent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83508" y="3310428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Comparison Intent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15958" y="4240258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FF00"/>
                </a:solidFill>
              </a:rPr>
              <a:t>v_01.04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15959" y="3760792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92D050"/>
                </a:solidFill>
              </a:rPr>
              <a:t>v_01.03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315959" y="2846257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v_01.01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315939" y="3318168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7030A0"/>
                </a:solidFill>
              </a:rPr>
              <a:t>v_01.02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00295" y="2448333"/>
            <a:ext cx="95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v_01.08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94516" y="2448333"/>
            <a:ext cx="101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v_01.07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15939" y="5176000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v_01.06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315939" y="4719726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EAB200"/>
                </a:solidFill>
              </a:rPr>
              <a:t>v_01.05</a:t>
            </a:r>
          </a:p>
        </p:txBody>
      </p:sp>
      <p:sp>
        <p:nvSpPr>
          <p:cNvPr id="2" name="Teardrop 1"/>
          <p:cNvSpPr/>
          <p:nvPr/>
        </p:nvSpPr>
        <p:spPr>
          <a:xfrm>
            <a:off x="8059391" y="467791"/>
            <a:ext cx="2019056" cy="1819427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Lightning Bolt 32"/>
          <p:cNvSpPr/>
          <p:nvPr/>
        </p:nvSpPr>
        <p:spPr>
          <a:xfrm>
            <a:off x="5022763" y="481018"/>
            <a:ext cx="1705970" cy="1821622"/>
          </a:xfrm>
          <a:prstGeom prst="lightningBol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34" name="TextBox 33"/>
          <p:cNvSpPr txBox="1"/>
          <p:nvPr/>
        </p:nvSpPr>
        <p:spPr>
          <a:xfrm>
            <a:off x="4688393" y="1118701"/>
            <a:ext cx="23747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Understanding</a:t>
            </a:r>
          </a:p>
        </p:txBody>
      </p:sp>
      <p:sp>
        <p:nvSpPr>
          <p:cNvPr id="35" name="Teardrop 34"/>
          <p:cNvSpPr/>
          <p:nvPr/>
        </p:nvSpPr>
        <p:spPr>
          <a:xfrm>
            <a:off x="8211791" y="620191"/>
            <a:ext cx="1866656" cy="1667027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ardrop 35"/>
          <p:cNvSpPr/>
          <p:nvPr/>
        </p:nvSpPr>
        <p:spPr>
          <a:xfrm>
            <a:off x="8364191" y="772591"/>
            <a:ext cx="1714256" cy="1514627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ardrop 43"/>
          <p:cNvSpPr/>
          <p:nvPr/>
        </p:nvSpPr>
        <p:spPr>
          <a:xfrm>
            <a:off x="8516591" y="924991"/>
            <a:ext cx="1561856" cy="1377649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881564" y="1118701"/>
            <a:ext cx="23747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Answer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49249" y="5643285"/>
            <a:ext cx="8466689" cy="369332"/>
          </a:xfrm>
          <a:prstGeom prst="rect">
            <a:avLst/>
          </a:prstGeom>
          <a:solidFill>
            <a:srgbClr val="9F6021"/>
          </a:solidFill>
          <a:ln>
            <a:solidFill>
              <a:srgbClr val="9F60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Universal Transformer?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00295" y="6053561"/>
            <a:ext cx="95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9F6021"/>
                </a:solidFill>
              </a:rPr>
              <a:t>v_01.09</a:t>
            </a:r>
          </a:p>
        </p:txBody>
      </p:sp>
    </p:spTree>
    <p:extLst>
      <p:ext uri="{BB962C8B-B14F-4D97-AF65-F5344CB8AC3E}">
        <p14:creationId xmlns:p14="http://schemas.microsoft.com/office/powerpoint/2010/main" val="213910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68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Sinyangwe</dc:creator>
  <cp:lastModifiedBy>Michael Sinyangwe</cp:lastModifiedBy>
  <cp:revision>32</cp:revision>
  <dcterms:created xsi:type="dcterms:W3CDTF">2020-05-09T14:59:40Z</dcterms:created>
  <dcterms:modified xsi:type="dcterms:W3CDTF">2023-02-26T16:17:11Z</dcterms:modified>
</cp:coreProperties>
</file>