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3FD85F-1D04-EA0A-029C-9CFE5DA2DC1F}"/>
              </a:ext>
            </a:extLst>
          </p:cNvPr>
          <p:cNvCxnSpPr>
            <a:cxnSpLocks/>
          </p:cNvCxnSpPr>
          <p:nvPr/>
        </p:nvCxnSpPr>
        <p:spPr>
          <a:xfrm>
            <a:off x="10679265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13000AE-9E81-3697-B6DD-EAC3DC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6" y="934354"/>
            <a:ext cx="926343" cy="86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‘Unlimited’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Extension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F6E47E-A5EE-6246-6AFB-AB1854DA9553}"/>
              </a:ext>
            </a:extLst>
          </p:cNvPr>
          <p:cNvCxnSpPr>
            <a:cxnSpLocks/>
          </p:cNvCxnSpPr>
          <p:nvPr/>
        </p:nvCxnSpPr>
        <p:spPr>
          <a:xfrm>
            <a:off x="443291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715BE8-9EE1-9518-7D2A-4EE8B37ECD35}"/>
              </a:ext>
            </a:extLst>
          </p:cNvPr>
          <p:cNvSpPr txBox="1"/>
          <p:nvPr/>
        </p:nvSpPr>
        <p:spPr>
          <a:xfrm>
            <a:off x="381482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‘Inhibited’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By Tension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1280D-5BC4-15DF-B803-6969881CBF19}"/>
              </a:ext>
            </a:extLst>
          </p:cNvPr>
          <p:cNvCxnSpPr>
            <a:cxnSpLocks/>
          </p:cNvCxnSpPr>
          <p:nvPr/>
        </p:nvCxnSpPr>
        <p:spPr>
          <a:xfrm>
            <a:off x="1436767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A262D-A77D-AF3E-807B-048FE6CACA78}"/>
              </a:ext>
            </a:extLst>
          </p:cNvPr>
          <p:cNvSpPr txBox="1"/>
          <p:nvPr/>
        </p:nvSpPr>
        <p:spPr>
          <a:xfrm>
            <a:off x="818674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Limited By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Invention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F7391-3ED2-03B1-BE73-DDFBE53EEAA4}"/>
              </a:ext>
            </a:extLst>
          </p:cNvPr>
          <p:cNvCxnSpPr>
            <a:cxnSpLocks/>
          </p:cNvCxnSpPr>
          <p:nvPr/>
        </p:nvCxnSpPr>
        <p:spPr>
          <a:xfrm>
            <a:off x="482511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55F22-1A6A-9065-ADDD-7E8B1E9EAE39}"/>
              </a:ext>
            </a:extLst>
          </p:cNvPr>
          <p:cNvCxnSpPr>
            <a:cxnSpLocks/>
          </p:cNvCxnSpPr>
          <p:nvPr/>
        </p:nvCxnSpPr>
        <p:spPr>
          <a:xfrm>
            <a:off x="3151940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DF3CB-AD9C-3786-368F-6141ADC09CC1}"/>
              </a:ext>
            </a:extLst>
          </p:cNvPr>
          <p:cNvCxnSpPr>
            <a:cxnSpLocks/>
          </p:cNvCxnSpPr>
          <p:nvPr/>
        </p:nvCxnSpPr>
        <p:spPr>
          <a:xfrm>
            <a:off x="721438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B5046-072F-A145-7BFE-78688F1A7D40}"/>
              </a:ext>
            </a:extLst>
          </p:cNvPr>
          <p:cNvCxnSpPr>
            <a:cxnSpLocks/>
          </p:cNvCxnSpPr>
          <p:nvPr/>
        </p:nvCxnSpPr>
        <p:spPr>
          <a:xfrm>
            <a:off x="6002306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EF1DB-BB6F-BE65-35F3-2CC992456463}"/>
              </a:ext>
            </a:extLst>
          </p:cNvPr>
          <p:cNvCxnSpPr>
            <a:cxnSpLocks/>
          </p:cNvCxnSpPr>
          <p:nvPr/>
        </p:nvCxnSpPr>
        <p:spPr>
          <a:xfrm>
            <a:off x="8363874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3611D-C124-C1AC-7BE5-DC1F1F717FB5}"/>
              </a:ext>
            </a:extLst>
          </p:cNvPr>
          <p:cNvCxnSpPr>
            <a:cxnSpLocks/>
          </p:cNvCxnSpPr>
          <p:nvPr/>
        </p:nvCxnSpPr>
        <p:spPr>
          <a:xfrm>
            <a:off x="1174850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CFE92-C4B8-686F-FECA-C90BDE96A798}"/>
              </a:ext>
            </a:extLst>
          </p:cNvPr>
          <p:cNvSpPr txBox="1"/>
          <p:nvPr/>
        </p:nvSpPr>
        <p:spPr>
          <a:xfrm>
            <a:off x="2685050" y="576056"/>
            <a:ext cx="9448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0" dirty="0">
                <a:solidFill>
                  <a:schemeClr val="accent4"/>
                </a:solidFill>
                <a:latin typeface="Magneto" panose="04030805050802020D02" pitchFamily="8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511D2-D892-9866-8CAC-3E245A030144}"/>
              </a:ext>
            </a:extLst>
          </p:cNvPr>
          <p:cNvSpPr txBox="1"/>
          <p:nvPr/>
        </p:nvSpPr>
        <p:spPr>
          <a:xfrm>
            <a:off x="2825951" y="1170182"/>
            <a:ext cx="672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Delay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935564F-AC57-7FAF-7CEB-BF54995209D3}"/>
              </a:ext>
            </a:extLst>
          </p:cNvPr>
          <p:cNvSpPr/>
          <p:nvPr/>
        </p:nvSpPr>
        <p:spPr>
          <a:xfrm>
            <a:off x="10087" y="877780"/>
            <a:ext cx="944848" cy="927702"/>
          </a:xfrm>
          <a:prstGeom prst="smileyFac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3BF82-ACBE-9287-DC58-9CCFDE5C53C5}"/>
              </a:ext>
            </a:extLst>
          </p:cNvPr>
          <p:cNvSpPr txBox="1"/>
          <p:nvPr/>
        </p:nvSpPr>
        <p:spPr>
          <a:xfrm>
            <a:off x="10422527" y="1180384"/>
            <a:ext cx="52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Flay</a:t>
            </a:r>
          </a:p>
        </p:txBody>
      </p: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8769281-6037-5E85-B0C9-46EA639E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0" y="877780"/>
            <a:ext cx="943969" cy="943969"/>
          </a:xfrm>
          <a:prstGeom prst="rect">
            <a:avLst/>
          </a:prstGeom>
        </p:spPr>
      </p:pic>
      <p:sp>
        <p:nvSpPr>
          <p:cNvPr id="46" name="Sun 45">
            <a:extLst>
              <a:ext uri="{FF2B5EF4-FFF2-40B4-BE49-F238E27FC236}">
                <a16:creationId xmlns:a16="http://schemas.microsoft.com/office/drawing/2014/main" id="{6D46F07F-7AD0-300E-8EF9-F257158229EB}"/>
              </a:ext>
            </a:extLst>
          </p:cNvPr>
          <p:cNvSpPr/>
          <p:nvPr/>
        </p:nvSpPr>
        <p:spPr>
          <a:xfrm>
            <a:off x="5515008" y="877780"/>
            <a:ext cx="964677" cy="946074"/>
          </a:xfrm>
          <a:prstGeom prst="sun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E0EF07ED-0663-3CED-2218-61F82818ADBA}"/>
              </a:ext>
            </a:extLst>
          </p:cNvPr>
          <p:cNvSpPr/>
          <p:nvPr/>
        </p:nvSpPr>
        <p:spPr>
          <a:xfrm>
            <a:off x="2092644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1B510247-F802-3B3A-E04B-27E8067FC014}"/>
              </a:ext>
            </a:extLst>
          </p:cNvPr>
          <p:cNvSpPr/>
          <p:nvPr/>
        </p:nvSpPr>
        <p:spPr>
          <a:xfrm>
            <a:off x="508720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B0707071-5ECC-2710-79D4-DFC982B0E564}"/>
              </a:ext>
            </a:extLst>
          </p:cNvPr>
          <p:cNvSpPr/>
          <p:nvPr/>
        </p:nvSpPr>
        <p:spPr>
          <a:xfrm>
            <a:off x="10218192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7F71C2-BF7F-5B8C-8206-6049004D310D}"/>
              </a:ext>
            </a:extLst>
          </p:cNvPr>
          <p:cNvSpPr/>
          <p:nvPr/>
        </p:nvSpPr>
        <p:spPr>
          <a:xfrm rot="10800000">
            <a:off x="348093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F5C414D-D3B7-97B3-64F5-B3261F88F217}"/>
              </a:ext>
            </a:extLst>
          </p:cNvPr>
          <p:cNvSpPr/>
          <p:nvPr/>
        </p:nvSpPr>
        <p:spPr>
          <a:xfrm rot="10800000">
            <a:off x="482757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B2E37456-B0B7-E444-3E69-71219E3D7893}"/>
              </a:ext>
            </a:extLst>
          </p:cNvPr>
          <p:cNvSpPr/>
          <p:nvPr/>
        </p:nvSpPr>
        <p:spPr>
          <a:xfrm rot="10800000">
            <a:off x="8605528" y="5381451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27F1504D-53A5-BC8E-837B-72F7BF4EE39B}"/>
              </a:ext>
            </a:extLst>
          </p:cNvPr>
          <p:cNvSpPr/>
          <p:nvPr/>
        </p:nvSpPr>
        <p:spPr>
          <a:xfrm>
            <a:off x="11344681" y="5294948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E0BA7393-A97C-458D-4992-49B35C3EB6D1}"/>
              </a:ext>
            </a:extLst>
          </p:cNvPr>
          <p:cNvSpPr/>
          <p:nvPr/>
        </p:nvSpPr>
        <p:spPr>
          <a:xfrm>
            <a:off x="11383700" y="896645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672B2-4026-BF10-DFBC-25EF960BD10E}"/>
              </a:ext>
            </a:extLst>
          </p:cNvPr>
          <p:cNvSpPr txBox="1"/>
          <p:nvPr/>
        </p:nvSpPr>
        <p:spPr>
          <a:xfrm rot="16200000">
            <a:off x="11137643" y="3045883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‘Display’ and</a:t>
            </a:r>
            <a:br>
              <a:rPr lang="en-GB" sz="1600" b="1" dirty="0">
                <a:solidFill>
                  <a:srgbClr val="7030A0"/>
                </a:solidFill>
              </a:rPr>
            </a:br>
            <a:br>
              <a:rPr lang="en-GB" sz="1600" b="1" dirty="0">
                <a:solidFill>
                  <a:srgbClr val="7030A0"/>
                </a:solidFill>
              </a:rPr>
            </a:br>
            <a:r>
              <a:rPr lang="en-GB" sz="1600" b="1" dirty="0">
                <a:solidFill>
                  <a:srgbClr val="7030A0"/>
                </a:solidFill>
              </a:rPr>
              <a:t>‘Cast Away’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7FB2EB-DBFA-21B8-304D-20FF9C002DE2}"/>
              </a:ext>
            </a:extLst>
          </p:cNvPr>
          <p:cNvSpPr txBox="1"/>
          <p:nvPr/>
        </p:nvSpPr>
        <p:spPr>
          <a:xfrm>
            <a:off x="5644999" y="1180384"/>
            <a:ext cx="69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‘Prey’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91D46-4A40-F686-01CC-B04E6E649552}"/>
              </a:ext>
            </a:extLst>
          </p:cNvPr>
          <p:cNvSpPr txBox="1"/>
          <p:nvPr/>
        </p:nvSpPr>
        <p:spPr>
          <a:xfrm>
            <a:off x="8075633" y="1170182"/>
            <a:ext cx="57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8B0970-8C95-6EF2-793A-A0661D41CD91}"/>
              </a:ext>
            </a:extLst>
          </p:cNvPr>
          <p:cNvSpPr txBox="1"/>
          <p:nvPr/>
        </p:nvSpPr>
        <p:spPr>
          <a:xfrm>
            <a:off x="6565638" y="5379866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‘Exhibited’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Ascension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87E78D0-2B09-E906-D366-CF03D2CE2B04}"/>
              </a:ext>
            </a:extLst>
          </p:cNvPr>
          <p:cNvSpPr/>
          <p:nvPr/>
        </p:nvSpPr>
        <p:spPr>
          <a:xfrm>
            <a:off x="783802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EF98A949-D94D-E722-EC7A-2C2C11E02ACB}"/>
              </a:ext>
            </a:extLst>
          </p:cNvPr>
          <p:cNvSpPr/>
          <p:nvPr/>
        </p:nvSpPr>
        <p:spPr>
          <a:xfrm rot="10800000">
            <a:off x="623175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AD224572-FFDF-F3B3-3DEF-CA8EADEA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15" y="4050275"/>
            <a:ext cx="1873632" cy="187363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8304A1E-9A5F-997B-6E79-F33BA259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" y="1380170"/>
            <a:ext cx="1528682" cy="2175861"/>
          </a:xfrm>
          <a:prstGeom prst="rect">
            <a:avLst/>
          </a:prstGeom>
        </p:spPr>
      </p:pic>
      <p:pic>
        <p:nvPicPr>
          <p:cNvPr id="112" name="Picture 1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BD6EDBD-96B5-D461-7844-6508B4DEA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532" y="1428361"/>
            <a:ext cx="1765031" cy="20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Here is an organisational Babel Comms situation, </a:t>
            </a:r>
            <a:br>
              <a:rPr lang="en-GB" dirty="0"/>
            </a:br>
            <a:r>
              <a:rPr lang="en-GB" dirty="0"/>
              <a:t>it being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3360149"/>
            <a:ext cx="1655141" cy="1740262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3360149"/>
            <a:ext cx="1655141" cy="17402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160BEC-03DE-5F78-ABE4-45581B0C39FB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575735" y="5100411"/>
            <a:ext cx="827570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473882-9534-1C56-4937-144D3E8E64C8}"/>
              </a:ext>
            </a:extLst>
          </p:cNvPr>
          <p:cNvCxnSpPr>
            <a:stCxn id="26" idx="3"/>
            <a:endCxn id="13" idx="0"/>
          </p:cNvCxnSpPr>
          <p:nvPr/>
        </p:nvCxnSpPr>
        <p:spPr>
          <a:xfrm flipH="1">
            <a:off x="1274632" y="5100411"/>
            <a:ext cx="128673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F02D5A-9B02-D5E8-D09A-0981CD27A32E}"/>
              </a:ext>
            </a:extLst>
          </p:cNvPr>
          <p:cNvCxnSpPr>
            <a:stCxn id="26" idx="3"/>
            <a:endCxn id="14" idx="0"/>
          </p:cNvCxnSpPr>
          <p:nvPr/>
        </p:nvCxnSpPr>
        <p:spPr>
          <a:xfrm>
            <a:off x="1403305" y="5100411"/>
            <a:ext cx="480360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2ACA7E-30B1-E5BA-F1E8-EB3EA0BE591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03305" y="5100411"/>
            <a:ext cx="1350685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444167-C066-C165-C870-2EF8808128F0}"/>
              </a:ext>
            </a:extLst>
          </p:cNvPr>
          <p:cNvCxnSpPr>
            <a:stCxn id="26" idx="3"/>
            <a:endCxn id="7" idx="0"/>
          </p:cNvCxnSpPr>
          <p:nvPr/>
        </p:nvCxnSpPr>
        <p:spPr>
          <a:xfrm>
            <a:off x="1403305" y="5100411"/>
            <a:ext cx="2060864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C63841-068E-E851-F3B9-725DA326B9F3}"/>
              </a:ext>
            </a:extLst>
          </p:cNvPr>
          <p:cNvCxnSpPr>
            <a:stCxn id="26" idx="3"/>
            <a:endCxn id="8" idx="0"/>
          </p:cNvCxnSpPr>
          <p:nvPr/>
        </p:nvCxnSpPr>
        <p:spPr>
          <a:xfrm>
            <a:off x="1403305" y="5100411"/>
            <a:ext cx="2530756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74AD76-C67E-C247-529E-6F0D5A0C3FA0}"/>
              </a:ext>
            </a:extLst>
          </p:cNvPr>
          <p:cNvCxnSpPr>
            <a:stCxn id="26" idx="3"/>
            <a:endCxn id="15" idx="0"/>
          </p:cNvCxnSpPr>
          <p:nvPr/>
        </p:nvCxnSpPr>
        <p:spPr>
          <a:xfrm>
            <a:off x="1403305" y="5100411"/>
            <a:ext cx="3320094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0200DF-341A-6154-8D02-AC7E27419D90}"/>
              </a:ext>
            </a:extLst>
          </p:cNvPr>
          <p:cNvCxnSpPr>
            <a:stCxn id="26" idx="3"/>
            <a:endCxn id="10" idx="0"/>
          </p:cNvCxnSpPr>
          <p:nvPr/>
        </p:nvCxnSpPr>
        <p:spPr>
          <a:xfrm>
            <a:off x="1403305" y="5100411"/>
            <a:ext cx="4195546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35BEF9-AC1F-C5D8-13B3-A7CECFE6979C}"/>
              </a:ext>
            </a:extLst>
          </p:cNvPr>
          <p:cNvCxnSpPr>
            <a:stCxn id="26" idx="3"/>
            <a:endCxn id="9" idx="0"/>
          </p:cNvCxnSpPr>
          <p:nvPr/>
        </p:nvCxnSpPr>
        <p:spPr>
          <a:xfrm>
            <a:off x="1403305" y="5100411"/>
            <a:ext cx="487863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3C25C9-69FD-7059-9E5B-AA695F6B3EE7}"/>
              </a:ext>
            </a:extLst>
          </p:cNvPr>
          <p:cNvCxnSpPr>
            <a:stCxn id="26" idx="3"/>
            <a:endCxn id="12" idx="0"/>
          </p:cNvCxnSpPr>
          <p:nvPr/>
        </p:nvCxnSpPr>
        <p:spPr>
          <a:xfrm>
            <a:off x="1403305" y="5100411"/>
            <a:ext cx="5798910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6B6E99-FB1B-3F52-8610-DAA32366651C}"/>
              </a:ext>
            </a:extLst>
          </p:cNvPr>
          <p:cNvCxnSpPr>
            <a:stCxn id="25" idx="3"/>
            <a:endCxn id="15" idx="0"/>
          </p:cNvCxnSpPr>
          <p:nvPr/>
        </p:nvCxnSpPr>
        <p:spPr>
          <a:xfrm flipH="1">
            <a:off x="4723399" y="5100411"/>
            <a:ext cx="5753757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81576B-8D1C-3EB7-20D7-3B67A2328C8B}"/>
              </a:ext>
            </a:extLst>
          </p:cNvPr>
          <p:cNvCxnSpPr>
            <a:stCxn id="25" idx="3"/>
            <a:endCxn id="10" idx="0"/>
          </p:cNvCxnSpPr>
          <p:nvPr/>
        </p:nvCxnSpPr>
        <p:spPr>
          <a:xfrm flipH="1">
            <a:off x="5598851" y="5100411"/>
            <a:ext cx="4878305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402608-BEC7-1F65-C03D-EA8F1D0E661A}"/>
              </a:ext>
            </a:extLst>
          </p:cNvPr>
          <p:cNvCxnSpPr>
            <a:stCxn id="25" idx="3"/>
            <a:endCxn id="9" idx="0"/>
          </p:cNvCxnSpPr>
          <p:nvPr/>
        </p:nvCxnSpPr>
        <p:spPr>
          <a:xfrm flipH="1">
            <a:off x="6281943" y="5100411"/>
            <a:ext cx="4195213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C07C8C-9ECC-52B4-887C-F7C2A0CBDF0A}"/>
              </a:ext>
            </a:extLst>
          </p:cNvPr>
          <p:cNvCxnSpPr>
            <a:stCxn id="25" idx="3"/>
            <a:endCxn id="12" idx="0"/>
          </p:cNvCxnSpPr>
          <p:nvPr/>
        </p:nvCxnSpPr>
        <p:spPr>
          <a:xfrm flipH="1">
            <a:off x="7202215" y="5100411"/>
            <a:ext cx="3274941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A5CBC-5D93-2A7E-7289-B189795AE271}"/>
              </a:ext>
            </a:extLst>
          </p:cNvPr>
          <p:cNvCxnSpPr>
            <a:stCxn id="25" idx="3"/>
            <a:endCxn id="11" idx="0"/>
          </p:cNvCxnSpPr>
          <p:nvPr/>
        </p:nvCxnSpPr>
        <p:spPr>
          <a:xfrm flipH="1">
            <a:off x="8406667" y="5100411"/>
            <a:ext cx="2070489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87AB5B-B7A9-C3A4-BED8-13A9053C1FC8}"/>
              </a:ext>
            </a:extLst>
          </p:cNvPr>
          <p:cNvCxnSpPr>
            <a:stCxn id="25" idx="3"/>
            <a:endCxn id="19" idx="0"/>
          </p:cNvCxnSpPr>
          <p:nvPr/>
        </p:nvCxnSpPr>
        <p:spPr>
          <a:xfrm flipH="1">
            <a:off x="9259805" y="5100411"/>
            <a:ext cx="1217351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5081DA-51C2-A4A7-740E-62009599823C}"/>
              </a:ext>
            </a:extLst>
          </p:cNvPr>
          <p:cNvCxnSpPr>
            <a:stCxn id="25" idx="3"/>
            <a:endCxn id="16" idx="0"/>
          </p:cNvCxnSpPr>
          <p:nvPr/>
        </p:nvCxnSpPr>
        <p:spPr>
          <a:xfrm flipH="1">
            <a:off x="9961011" y="5100411"/>
            <a:ext cx="516145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F3AA56-F6E7-FBE1-588A-0DD10097AE37}"/>
              </a:ext>
            </a:extLst>
          </p:cNvPr>
          <p:cNvCxnSpPr>
            <a:stCxn id="25" idx="3"/>
            <a:endCxn id="17" idx="0"/>
          </p:cNvCxnSpPr>
          <p:nvPr/>
        </p:nvCxnSpPr>
        <p:spPr>
          <a:xfrm>
            <a:off x="10477156" y="5100411"/>
            <a:ext cx="206893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1353EB-F9FB-1493-6252-3B2F5C308ADC}"/>
              </a:ext>
            </a:extLst>
          </p:cNvPr>
          <p:cNvCxnSpPr>
            <a:stCxn id="25" idx="3"/>
            <a:endCxn id="18" idx="0"/>
          </p:cNvCxnSpPr>
          <p:nvPr/>
        </p:nvCxnSpPr>
        <p:spPr>
          <a:xfrm>
            <a:off x="10477156" y="5100411"/>
            <a:ext cx="75696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081CC9-F849-9B34-BA9D-F58139A60591}"/>
              </a:ext>
            </a:extLst>
          </p:cNvPr>
          <p:cNvCxnSpPr>
            <a:stCxn id="25" idx="3"/>
            <a:endCxn id="20" idx="0"/>
          </p:cNvCxnSpPr>
          <p:nvPr/>
        </p:nvCxnSpPr>
        <p:spPr>
          <a:xfrm>
            <a:off x="10477156" y="5100411"/>
            <a:ext cx="1334035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 90">
            <a:extLst>
              <a:ext uri="{FF2B5EF4-FFF2-40B4-BE49-F238E27FC236}">
                <a16:creationId xmlns:a16="http://schemas.microsoft.com/office/drawing/2014/main" id="{0F8E5F0B-D0C2-4C16-EB86-4828FE968E2F}"/>
              </a:ext>
            </a:extLst>
          </p:cNvPr>
          <p:cNvSpPr/>
          <p:nvPr/>
        </p:nvSpPr>
        <p:spPr>
          <a:xfrm>
            <a:off x="4723399" y="857839"/>
            <a:ext cx="2752057" cy="165186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 Club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FEB6C6-FAD5-D415-1998-721E52F95699}"/>
              </a:ext>
            </a:extLst>
          </p:cNvPr>
          <p:cNvSpPr txBox="1"/>
          <p:nvPr/>
        </p:nvSpPr>
        <p:spPr>
          <a:xfrm>
            <a:off x="500893" y="967428"/>
            <a:ext cx="179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Management Officer Team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2CD037-31AE-062A-5896-5708F0EB1B6B}"/>
              </a:ext>
            </a:extLst>
          </p:cNvPr>
          <p:cNvSpPr txBox="1"/>
          <p:nvPr/>
        </p:nvSpPr>
        <p:spPr>
          <a:xfrm>
            <a:off x="9766785" y="914066"/>
            <a:ext cx="183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Leadership Officer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E013DF-525F-6C27-AD2E-5E441AE6DBA1}"/>
              </a:ext>
            </a:extLst>
          </p:cNvPr>
          <p:cNvSpPr txBox="1"/>
          <p:nvPr/>
        </p:nvSpPr>
        <p:spPr>
          <a:xfrm>
            <a:off x="327237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D07AE63-2D91-CA4C-45A4-26E13570677A}"/>
              </a:ext>
            </a:extLst>
          </p:cNvPr>
          <p:cNvSpPr txBox="1"/>
          <p:nvPr/>
        </p:nvSpPr>
        <p:spPr>
          <a:xfrm>
            <a:off x="1059713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EC7992-E8B6-A663-6363-CDD48EB3B84E}"/>
              </a:ext>
            </a:extLst>
          </p:cNvPr>
          <p:cNvSpPr txBox="1"/>
          <p:nvPr/>
        </p:nvSpPr>
        <p:spPr>
          <a:xfrm>
            <a:off x="2881160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351E45-F9E1-9A63-0FFC-5D1B3A2063BF}"/>
              </a:ext>
            </a:extLst>
          </p:cNvPr>
          <p:cNvSpPr txBox="1"/>
          <p:nvPr/>
        </p:nvSpPr>
        <p:spPr>
          <a:xfrm>
            <a:off x="2063485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44F3FA-88C2-564F-8914-AC0EDFB179D3}"/>
              </a:ext>
            </a:extLst>
          </p:cNvPr>
          <p:cNvSpPr txBox="1"/>
          <p:nvPr/>
        </p:nvSpPr>
        <p:spPr>
          <a:xfrm>
            <a:off x="3820402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A24548-2861-8987-8803-2F0E9BAB5395}"/>
              </a:ext>
            </a:extLst>
          </p:cNvPr>
          <p:cNvSpPr txBox="1"/>
          <p:nvPr/>
        </p:nvSpPr>
        <p:spPr>
          <a:xfrm>
            <a:off x="2031895" y="5162516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A12F49-9592-F119-DF20-33995FB86073}"/>
              </a:ext>
            </a:extLst>
          </p:cNvPr>
          <p:cNvSpPr txBox="1"/>
          <p:nvPr/>
        </p:nvSpPr>
        <p:spPr>
          <a:xfrm>
            <a:off x="6365955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A6CE5B-7B70-C460-6CA5-1CFA7E35E87D}"/>
              </a:ext>
            </a:extLst>
          </p:cNvPr>
          <p:cNvSpPr txBox="1"/>
          <p:nvPr/>
        </p:nvSpPr>
        <p:spPr>
          <a:xfrm>
            <a:off x="7098431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31831-B86A-EF90-876F-553D5CCD3871}"/>
              </a:ext>
            </a:extLst>
          </p:cNvPr>
          <p:cNvSpPr txBox="1"/>
          <p:nvPr/>
        </p:nvSpPr>
        <p:spPr>
          <a:xfrm>
            <a:off x="8919878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DE7824-61DA-BBB3-5ABB-243A27D99911}"/>
              </a:ext>
            </a:extLst>
          </p:cNvPr>
          <p:cNvSpPr txBox="1"/>
          <p:nvPr/>
        </p:nvSpPr>
        <p:spPr>
          <a:xfrm>
            <a:off x="8102203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C61B09-79C6-243D-CB66-E7C42FB912AE}"/>
              </a:ext>
            </a:extLst>
          </p:cNvPr>
          <p:cNvSpPr txBox="1"/>
          <p:nvPr/>
        </p:nvSpPr>
        <p:spPr>
          <a:xfrm>
            <a:off x="9859120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988FAF-3D66-C40A-9EE8-D216ED724C58}"/>
              </a:ext>
            </a:extLst>
          </p:cNvPr>
          <p:cNvSpPr txBox="1"/>
          <p:nvPr/>
        </p:nvSpPr>
        <p:spPr>
          <a:xfrm>
            <a:off x="8070613" y="5156625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16175E-FCF0-1065-7DBA-E4927189ACCC}"/>
              </a:ext>
            </a:extLst>
          </p:cNvPr>
          <p:cNvSpPr txBox="1"/>
          <p:nvPr/>
        </p:nvSpPr>
        <p:spPr>
          <a:xfrm>
            <a:off x="5006944" y="1934927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Money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8F686B-9A56-EEF8-A45B-59CCBB8CB5F3}"/>
              </a:ext>
            </a:extLst>
          </p:cNvPr>
          <p:cNvSpPr txBox="1"/>
          <p:nvPr/>
        </p:nvSpPr>
        <p:spPr>
          <a:xfrm>
            <a:off x="6152608" y="187891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CFC358-FB03-8A7C-F4D4-A08375099E5C}"/>
              </a:ext>
            </a:extLst>
          </p:cNvPr>
          <p:cNvSpPr txBox="1"/>
          <p:nvPr/>
        </p:nvSpPr>
        <p:spPr>
          <a:xfrm>
            <a:off x="6224550" y="106749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Power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3BDC4A-70ED-06C4-D764-3D80BE3B4980}"/>
              </a:ext>
            </a:extLst>
          </p:cNvPr>
          <p:cNvSpPr txBox="1"/>
          <p:nvPr/>
        </p:nvSpPr>
        <p:spPr>
          <a:xfrm>
            <a:off x="5011330" y="1079104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BC8D8B-6EF6-9029-0F14-6BDE49A19304}"/>
              </a:ext>
            </a:extLst>
          </p:cNvPr>
          <p:cNvSpPr txBox="1"/>
          <p:nvPr/>
        </p:nvSpPr>
        <p:spPr>
          <a:xfrm>
            <a:off x="5606965" y="175191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Assets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221979-E08D-75A4-E09B-46F87E3C65D5}"/>
              </a:ext>
            </a:extLst>
          </p:cNvPr>
          <p:cNvSpPr txBox="1"/>
          <p:nvPr/>
        </p:nvSpPr>
        <p:spPr>
          <a:xfrm>
            <a:off x="5662749" y="2059549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Pleasure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0010A2-E469-B7FD-A48F-A4A1E8E9DCCD}"/>
              </a:ext>
            </a:extLst>
          </p:cNvPr>
          <p:cNvSpPr txBox="1"/>
          <p:nvPr/>
        </p:nvSpPr>
        <p:spPr>
          <a:xfrm>
            <a:off x="9717485" y="198594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Influence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2CB36A5-5419-EF75-F256-1BD55C2360F0}"/>
              </a:ext>
            </a:extLst>
          </p:cNvPr>
          <p:cNvSpPr txBox="1"/>
          <p:nvPr/>
        </p:nvSpPr>
        <p:spPr>
          <a:xfrm>
            <a:off x="1573626" y="1970638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Obedience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4D246B-91C6-2D79-6E47-0CB3A0825E3E}"/>
              </a:ext>
            </a:extLst>
          </p:cNvPr>
          <p:cNvSpPr txBox="1"/>
          <p:nvPr/>
        </p:nvSpPr>
        <p:spPr>
          <a:xfrm>
            <a:off x="10906889" y="1923732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Emotional Illness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0B9627-23B5-44B7-FA88-353B50EBF3B3}"/>
              </a:ext>
            </a:extLst>
          </p:cNvPr>
          <p:cNvSpPr txBox="1"/>
          <p:nvPr/>
        </p:nvSpPr>
        <p:spPr>
          <a:xfrm>
            <a:off x="473400" y="1862729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Mental Illness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65EE3D7-48E4-105F-39B1-FE6DB77D2BBB}"/>
              </a:ext>
            </a:extLst>
          </p:cNvPr>
          <p:cNvSpPr txBox="1"/>
          <p:nvPr/>
        </p:nvSpPr>
        <p:spPr>
          <a:xfrm>
            <a:off x="5617940" y="1250011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B2728D5-EC09-E76D-F2CF-4C8F6061461A}"/>
              </a:ext>
            </a:extLst>
          </p:cNvPr>
          <p:cNvCxnSpPr>
            <a:stCxn id="91" idx="2"/>
            <a:endCxn id="114" idx="3"/>
          </p:cNvCxnSpPr>
          <p:nvPr/>
        </p:nvCxnSpPr>
        <p:spPr>
          <a:xfrm flipH="1">
            <a:off x="2171791" y="1683771"/>
            <a:ext cx="2560144" cy="78433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9C5FC6A-A176-0827-18EB-CEE2A49A816F}"/>
              </a:ext>
            </a:extLst>
          </p:cNvPr>
          <p:cNvCxnSpPr>
            <a:stCxn id="91" idx="0"/>
            <a:endCxn id="112" idx="1"/>
          </p:cNvCxnSpPr>
          <p:nvPr/>
        </p:nvCxnSpPr>
        <p:spPr>
          <a:xfrm>
            <a:off x="7473163" y="1683771"/>
            <a:ext cx="2328369" cy="75317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CD967D5-12E4-57A8-CA4F-A5ADCACAB44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230875" y="4437173"/>
            <a:ext cx="7625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48173" y="155542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96965" y="2733773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49002" y="410066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890994" y="509047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233394" y="500563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50491" y="233784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3B76-1BCA-7962-6E45-2ADC2F434F4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Disruption Jerusalem Salve Model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247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35</cp:revision>
  <dcterms:created xsi:type="dcterms:W3CDTF">2022-08-16T21:12:43Z</dcterms:created>
  <dcterms:modified xsi:type="dcterms:W3CDTF">2022-10-24T14:05:36Z</dcterms:modified>
</cp:coreProperties>
</file>