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Ethical Hacking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Daniel Dixon (alone)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1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53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Ethical Hacking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Computer Science</dc:creator>
  <cp:lastModifiedBy>Computer Science</cp:lastModifiedBy>
  <cp:revision>2</cp:revision>
  <dcterms:created xsi:type="dcterms:W3CDTF">2016-12-03T15:23:03Z</dcterms:created>
  <dcterms:modified xsi:type="dcterms:W3CDTF">2016-12-03T16:49:13Z</dcterms:modified>
</cp:coreProperties>
</file>