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2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6876-42FD-48A6-A556-40872B787316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875-40DD-4245-A639-DB4CDE95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91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6876-42FD-48A6-A556-40872B787316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875-40DD-4245-A639-DB4CDE95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01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6876-42FD-48A6-A556-40872B787316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875-40DD-4245-A639-DB4CDE95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55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6876-42FD-48A6-A556-40872B787316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875-40DD-4245-A639-DB4CDE95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91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6876-42FD-48A6-A556-40872B787316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875-40DD-4245-A639-DB4CDE95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0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6876-42FD-48A6-A556-40872B787316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875-40DD-4245-A639-DB4CDE95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12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6876-42FD-48A6-A556-40872B787316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875-40DD-4245-A639-DB4CDE95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49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6876-42FD-48A6-A556-40872B787316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875-40DD-4245-A639-DB4CDE95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34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6876-42FD-48A6-A556-40872B787316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875-40DD-4245-A639-DB4CDE95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02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6876-42FD-48A6-A556-40872B787316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875-40DD-4245-A639-DB4CDE95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59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6876-42FD-48A6-A556-40872B787316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875-40DD-4245-A639-DB4CDE95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5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6876-42FD-48A6-A556-40872B787316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89875-40DD-4245-A639-DB4CDE95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20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 smtClean="0"/>
              <a:t>CMP3111M </a:t>
            </a:r>
            <a:r>
              <a:rPr lang="en-GB" dirty="0" smtClean="0"/>
              <a:t>Group Members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Daniel Dixon</a:t>
            </a:r>
          </a:p>
          <a:p>
            <a:pPr marL="0" indent="0">
              <a:buNone/>
            </a:pPr>
            <a:r>
              <a:rPr lang="en-GB" dirty="0" smtClean="0"/>
              <a:t>Sam </a:t>
            </a:r>
            <a:r>
              <a:rPr lang="en-GB" dirty="0" err="1" smtClean="0"/>
              <a:t>Cleathero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James Horne</a:t>
            </a:r>
          </a:p>
          <a:p>
            <a:pPr marL="0" indent="0">
              <a:buNone/>
            </a:pPr>
            <a:r>
              <a:rPr lang="en-GB" dirty="0" smtClean="0"/>
              <a:t>Connor Wells</a:t>
            </a:r>
          </a:p>
          <a:p>
            <a:pPr marL="0" indent="0">
              <a:buNone/>
            </a:pPr>
            <a:r>
              <a:rPr lang="en-GB" dirty="0" smtClean="0"/>
              <a:t>Matthew Woods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Group C17</a:t>
            </a:r>
          </a:p>
        </p:txBody>
      </p:sp>
    </p:spTree>
    <p:extLst>
      <p:ext uri="{BB962C8B-B14F-4D97-AF65-F5344CB8AC3E}">
        <p14:creationId xmlns:p14="http://schemas.microsoft.com/office/powerpoint/2010/main" val="312874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Sprint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94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779" y="454025"/>
            <a:ext cx="10670627" cy="589947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Group Dynamics: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Product Owner -  Sam </a:t>
            </a:r>
            <a:r>
              <a:rPr lang="en-GB" dirty="0" err="1" smtClean="0"/>
              <a:t>Cleathero</a:t>
            </a:r>
            <a:r>
              <a:rPr lang="en-GB" dirty="0" smtClean="0"/>
              <a:t> (ACME)</a:t>
            </a:r>
          </a:p>
          <a:p>
            <a:pPr marL="0" indent="0">
              <a:buNone/>
            </a:pPr>
            <a:r>
              <a:rPr lang="en-GB" dirty="0" err="1" smtClean="0"/>
              <a:t>Scrummaster</a:t>
            </a:r>
            <a:r>
              <a:rPr lang="en-GB" dirty="0" smtClean="0"/>
              <a:t> - Daniel Dixon</a:t>
            </a:r>
          </a:p>
          <a:p>
            <a:pPr marL="0" indent="0">
              <a:buNone/>
            </a:pPr>
            <a:r>
              <a:rPr lang="en-GB" dirty="0" smtClean="0"/>
              <a:t>Development Team - Everyone else</a:t>
            </a:r>
          </a:p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 smtClean="0"/>
              <a:t>Facilitation:</a:t>
            </a:r>
          </a:p>
          <a:p>
            <a:pPr marL="0" indent="0">
              <a:buNone/>
            </a:pPr>
            <a:r>
              <a:rPr lang="en-GB" dirty="0" smtClean="0"/>
              <a:t>Product Owner - features needed in the product, simplistic terms</a:t>
            </a:r>
          </a:p>
          <a:p>
            <a:pPr marL="0" indent="0">
              <a:buNone/>
            </a:pPr>
            <a:r>
              <a:rPr lang="en-GB" dirty="0" err="1" smtClean="0"/>
              <a:t>Scrummaster</a:t>
            </a:r>
            <a:r>
              <a:rPr lang="en-GB" dirty="0" smtClean="0"/>
              <a:t> - Pushed for efficient work completion, technical advice</a:t>
            </a:r>
          </a:p>
          <a:p>
            <a:pPr marL="0" indent="0">
              <a:buNone/>
            </a:pPr>
            <a:r>
              <a:rPr lang="en-GB" dirty="0" smtClean="0"/>
              <a:t>Dev Team – Created technical aspects of the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12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Backlog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UML Creation</a:t>
            </a:r>
          </a:p>
          <a:p>
            <a:pPr marL="0" indent="0">
              <a:buNone/>
            </a:pPr>
            <a:r>
              <a:rPr lang="en-GB" dirty="0" smtClean="0"/>
              <a:t>Domain Modelling</a:t>
            </a:r>
          </a:p>
          <a:p>
            <a:pPr marL="0" indent="0">
              <a:buNone/>
            </a:pPr>
            <a:r>
              <a:rPr lang="en-GB" dirty="0" smtClean="0"/>
              <a:t>Coding Language Choice</a:t>
            </a:r>
          </a:p>
          <a:p>
            <a:pPr marL="0" indent="0">
              <a:buNone/>
            </a:pPr>
            <a:r>
              <a:rPr lang="en-GB" dirty="0" smtClean="0"/>
              <a:t>Determining Code syntax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02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r>
              <a:rPr lang="en-GB" dirty="0" smtClean="0"/>
              <a:t>Sprint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3586"/>
            <a:ext cx="10515600" cy="507337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Completion- By creating specific tasks in the sprint backlog and dedicating planned time to development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Challenges - Issues occurred with attendance but work was then split between attending members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Product to Sprint Backlog - Tasks were chosen based on their necessity to starting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44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63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Tools and Toolsets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4760"/>
            <a:ext cx="10515600" cy="5152203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Tools used in Scrum - </a:t>
            </a:r>
            <a:r>
              <a:rPr lang="en-GB" dirty="0" err="1" smtClean="0"/>
              <a:t>Github</a:t>
            </a:r>
            <a:r>
              <a:rPr lang="en-GB" dirty="0" smtClean="0"/>
              <a:t>, Discord, Messenger, Google Docs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Tool effectiveness - </a:t>
            </a:r>
            <a:r>
              <a:rPr lang="en-GB" dirty="0" err="1" smtClean="0"/>
              <a:t>Github</a:t>
            </a:r>
            <a:r>
              <a:rPr lang="en-GB" dirty="0" smtClean="0"/>
              <a:t> and Google Docs allowed efficient interaction, Discord was swapped for messenger for ease of access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89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Scrum Management - Firm deadlines were set for specified tasks, improvements could be made to attendance</a:t>
            </a:r>
          </a:p>
          <a:p>
            <a:pPr marL="0" indent="0">
              <a:buNone/>
            </a:pPr>
            <a:r>
              <a:rPr lang="en-GB" dirty="0" smtClean="0"/>
              <a:t>Project Expectations - A finished product that has been thoroughly tested and evaluated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Sprint Pros + Cons -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Adv</a:t>
            </a:r>
            <a:r>
              <a:rPr lang="en-GB" dirty="0" smtClean="0"/>
              <a:t> - Sets boundaries for work and helps push development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Dis - Hard to set those boundaries correctly for the first sprint, 	Hard to evaluate without an initial product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7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CMP3111M Group Members</vt:lpstr>
      <vt:lpstr>Sprint 1</vt:lpstr>
      <vt:lpstr>PowerPoint Presentation</vt:lpstr>
      <vt:lpstr>Sprint Backlog</vt:lpstr>
      <vt:lpstr>Sprint</vt:lpstr>
      <vt:lpstr>Tools and Toolsets</vt:lpstr>
      <vt:lpstr>Evaluation</vt:lpstr>
    </vt:vector>
  </TitlesOfParts>
  <Company>University of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</dc:title>
  <dc:creator>Student</dc:creator>
  <cp:lastModifiedBy>Student</cp:lastModifiedBy>
  <cp:revision>9</cp:revision>
  <dcterms:created xsi:type="dcterms:W3CDTF">2018-11-06T12:33:09Z</dcterms:created>
  <dcterms:modified xsi:type="dcterms:W3CDTF">2018-11-06T13:41:24Z</dcterms:modified>
</cp:coreProperties>
</file>