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21010200">
            <a:off x="8490960" y="1797480"/>
            <a:ext cx="3299040" cy="44064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59360" y="1866240"/>
            <a:ext cx="11277360" cy="453348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20/03/19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CustomShape 1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73AC3917-94BB-446C-AA84-1C3E760182DC}" type="slidenum"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7"/>
          <p:cNvSpPr/>
          <p:nvPr/>
        </p:nvSpPr>
        <p:spPr>
          <a:xfrm rot="21010200">
            <a:off x="8490960" y="1797480"/>
            <a:ext cx="3299040" cy="44064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8"/>
          <p:cNvSpPr/>
          <p:nvPr/>
        </p:nvSpPr>
        <p:spPr>
          <a:xfrm>
            <a:off x="459360" y="1866240"/>
            <a:ext cx="11277360" cy="453348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9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PlaceHolder 1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1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GB" sz="1000" b="1" strike="noStrike" spc="-1">
                <a:solidFill>
                  <a:srgbClr val="B3116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20/03/19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1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56F5CF57-B923-435F-BF9C-18236F4BE782}" type="slidenum">
              <a:rPr lang="en-GB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70640" y="1197360"/>
            <a:ext cx="8825400" cy="2677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CMP3103M Autonomous Mobile Robotics -Assessment Item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54880" y="468108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0" strike="noStrike" cap="all" spc="-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 Daniel Dixon 16602092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Design and 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4" name="Content Placeholder 3"/>
          <p:cNvPicPr/>
          <p:nvPr/>
        </p:nvPicPr>
        <p:blipFill>
          <a:blip r:embed="rId2"/>
          <a:stretch/>
        </p:blipFill>
        <p:spPr>
          <a:xfrm>
            <a:off x="338400" y="2350800"/>
            <a:ext cx="5935680" cy="341604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6661440" y="2515320"/>
            <a:ext cx="4984560" cy="38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Imported/Subscribed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Image – Used to create masks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Scan – Used to calculate distance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Move_base</a:t>
            </a: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 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</a:t>
            </a: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create a client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Exported/Published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Debug – 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 Publisher </a:t>
            </a: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that states which poles have been found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Mobile_base</a:t>
            </a: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 </a:t>
            </a:r>
            <a:r>
              <a:rPr lang="en-GB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 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published </a:t>
            </a:r>
            <a:r>
              <a:rPr lang="en-GB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here for 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movement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Other 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topics shown </a:t>
            </a: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would have been used for further </a:t>
            </a:r>
            <a:r>
              <a:rPr lang="en-GB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inmplimentation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Evaluation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427640" y="2603519"/>
            <a:ext cx="7539120" cy="41435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Limitations of code:</a:t>
            </a: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Map – Although attempts at implementation, code is not resilient to changes in the map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 Avoidance – If object to be found is at a certain point where enough is showing but an object is in the way it will bang into that object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Move_base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Integration with Twist Movement -  The twist movement that takes place when moving towards the poles can cause the mapping to need a reset by </a:t>
            </a: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move_base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To combat this an implementation that calculated the distance away from the object and then recursively computed a  </a:t>
            </a: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move_base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goal closer and closer to the object until the </a:t>
            </a: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turtlebot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was less than a </a:t>
            </a: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metre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away 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85374" y="2449324"/>
            <a:ext cx="4242266" cy="4137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Results: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four objects found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Time Taken without poles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</a:t>
            </a:r>
            <a:r>
              <a:rPr lang="en-GB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mm:ss:msms</a:t>
            </a: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)03:30:69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Time Taken with poles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(</a:t>
            </a:r>
            <a:r>
              <a:rPr lang="en-GB" sz="16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mm:ss:msms</a:t>
            </a: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)03:06:45</a:t>
            </a: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Taken less time with poles as all poles found before route completed</a:t>
            </a:r>
          </a:p>
          <a:p>
            <a:pPr marL="285840" indent="-285480"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Improving efficiency:</a:t>
            </a:r>
          </a:p>
          <a:p>
            <a:pPr marL="743040" lvl="1" indent="-285480"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Visit less locations</a:t>
            </a:r>
          </a:p>
          <a:p>
            <a:pPr marL="743040" lvl="1" indent="-285480"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Don’t have robot turning to initial orientation at each location</a:t>
            </a:r>
          </a:p>
          <a:p>
            <a:pPr marL="743040" lvl="1" indent="-285480"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Spin at each location combined with </a:t>
            </a:r>
            <a:r>
              <a:rPr lang="en-GB" sz="1600" spc="-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smaller minimum </a:t>
            </a:r>
            <a:r>
              <a:rPr lang="en-GB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mask area</a:t>
            </a:r>
          </a:p>
          <a:p>
            <a:pPr marL="743040" lvl="1" indent="-285480"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GB" sz="16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237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CMP3103M Autonomous Mobile Robotics -Assessment Item 1</dc:title>
  <dc:subject/>
  <dc:creator>Student</dc:creator>
  <dc:description/>
  <cp:lastModifiedBy>Student</cp:lastModifiedBy>
  <cp:revision>19</cp:revision>
  <dcterms:created xsi:type="dcterms:W3CDTF">2019-03-20T19:05:20Z</dcterms:created>
  <dcterms:modified xsi:type="dcterms:W3CDTF">2019-03-20T21:02:49Z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