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6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EBE16-4DEA-4CC9-B256-5B81050CE706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E26E686F-006E-4E40-9A8D-AA2EBFC5AEF2}">
      <dgm:prSet/>
      <dgm:spPr/>
      <dgm:t>
        <a:bodyPr/>
        <a:lstStyle/>
        <a:p>
          <a:pPr rtl="0"/>
          <a:r>
            <a:rPr lang="es-MX" b="1" dirty="0" smtClean="0">
              <a:solidFill>
                <a:schemeClr val="tx2"/>
              </a:solidFill>
            </a:rPr>
            <a:t>Seguridad</a:t>
          </a:r>
          <a:endParaRPr lang="es-MX" dirty="0">
            <a:solidFill>
              <a:schemeClr val="tx2"/>
            </a:solidFill>
          </a:endParaRPr>
        </a:p>
      </dgm:t>
    </dgm:pt>
    <dgm:pt modelId="{AC831048-4A3C-413C-AB1C-F4F276CB255E}" type="parTrans" cxnId="{6375441B-61E2-4181-9B8F-F7C8E19F5556}">
      <dgm:prSet/>
      <dgm:spPr/>
      <dgm:t>
        <a:bodyPr/>
        <a:lstStyle/>
        <a:p>
          <a:endParaRPr lang="es-ES"/>
        </a:p>
      </dgm:t>
    </dgm:pt>
    <dgm:pt modelId="{36ACFE4E-08DA-45D2-8370-235FC8E5095C}" type="sibTrans" cxnId="{6375441B-61E2-4181-9B8F-F7C8E19F5556}">
      <dgm:prSet/>
      <dgm:spPr/>
      <dgm:t>
        <a:bodyPr/>
        <a:lstStyle/>
        <a:p>
          <a:endParaRPr lang="es-ES"/>
        </a:p>
      </dgm:t>
    </dgm:pt>
    <dgm:pt modelId="{2874BDDA-B2D6-4705-B14C-BA9FC3C64DBE}">
      <dgm:prSet/>
      <dgm:spPr/>
      <dgm:t>
        <a:bodyPr/>
        <a:lstStyle/>
        <a:p>
          <a:pPr rtl="0"/>
          <a:r>
            <a:rPr lang="es-MX" b="1" dirty="0" smtClean="0">
              <a:solidFill>
                <a:schemeClr val="tx2"/>
              </a:solidFill>
            </a:rPr>
            <a:t>Confiabilidad</a:t>
          </a:r>
          <a:endParaRPr lang="es-MX" dirty="0">
            <a:solidFill>
              <a:schemeClr val="tx2"/>
            </a:solidFill>
          </a:endParaRPr>
        </a:p>
      </dgm:t>
    </dgm:pt>
    <dgm:pt modelId="{4A0890D5-B5E8-4DE3-8623-BA382B09B185}" type="parTrans" cxnId="{BEE063B6-9B7F-45FF-B6E0-C5B403BE4EC1}">
      <dgm:prSet/>
      <dgm:spPr/>
      <dgm:t>
        <a:bodyPr/>
        <a:lstStyle/>
        <a:p>
          <a:endParaRPr lang="es-ES"/>
        </a:p>
      </dgm:t>
    </dgm:pt>
    <dgm:pt modelId="{18032087-C1E0-4BD0-B070-B8D92F50DE26}" type="sibTrans" cxnId="{BEE063B6-9B7F-45FF-B6E0-C5B403BE4EC1}">
      <dgm:prSet/>
      <dgm:spPr/>
      <dgm:t>
        <a:bodyPr/>
        <a:lstStyle/>
        <a:p>
          <a:endParaRPr lang="es-ES"/>
        </a:p>
      </dgm:t>
    </dgm:pt>
    <dgm:pt modelId="{D29477CD-9836-4673-80D1-8754A246D7BB}">
      <dgm:prSet/>
      <dgm:spPr/>
      <dgm:t>
        <a:bodyPr/>
        <a:lstStyle/>
        <a:p>
          <a:pPr rtl="0"/>
          <a:r>
            <a:rPr lang="es-MX" b="1" dirty="0" smtClean="0">
              <a:solidFill>
                <a:schemeClr val="tx2"/>
              </a:solidFill>
            </a:rPr>
            <a:t>Comodidad</a:t>
          </a:r>
          <a:endParaRPr lang="es-MX" dirty="0">
            <a:solidFill>
              <a:schemeClr val="tx2"/>
            </a:solidFill>
          </a:endParaRPr>
        </a:p>
      </dgm:t>
    </dgm:pt>
    <dgm:pt modelId="{D5EDAC2E-D3C0-4B48-ABF1-30B7BB7C1724}" type="parTrans" cxnId="{81CE9A3D-F0C6-4D0B-B6C0-F679CFA87DBA}">
      <dgm:prSet/>
      <dgm:spPr/>
      <dgm:t>
        <a:bodyPr/>
        <a:lstStyle/>
        <a:p>
          <a:endParaRPr lang="es-ES"/>
        </a:p>
      </dgm:t>
    </dgm:pt>
    <dgm:pt modelId="{03601187-9723-4BBE-8851-5CD5BCB2E704}" type="sibTrans" cxnId="{81CE9A3D-F0C6-4D0B-B6C0-F679CFA87DBA}">
      <dgm:prSet/>
      <dgm:spPr/>
      <dgm:t>
        <a:bodyPr/>
        <a:lstStyle/>
        <a:p>
          <a:endParaRPr lang="es-ES"/>
        </a:p>
      </dgm:t>
    </dgm:pt>
    <dgm:pt modelId="{7BBFEC8A-9643-4CCA-B1B1-A298B4D6776F}" type="pres">
      <dgm:prSet presAssocID="{5C0EBE16-4DEA-4CC9-B256-5B81050CE70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D4C687B-31DD-4199-B827-ACA5EB8D20B6}" type="pres">
      <dgm:prSet presAssocID="{E26E686F-006E-4E40-9A8D-AA2EBFC5AEF2}" presName="circ1" presStyleLbl="vennNode1" presStyleIdx="0" presStyleCnt="3"/>
      <dgm:spPr/>
      <dgm:t>
        <a:bodyPr/>
        <a:lstStyle/>
        <a:p>
          <a:endParaRPr lang="es-ES"/>
        </a:p>
      </dgm:t>
    </dgm:pt>
    <dgm:pt modelId="{325841FF-8E86-4A56-9059-5B19839B687D}" type="pres">
      <dgm:prSet presAssocID="{E26E686F-006E-4E40-9A8D-AA2EBFC5AE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35F397-85A1-4D62-8703-9E91DF83C3B5}" type="pres">
      <dgm:prSet presAssocID="{2874BDDA-B2D6-4705-B14C-BA9FC3C64DBE}" presName="circ2" presStyleLbl="vennNode1" presStyleIdx="1" presStyleCnt="3"/>
      <dgm:spPr/>
      <dgm:t>
        <a:bodyPr/>
        <a:lstStyle/>
        <a:p>
          <a:endParaRPr lang="es-ES"/>
        </a:p>
      </dgm:t>
    </dgm:pt>
    <dgm:pt modelId="{B1C5089B-F5B0-473F-B93F-C9DC574C18AA}" type="pres">
      <dgm:prSet presAssocID="{2874BDDA-B2D6-4705-B14C-BA9FC3C64DB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F8742D-7949-4E23-B430-0520D2D8E2A4}" type="pres">
      <dgm:prSet presAssocID="{D29477CD-9836-4673-80D1-8754A246D7BB}" presName="circ3" presStyleLbl="vennNode1" presStyleIdx="2" presStyleCnt="3"/>
      <dgm:spPr/>
      <dgm:t>
        <a:bodyPr/>
        <a:lstStyle/>
        <a:p>
          <a:endParaRPr lang="es-ES"/>
        </a:p>
      </dgm:t>
    </dgm:pt>
    <dgm:pt modelId="{59098E98-A67F-49B1-8439-DE4430B6EB94}" type="pres">
      <dgm:prSet presAssocID="{D29477CD-9836-4673-80D1-8754A246D7B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453AC7F-8573-4539-92C0-0EE04CA4500D}" type="presOf" srcId="{D29477CD-9836-4673-80D1-8754A246D7BB}" destId="{59098E98-A67F-49B1-8439-DE4430B6EB94}" srcOrd="1" destOrd="0" presId="urn:microsoft.com/office/officeart/2005/8/layout/venn1"/>
    <dgm:cxn modelId="{8D7E81EE-9477-424C-8074-31AE34A01767}" type="presOf" srcId="{2874BDDA-B2D6-4705-B14C-BA9FC3C64DBE}" destId="{B1C5089B-F5B0-473F-B93F-C9DC574C18AA}" srcOrd="1" destOrd="0" presId="urn:microsoft.com/office/officeart/2005/8/layout/venn1"/>
    <dgm:cxn modelId="{681C55CE-282C-4C55-B404-34A60C7F516E}" type="presOf" srcId="{E26E686F-006E-4E40-9A8D-AA2EBFC5AEF2}" destId="{325841FF-8E86-4A56-9059-5B19839B687D}" srcOrd="1" destOrd="0" presId="urn:microsoft.com/office/officeart/2005/8/layout/venn1"/>
    <dgm:cxn modelId="{BEE063B6-9B7F-45FF-B6E0-C5B403BE4EC1}" srcId="{5C0EBE16-4DEA-4CC9-B256-5B81050CE706}" destId="{2874BDDA-B2D6-4705-B14C-BA9FC3C64DBE}" srcOrd="1" destOrd="0" parTransId="{4A0890D5-B5E8-4DE3-8623-BA382B09B185}" sibTransId="{18032087-C1E0-4BD0-B070-B8D92F50DE26}"/>
    <dgm:cxn modelId="{DEC32995-9E8C-45A7-9680-FFD0EDDC4C2C}" type="presOf" srcId="{5C0EBE16-4DEA-4CC9-B256-5B81050CE706}" destId="{7BBFEC8A-9643-4CCA-B1B1-A298B4D6776F}" srcOrd="0" destOrd="0" presId="urn:microsoft.com/office/officeart/2005/8/layout/venn1"/>
    <dgm:cxn modelId="{81CE9A3D-F0C6-4D0B-B6C0-F679CFA87DBA}" srcId="{5C0EBE16-4DEA-4CC9-B256-5B81050CE706}" destId="{D29477CD-9836-4673-80D1-8754A246D7BB}" srcOrd="2" destOrd="0" parTransId="{D5EDAC2E-D3C0-4B48-ABF1-30B7BB7C1724}" sibTransId="{03601187-9723-4BBE-8851-5CD5BCB2E704}"/>
    <dgm:cxn modelId="{28AA7E53-8C2A-4168-BD26-D1E061D861EA}" type="presOf" srcId="{E26E686F-006E-4E40-9A8D-AA2EBFC5AEF2}" destId="{6D4C687B-31DD-4199-B827-ACA5EB8D20B6}" srcOrd="0" destOrd="0" presId="urn:microsoft.com/office/officeart/2005/8/layout/venn1"/>
    <dgm:cxn modelId="{D410DFD8-2830-4B50-ABA4-087B98DCE55D}" type="presOf" srcId="{D29477CD-9836-4673-80D1-8754A246D7BB}" destId="{D8F8742D-7949-4E23-B430-0520D2D8E2A4}" srcOrd="0" destOrd="0" presId="urn:microsoft.com/office/officeart/2005/8/layout/venn1"/>
    <dgm:cxn modelId="{6375441B-61E2-4181-9B8F-F7C8E19F5556}" srcId="{5C0EBE16-4DEA-4CC9-B256-5B81050CE706}" destId="{E26E686F-006E-4E40-9A8D-AA2EBFC5AEF2}" srcOrd="0" destOrd="0" parTransId="{AC831048-4A3C-413C-AB1C-F4F276CB255E}" sibTransId="{36ACFE4E-08DA-45D2-8370-235FC8E5095C}"/>
    <dgm:cxn modelId="{D3EBD4B4-AB45-4BE2-B292-417E5BE46AAA}" type="presOf" srcId="{2874BDDA-B2D6-4705-B14C-BA9FC3C64DBE}" destId="{9135F397-85A1-4D62-8703-9E91DF83C3B5}" srcOrd="0" destOrd="0" presId="urn:microsoft.com/office/officeart/2005/8/layout/venn1"/>
    <dgm:cxn modelId="{0DB65788-0A2E-4A76-9DE0-A3030B4AA482}" type="presParOf" srcId="{7BBFEC8A-9643-4CCA-B1B1-A298B4D6776F}" destId="{6D4C687B-31DD-4199-B827-ACA5EB8D20B6}" srcOrd="0" destOrd="0" presId="urn:microsoft.com/office/officeart/2005/8/layout/venn1"/>
    <dgm:cxn modelId="{4A8A9112-E9E5-45C9-BF50-0420CDD02009}" type="presParOf" srcId="{7BBFEC8A-9643-4CCA-B1B1-A298B4D6776F}" destId="{325841FF-8E86-4A56-9059-5B19839B687D}" srcOrd="1" destOrd="0" presId="urn:microsoft.com/office/officeart/2005/8/layout/venn1"/>
    <dgm:cxn modelId="{EF9DBD85-2373-4656-86B6-8375312C506B}" type="presParOf" srcId="{7BBFEC8A-9643-4CCA-B1B1-A298B4D6776F}" destId="{9135F397-85A1-4D62-8703-9E91DF83C3B5}" srcOrd="2" destOrd="0" presId="urn:microsoft.com/office/officeart/2005/8/layout/venn1"/>
    <dgm:cxn modelId="{21093863-088B-410F-979D-F5A5783F66AE}" type="presParOf" srcId="{7BBFEC8A-9643-4CCA-B1B1-A298B4D6776F}" destId="{B1C5089B-F5B0-473F-B93F-C9DC574C18AA}" srcOrd="3" destOrd="0" presId="urn:microsoft.com/office/officeart/2005/8/layout/venn1"/>
    <dgm:cxn modelId="{B21A89DB-A50E-4892-8975-5FBE0AC5BD4E}" type="presParOf" srcId="{7BBFEC8A-9643-4CCA-B1B1-A298B4D6776F}" destId="{D8F8742D-7949-4E23-B430-0520D2D8E2A4}" srcOrd="4" destOrd="0" presId="urn:microsoft.com/office/officeart/2005/8/layout/venn1"/>
    <dgm:cxn modelId="{CB0CE4F1-9A5D-43AD-9ED9-9099F7F16674}" type="presParOf" srcId="{7BBFEC8A-9643-4CCA-B1B1-A298B4D6776F}" destId="{59098E98-A67F-49B1-8439-DE4430B6EB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2F32E-492A-4E82-BAB7-201124FCC588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5FD6023-DAE5-4C98-8FF5-51D5211E98B0}">
      <dgm:prSet/>
      <dgm:spPr/>
      <dgm:t>
        <a:bodyPr/>
        <a:lstStyle/>
        <a:p>
          <a:pPr rtl="0"/>
          <a:r>
            <a:rPr lang="es-MX" dirty="0" smtClean="0">
              <a:solidFill>
                <a:schemeClr val="tx2"/>
              </a:solidFill>
            </a:rPr>
            <a:t>Accesible</a:t>
          </a:r>
          <a:endParaRPr lang="es-MX" dirty="0">
            <a:solidFill>
              <a:schemeClr val="tx2"/>
            </a:solidFill>
          </a:endParaRPr>
        </a:p>
      </dgm:t>
    </dgm:pt>
    <dgm:pt modelId="{6F8A090C-1E82-4273-B4ED-302C8E2492B4}" type="parTrans" cxnId="{7D87D5F0-B5F3-4B4A-89DB-4A2984046E48}">
      <dgm:prSet/>
      <dgm:spPr/>
      <dgm:t>
        <a:bodyPr/>
        <a:lstStyle/>
        <a:p>
          <a:endParaRPr lang="es-ES"/>
        </a:p>
      </dgm:t>
    </dgm:pt>
    <dgm:pt modelId="{EB04848A-8426-459D-A007-8DE0F8F5DA20}" type="sibTrans" cxnId="{7D87D5F0-B5F3-4B4A-89DB-4A2984046E48}">
      <dgm:prSet/>
      <dgm:spPr/>
      <dgm:t>
        <a:bodyPr/>
        <a:lstStyle/>
        <a:p>
          <a:endParaRPr lang="es-ES"/>
        </a:p>
      </dgm:t>
    </dgm:pt>
    <dgm:pt modelId="{3CFD270D-A74C-4AFF-99A0-6116B880E087}">
      <dgm:prSet/>
      <dgm:spPr/>
      <dgm:t>
        <a:bodyPr/>
        <a:lstStyle/>
        <a:p>
          <a:pPr rtl="0"/>
          <a:r>
            <a:rPr lang="es-MX" dirty="0" smtClean="0">
              <a:solidFill>
                <a:schemeClr val="tx2"/>
              </a:solidFill>
            </a:rPr>
            <a:t>Seguro</a:t>
          </a:r>
          <a:endParaRPr lang="es-MX" dirty="0">
            <a:solidFill>
              <a:schemeClr val="tx2"/>
            </a:solidFill>
          </a:endParaRPr>
        </a:p>
      </dgm:t>
    </dgm:pt>
    <dgm:pt modelId="{7B4C6A30-0892-49A3-B72A-8BA44F60FF91}" type="parTrans" cxnId="{415E6082-8EEB-4B4F-8324-29EE2115904D}">
      <dgm:prSet/>
      <dgm:spPr/>
      <dgm:t>
        <a:bodyPr/>
        <a:lstStyle/>
        <a:p>
          <a:endParaRPr lang="es-ES"/>
        </a:p>
      </dgm:t>
    </dgm:pt>
    <dgm:pt modelId="{D146A8B1-BB01-4C2B-9607-E5A7021CBD97}" type="sibTrans" cxnId="{415E6082-8EEB-4B4F-8324-29EE2115904D}">
      <dgm:prSet/>
      <dgm:spPr/>
      <dgm:t>
        <a:bodyPr/>
        <a:lstStyle/>
        <a:p>
          <a:endParaRPr lang="es-ES"/>
        </a:p>
      </dgm:t>
    </dgm:pt>
    <dgm:pt modelId="{C5E545B9-8021-49B0-AE83-4A9984DE3BD6}">
      <dgm:prSet/>
      <dgm:spPr/>
      <dgm:t>
        <a:bodyPr/>
        <a:lstStyle/>
        <a:p>
          <a:pPr rtl="0"/>
          <a:r>
            <a:rPr lang="es-MX" dirty="0" smtClean="0">
              <a:solidFill>
                <a:schemeClr val="tx2"/>
              </a:solidFill>
            </a:rPr>
            <a:t>Práctico</a:t>
          </a:r>
          <a:endParaRPr lang="es-MX" dirty="0">
            <a:solidFill>
              <a:schemeClr val="tx2"/>
            </a:solidFill>
          </a:endParaRPr>
        </a:p>
      </dgm:t>
    </dgm:pt>
    <dgm:pt modelId="{D38FD76D-FFBB-4C8D-8206-69EFEA89F034}" type="parTrans" cxnId="{91DB84F4-7F40-428A-8B85-9EC34D3CFDFC}">
      <dgm:prSet/>
      <dgm:spPr/>
      <dgm:t>
        <a:bodyPr/>
        <a:lstStyle/>
        <a:p>
          <a:endParaRPr lang="es-ES"/>
        </a:p>
      </dgm:t>
    </dgm:pt>
    <dgm:pt modelId="{B3F7B81B-717A-46D7-8E0F-B1B4FE3E0EAB}" type="sibTrans" cxnId="{91DB84F4-7F40-428A-8B85-9EC34D3CFDFC}">
      <dgm:prSet/>
      <dgm:spPr/>
      <dgm:t>
        <a:bodyPr/>
        <a:lstStyle/>
        <a:p>
          <a:endParaRPr lang="es-ES"/>
        </a:p>
      </dgm:t>
    </dgm:pt>
    <dgm:pt modelId="{6E189F31-DAA7-49B4-8D02-518531F48A40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s-ES" dirty="0" smtClean="0">
              <a:solidFill>
                <a:schemeClr val="tx1">
                  <a:lumMod val="75000"/>
                </a:schemeClr>
              </a:solidFill>
            </a:rPr>
            <a:t>Económico a la renta, está justo donde lo necesitas </a:t>
          </a:r>
          <a:endParaRPr lang="es-ES" dirty="0">
            <a:solidFill>
              <a:schemeClr val="tx1">
                <a:lumMod val="75000"/>
              </a:schemeClr>
            </a:solidFill>
          </a:endParaRPr>
        </a:p>
      </dgm:t>
    </dgm:pt>
    <dgm:pt modelId="{ECA03AF3-24B7-4137-B561-581D06EE2B76}" type="parTrans" cxnId="{CE36ACC6-ACF1-49B9-BF35-5005B933250C}">
      <dgm:prSet/>
      <dgm:spPr/>
      <dgm:t>
        <a:bodyPr/>
        <a:lstStyle/>
        <a:p>
          <a:endParaRPr lang="es-ES"/>
        </a:p>
      </dgm:t>
    </dgm:pt>
    <dgm:pt modelId="{D5682EE0-D945-402A-ABA1-9ACCC57A9FDD}" type="sibTrans" cxnId="{CE36ACC6-ACF1-49B9-BF35-5005B933250C}">
      <dgm:prSet/>
      <dgm:spPr/>
      <dgm:t>
        <a:bodyPr/>
        <a:lstStyle/>
        <a:p>
          <a:endParaRPr lang="es-ES"/>
        </a:p>
      </dgm:t>
    </dgm:pt>
    <dgm:pt modelId="{860B0F40-642E-4A30-B026-E029D3D0B532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s-ES" dirty="0" smtClean="0">
              <a:solidFill>
                <a:schemeClr val="tx1">
                  <a:lumMod val="75000"/>
                </a:schemeClr>
              </a:solidFill>
            </a:rPr>
            <a:t>A prueba de errores</a:t>
          </a:r>
          <a:endParaRPr lang="es-ES" dirty="0">
            <a:solidFill>
              <a:schemeClr val="tx1">
                <a:lumMod val="75000"/>
              </a:schemeClr>
            </a:solidFill>
          </a:endParaRPr>
        </a:p>
      </dgm:t>
    </dgm:pt>
    <dgm:pt modelId="{99F4D8E6-5DEA-4875-9DEE-9B863EC7B7B4}" type="parTrans" cxnId="{DA7C624B-D448-4EAB-A561-1DD3E3C312BC}">
      <dgm:prSet/>
      <dgm:spPr/>
      <dgm:t>
        <a:bodyPr/>
        <a:lstStyle/>
        <a:p>
          <a:endParaRPr lang="es-ES"/>
        </a:p>
      </dgm:t>
    </dgm:pt>
    <dgm:pt modelId="{F0412780-E67C-4FF4-8721-4D0417B62155}" type="sibTrans" cxnId="{DA7C624B-D448-4EAB-A561-1DD3E3C312BC}">
      <dgm:prSet/>
      <dgm:spPr/>
      <dgm:t>
        <a:bodyPr/>
        <a:lstStyle/>
        <a:p>
          <a:endParaRPr lang="es-ES"/>
        </a:p>
      </dgm:t>
    </dgm:pt>
    <dgm:pt modelId="{3D9B59A9-B7E4-45C0-9C08-F1B812894320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s-ES" dirty="0" smtClean="0">
              <a:solidFill>
                <a:schemeClr val="tx1">
                  <a:lumMod val="75000"/>
                </a:schemeClr>
              </a:solidFill>
            </a:rPr>
            <a:t>Ligero, fácil de usar</a:t>
          </a:r>
          <a:endParaRPr lang="es-ES" dirty="0">
            <a:solidFill>
              <a:schemeClr val="tx1">
                <a:lumMod val="75000"/>
              </a:schemeClr>
            </a:solidFill>
          </a:endParaRPr>
        </a:p>
      </dgm:t>
    </dgm:pt>
    <dgm:pt modelId="{6B96A57C-A1A2-4B1F-A2A8-72F0ABC5EF95}" type="parTrans" cxnId="{5245BFB7-87D7-4EF7-A52B-FEFE450E5DA0}">
      <dgm:prSet/>
      <dgm:spPr/>
      <dgm:t>
        <a:bodyPr/>
        <a:lstStyle/>
        <a:p>
          <a:endParaRPr lang="es-ES"/>
        </a:p>
      </dgm:t>
    </dgm:pt>
    <dgm:pt modelId="{7CD71541-8A57-4823-A1ED-07CDF4766FF7}" type="sibTrans" cxnId="{5245BFB7-87D7-4EF7-A52B-FEFE450E5DA0}">
      <dgm:prSet/>
      <dgm:spPr/>
      <dgm:t>
        <a:bodyPr/>
        <a:lstStyle/>
        <a:p>
          <a:endParaRPr lang="es-ES"/>
        </a:p>
      </dgm:t>
    </dgm:pt>
    <dgm:pt modelId="{BF80FC86-A75A-49A4-8629-DEB833CCAA56}" type="pres">
      <dgm:prSet presAssocID="{AD62F32E-492A-4E82-BAB7-201124FCC58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D5DB97-18B4-46BD-B764-3AA6A08D268F}" type="pres">
      <dgm:prSet presAssocID="{05FD6023-DAE5-4C98-8FF5-51D5211E98B0}" presName="composite" presStyleCnt="0"/>
      <dgm:spPr/>
    </dgm:pt>
    <dgm:pt modelId="{689D14FC-903E-447B-A0AD-1F1EC3C07850}" type="pres">
      <dgm:prSet presAssocID="{05FD6023-DAE5-4C98-8FF5-51D5211E98B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EAD4F7-F0C6-4C52-B911-59B7B6C5F4E8}" type="pres">
      <dgm:prSet presAssocID="{05FD6023-DAE5-4C98-8FF5-51D5211E98B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E232A0-8996-4F8C-8AAF-118F4B0E7324}" type="pres">
      <dgm:prSet presAssocID="{EB04848A-8426-459D-A007-8DE0F8F5DA20}" presName="sp" presStyleCnt="0"/>
      <dgm:spPr/>
    </dgm:pt>
    <dgm:pt modelId="{7BE9F035-6204-4317-9B38-CCAAE087FA45}" type="pres">
      <dgm:prSet presAssocID="{3CFD270D-A74C-4AFF-99A0-6116B880E087}" presName="composite" presStyleCnt="0"/>
      <dgm:spPr/>
    </dgm:pt>
    <dgm:pt modelId="{0D0A0434-66F4-40C0-9B61-AE89F9629B1C}" type="pres">
      <dgm:prSet presAssocID="{3CFD270D-A74C-4AFF-99A0-6116B880E0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6DCBCC-E88A-4B47-A35F-5BBFA61033C1}" type="pres">
      <dgm:prSet presAssocID="{3CFD270D-A74C-4AFF-99A0-6116B880E0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42A7FD-BBFA-4E7F-9ED0-40CB9FD43276}" type="pres">
      <dgm:prSet presAssocID="{D146A8B1-BB01-4C2B-9607-E5A7021CBD97}" presName="sp" presStyleCnt="0"/>
      <dgm:spPr/>
    </dgm:pt>
    <dgm:pt modelId="{54B9AD5B-ACE5-4B6D-B8D7-B47308D66101}" type="pres">
      <dgm:prSet presAssocID="{C5E545B9-8021-49B0-AE83-4A9984DE3BD6}" presName="composite" presStyleCnt="0"/>
      <dgm:spPr/>
    </dgm:pt>
    <dgm:pt modelId="{9DC053AC-5E26-4315-ABBB-297B4537F318}" type="pres">
      <dgm:prSet presAssocID="{C5E545B9-8021-49B0-AE83-4A9984DE3BD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6735AE-10CD-46EF-9AC6-059068D763C8}" type="pres">
      <dgm:prSet presAssocID="{C5E545B9-8021-49B0-AE83-4A9984DE3BD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4034C62-CBD0-4994-877E-6070ECCA3FA3}" type="presOf" srcId="{3D9B59A9-B7E4-45C0-9C08-F1B812894320}" destId="{C66735AE-10CD-46EF-9AC6-059068D763C8}" srcOrd="0" destOrd="0" presId="urn:microsoft.com/office/officeart/2005/8/layout/chevron2"/>
    <dgm:cxn modelId="{BC401FBF-46E1-46D4-BD15-BD6493EC771E}" type="presOf" srcId="{860B0F40-642E-4A30-B026-E029D3D0B532}" destId="{D36DCBCC-E88A-4B47-A35F-5BBFA61033C1}" srcOrd="0" destOrd="0" presId="urn:microsoft.com/office/officeart/2005/8/layout/chevron2"/>
    <dgm:cxn modelId="{7D87D5F0-B5F3-4B4A-89DB-4A2984046E48}" srcId="{AD62F32E-492A-4E82-BAB7-201124FCC588}" destId="{05FD6023-DAE5-4C98-8FF5-51D5211E98B0}" srcOrd="0" destOrd="0" parTransId="{6F8A090C-1E82-4273-B4ED-302C8E2492B4}" sibTransId="{EB04848A-8426-459D-A007-8DE0F8F5DA20}"/>
    <dgm:cxn modelId="{437B1A15-40C0-41E1-B553-26702CDB6DD9}" type="presOf" srcId="{AD62F32E-492A-4E82-BAB7-201124FCC588}" destId="{BF80FC86-A75A-49A4-8629-DEB833CCAA56}" srcOrd="0" destOrd="0" presId="urn:microsoft.com/office/officeart/2005/8/layout/chevron2"/>
    <dgm:cxn modelId="{91DB84F4-7F40-428A-8B85-9EC34D3CFDFC}" srcId="{AD62F32E-492A-4E82-BAB7-201124FCC588}" destId="{C5E545B9-8021-49B0-AE83-4A9984DE3BD6}" srcOrd="2" destOrd="0" parTransId="{D38FD76D-FFBB-4C8D-8206-69EFEA89F034}" sibTransId="{B3F7B81B-717A-46D7-8E0F-B1B4FE3E0EAB}"/>
    <dgm:cxn modelId="{5245BFB7-87D7-4EF7-A52B-FEFE450E5DA0}" srcId="{C5E545B9-8021-49B0-AE83-4A9984DE3BD6}" destId="{3D9B59A9-B7E4-45C0-9C08-F1B812894320}" srcOrd="0" destOrd="0" parTransId="{6B96A57C-A1A2-4B1F-A2A8-72F0ABC5EF95}" sibTransId="{7CD71541-8A57-4823-A1ED-07CDF4766FF7}"/>
    <dgm:cxn modelId="{CE36ACC6-ACF1-49B9-BF35-5005B933250C}" srcId="{05FD6023-DAE5-4C98-8FF5-51D5211E98B0}" destId="{6E189F31-DAA7-49B4-8D02-518531F48A40}" srcOrd="0" destOrd="0" parTransId="{ECA03AF3-24B7-4137-B561-581D06EE2B76}" sibTransId="{D5682EE0-D945-402A-ABA1-9ACCC57A9FDD}"/>
    <dgm:cxn modelId="{53FB40EE-46FE-46E5-9D7B-0A41CBCC4DE2}" type="presOf" srcId="{6E189F31-DAA7-49B4-8D02-518531F48A40}" destId="{8AEAD4F7-F0C6-4C52-B911-59B7B6C5F4E8}" srcOrd="0" destOrd="0" presId="urn:microsoft.com/office/officeart/2005/8/layout/chevron2"/>
    <dgm:cxn modelId="{33821461-DED4-49ED-A046-12C6C1DD576D}" type="presOf" srcId="{3CFD270D-A74C-4AFF-99A0-6116B880E087}" destId="{0D0A0434-66F4-40C0-9B61-AE89F9629B1C}" srcOrd="0" destOrd="0" presId="urn:microsoft.com/office/officeart/2005/8/layout/chevron2"/>
    <dgm:cxn modelId="{415E6082-8EEB-4B4F-8324-29EE2115904D}" srcId="{AD62F32E-492A-4E82-BAB7-201124FCC588}" destId="{3CFD270D-A74C-4AFF-99A0-6116B880E087}" srcOrd="1" destOrd="0" parTransId="{7B4C6A30-0892-49A3-B72A-8BA44F60FF91}" sibTransId="{D146A8B1-BB01-4C2B-9607-E5A7021CBD97}"/>
    <dgm:cxn modelId="{DA7C624B-D448-4EAB-A561-1DD3E3C312BC}" srcId="{3CFD270D-A74C-4AFF-99A0-6116B880E087}" destId="{860B0F40-642E-4A30-B026-E029D3D0B532}" srcOrd="0" destOrd="0" parTransId="{99F4D8E6-5DEA-4875-9DEE-9B863EC7B7B4}" sibTransId="{F0412780-E67C-4FF4-8721-4D0417B62155}"/>
    <dgm:cxn modelId="{B3094E15-A6EE-4430-80C0-31B296030184}" type="presOf" srcId="{05FD6023-DAE5-4C98-8FF5-51D5211E98B0}" destId="{689D14FC-903E-447B-A0AD-1F1EC3C07850}" srcOrd="0" destOrd="0" presId="urn:microsoft.com/office/officeart/2005/8/layout/chevron2"/>
    <dgm:cxn modelId="{0133D983-7183-487E-A148-55F41C777603}" type="presOf" srcId="{C5E545B9-8021-49B0-AE83-4A9984DE3BD6}" destId="{9DC053AC-5E26-4315-ABBB-297B4537F318}" srcOrd="0" destOrd="0" presId="urn:microsoft.com/office/officeart/2005/8/layout/chevron2"/>
    <dgm:cxn modelId="{1B53EA45-D64C-422A-85A1-A0C5CF9F6768}" type="presParOf" srcId="{BF80FC86-A75A-49A4-8629-DEB833CCAA56}" destId="{0BD5DB97-18B4-46BD-B764-3AA6A08D268F}" srcOrd="0" destOrd="0" presId="urn:microsoft.com/office/officeart/2005/8/layout/chevron2"/>
    <dgm:cxn modelId="{5C28C9A0-71B0-4656-B237-4BB23269C421}" type="presParOf" srcId="{0BD5DB97-18B4-46BD-B764-3AA6A08D268F}" destId="{689D14FC-903E-447B-A0AD-1F1EC3C07850}" srcOrd="0" destOrd="0" presId="urn:microsoft.com/office/officeart/2005/8/layout/chevron2"/>
    <dgm:cxn modelId="{87E1E48D-9B78-4F72-8C0B-42BBDD9F7F69}" type="presParOf" srcId="{0BD5DB97-18B4-46BD-B764-3AA6A08D268F}" destId="{8AEAD4F7-F0C6-4C52-B911-59B7B6C5F4E8}" srcOrd="1" destOrd="0" presId="urn:microsoft.com/office/officeart/2005/8/layout/chevron2"/>
    <dgm:cxn modelId="{36F3CD1F-10D4-4AE2-A112-140F36AF6CD1}" type="presParOf" srcId="{BF80FC86-A75A-49A4-8629-DEB833CCAA56}" destId="{B8E232A0-8996-4F8C-8AAF-118F4B0E7324}" srcOrd="1" destOrd="0" presId="urn:microsoft.com/office/officeart/2005/8/layout/chevron2"/>
    <dgm:cxn modelId="{611A4883-9CB1-4BE4-98D3-E1CE3F9228D8}" type="presParOf" srcId="{BF80FC86-A75A-49A4-8629-DEB833CCAA56}" destId="{7BE9F035-6204-4317-9B38-CCAAE087FA45}" srcOrd="2" destOrd="0" presId="urn:microsoft.com/office/officeart/2005/8/layout/chevron2"/>
    <dgm:cxn modelId="{A8A3D0D1-77A3-4A28-A907-2D6F81689A4E}" type="presParOf" srcId="{7BE9F035-6204-4317-9B38-CCAAE087FA45}" destId="{0D0A0434-66F4-40C0-9B61-AE89F9629B1C}" srcOrd="0" destOrd="0" presId="urn:microsoft.com/office/officeart/2005/8/layout/chevron2"/>
    <dgm:cxn modelId="{4914D815-D6C9-4D6E-940F-18818F981B9F}" type="presParOf" srcId="{7BE9F035-6204-4317-9B38-CCAAE087FA45}" destId="{D36DCBCC-E88A-4B47-A35F-5BBFA61033C1}" srcOrd="1" destOrd="0" presId="urn:microsoft.com/office/officeart/2005/8/layout/chevron2"/>
    <dgm:cxn modelId="{1864DDEE-C473-4EB2-93D0-AD110D21C5B6}" type="presParOf" srcId="{BF80FC86-A75A-49A4-8629-DEB833CCAA56}" destId="{4042A7FD-BBFA-4E7F-9ED0-40CB9FD43276}" srcOrd="3" destOrd="0" presId="urn:microsoft.com/office/officeart/2005/8/layout/chevron2"/>
    <dgm:cxn modelId="{DD1AE013-0597-4208-8A90-459A3270DEC7}" type="presParOf" srcId="{BF80FC86-A75A-49A4-8629-DEB833CCAA56}" destId="{54B9AD5B-ACE5-4B6D-B8D7-B47308D66101}" srcOrd="4" destOrd="0" presId="urn:microsoft.com/office/officeart/2005/8/layout/chevron2"/>
    <dgm:cxn modelId="{9FEF3F8F-38D4-4ECD-8144-4AE3C640AE6B}" type="presParOf" srcId="{54B9AD5B-ACE5-4B6D-B8D7-B47308D66101}" destId="{9DC053AC-5E26-4315-ABBB-297B4537F318}" srcOrd="0" destOrd="0" presId="urn:microsoft.com/office/officeart/2005/8/layout/chevron2"/>
    <dgm:cxn modelId="{180EB6CB-89F8-4F67-8AAB-7595682AD9EE}" type="presParOf" srcId="{54B9AD5B-ACE5-4B6D-B8D7-B47308D66101}" destId="{C66735AE-10CD-46EF-9AC6-059068D763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C687B-31DD-4199-B827-ACA5EB8D20B6}">
      <dsp:nvSpPr>
        <dsp:cNvPr id="0" name=""/>
        <dsp:cNvSpPr/>
      </dsp:nvSpPr>
      <dsp:spPr>
        <a:xfrm>
          <a:off x="1308632" y="46166"/>
          <a:ext cx="2215991" cy="221599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>
              <a:solidFill>
                <a:schemeClr val="tx2"/>
              </a:solidFill>
            </a:rPr>
            <a:t>Seguridad</a:t>
          </a:r>
          <a:endParaRPr lang="es-MX" sz="1900" kern="1200" dirty="0">
            <a:solidFill>
              <a:schemeClr val="tx2"/>
            </a:solidFill>
          </a:endParaRPr>
        </a:p>
      </dsp:txBody>
      <dsp:txXfrm>
        <a:off x="1604098" y="433964"/>
        <a:ext cx="1625060" cy="997196"/>
      </dsp:txXfrm>
    </dsp:sp>
    <dsp:sp modelId="{9135F397-85A1-4D62-8703-9E91DF83C3B5}">
      <dsp:nvSpPr>
        <dsp:cNvPr id="0" name=""/>
        <dsp:cNvSpPr/>
      </dsp:nvSpPr>
      <dsp:spPr>
        <a:xfrm>
          <a:off x="2108236" y="1431161"/>
          <a:ext cx="2215991" cy="221599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>
              <a:solidFill>
                <a:schemeClr val="tx2"/>
              </a:solidFill>
            </a:rPr>
            <a:t>Confiabilidad</a:t>
          </a:r>
          <a:endParaRPr lang="es-MX" sz="1900" kern="1200" dirty="0">
            <a:solidFill>
              <a:schemeClr val="tx2"/>
            </a:solidFill>
          </a:endParaRPr>
        </a:p>
      </dsp:txBody>
      <dsp:txXfrm>
        <a:off x="2785960" y="2003625"/>
        <a:ext cx="1329594" cy="1218795"/>
      </dsp:txXfrm>
    </dsp:sp>
    <dsp:sp modelId="{D8F8742D-7949-4E23-B430-0520D2D8E2A4}">
      <dsp:nvSpPr>
        <dsp:cNvPr id="0" name=""/>
        <dsp:cNvSpPr/>
      </dsp:nvSpPr>
      <dsp:spPr>
        <a:xfrm>
          <a:off x="509029" y="1431161"/>
          <a:ext cx="2215991" cy="221599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>
              <a:solidFill>
                <a:schemeClr val="tx2"/>
              </a:solidFill>
            </a:rPr>
            <a:t>Comodidad</a:t>
          </a:r>
          <a:endParaRPr lang="es-MX" sz="1900" kern="1200" dirty="0">
            <a:solidFill>
              <a:schemeClr val="tx2"/>
            </a:solidFill>
          </a:endParaRPr>
        </a:p>
      </dsp:txBody>
      <dsp:txXfrm>
        <a:off x="717701" y="2003625"/>
        <a:ext cx="1329594" cy="1218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D14FC-903E-447B-A0AD-1F1EC3C07850}">
      <dsp:nvSpPr>
        <dsp:cNvPr id="0" name=""/>
        <dsp:cNvSpPr/>
      </dsp:nvSpPr>
      <dsp:spPr>
        <a:xfrm rot="5400000">
          <a:off x="-236007" y="238704"/>
          <a:ext cx="1573385" cy="1101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>
              <a:solidFill>
                <a:schemeClr val="tx2"/>
              </a:solidFill>
            </a:rPr>
            <a:t>Accesible</a:t>
          </a:r>
          <a:endParaRPr lang="es-MX" sz="2200" kern="1200" dirty="0">
            <a:solidFill>
              <a:schemeClr val="tx2"/>
            </a:solidFill>
          </a:endParaRPr>
        </a:p>
      </dsp:txBody>
      <dsp:txXfrm rot="-5400000">
        <a:off x="1" y="553381"/>
        <a:ext cx="1101370" cy="472015"/>
      </dsp:txXfrm>
    </dsp:sp>
    <dsp:sp modelId="{8AEAD4F7-F0C6-4C52-B911-59B7B6C5F4E8}">
      <dsp:nvSpPr>
        <dsp:cNvPr id="0" name=""/>
        <dsp:cNvSpPr/>
      </dsp:nvSpPr>
      <dsp:spPr>
        <a:xfrm rot="5400000">
          <a:off x="2279614" y="-1175546"/>
          <a:ext cx="1022700" cy="3379188"/>
        </a:xfrm>
        <a:prstGeom prst="round2Same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>
              <a:solidFill>
                <a:schemeClr val="tx1">
                  <a:lumMod val="75000"/>
                </a:schemeClr>
              </a:solidFill>
            </a:rPr>
            <a:t>Económico a la renta, está justo donde lo necesitas </a:t>
          </a:r>
          <a:endParaRPr lang="es-ES" sz="21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101370" y="52622"/>
        <a:ext cx="3329264" cy="922852"/>
      </dsp:txXfrm>
    </dsp:sp>
    <dsp:sp modelId="{0D0A0434-66F4-40C0-9B61-AE89F9629B1C}">
      <dsp:nvSpPr>
        <dsp:cNvPr id="0" name=""/>
        <dsp:cNvSpPr/>
      </dsp:nvSpPr>
      <dsp:spPr>
        <a:xfrm rot="5400000">
          <a:off x="-236007" y="1617749"/>
          <a:ext cx="1573385" cy="1101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>
              <a:solidFill>
                <a:schemeClr val="tx2"/>
              </a:solidFill>
            </a:rPr>
            <a:t>Seguro</a:t>
          </a:r>
          <a:endParaRPr lang="es-MX" sz="2200" kern="1200" dirty="0">
            <a:solidFill>
              <a:schemeClr val="tx2"/>
            </a:solidFill>
          </a:endParaRPr>
        </a:p>
      </dsp:txBody>
      <dsp:txXfrm rot="-5400000">
        <a:off x="1" y="1932426"/>
        <a:ext cx="1101370" cy="472015"/>
      </dsp:txXfrm>
    </dsp:sp>
    <dsp:sp modelId="{D36DCBCC-E88A-4B47-A35F-5BBFA61033C1}">
      <dsp:nvSpPr>
        <dsp:cNvPr id="0" name=""/>
        <dsp:cNvSpPr/>
      </dsp:nvSpPr>
      <dsp:spPr>
        <a:xfrm rot="5400000">
          <a:off x="2279614" y="203498"/>
          <a:ext cx="1022700" cy="3379188"/>
        </a:xfrm>
        <a:prstGeom prst="round2Same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>
              <a:solidFill>
                <a:schemeClr val="tx1">
                  <a:lumMod val="75000"/>
                </a:schemeClr>
              </a:solidFill>
            </a:rPr>
            <a:t>A prueba de errores</a:t>
          </a:r>
          <a:endParaRPr lang="es-ES" sz="21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101370" y="1431666"/>
        <a:ext cx="3329264" cy="922852"/>
      </dsp:txXfrm>
    </dsp:sp>
    <dsp:sp modelId="{9DC053AC-5E26-4315-ABBB-297B4537F318}">
      <dsp:nvSpPr>
        <dsp:cNvPr id="0" name=""/>
        <dsp:cNvSpPr/>
      </dsp:nvSpPr>
      <dsp:spPr>
        <a:xfrm rot="5400000">
          <a:off x="-236007" y="2996794"/>
          <a:ext cx="1573385" cy="1101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>
              <a:solidFill>
                <a:schemeClr val="tx2"/>
              </a:solidFill>
            </a:rPr>
            <a:t>Práctico</a:t>
          </a:r>
          <a:endParaRPr lang="es-MX" sz="2200" kern="1200" dirty="0">
            <a:solidFill>
              <a:schemeClr val="tx2"/>
            </a:solidFill>
          </a:endParaRPr>
        </a:p>
      </dsp:txBody>
      <dsp:txXfrm rot="-5400000">
        <a:off x="1" y="3311471"/>
        <a:ext cx="1101370" cy="472015"/>
      </dsp:txXfrm>
    </dsp:sp>
    <dsp:sp modelId="{C66735AE-10CD-46EF-9AC6-059068D763C8}">
      <dsp:nvSpPr>
        <dsp:cNvPr id="0" name=""/>
        <dsp:cNvSpPr/>
      </dsp:nvSpPr>
      <dsp:spPr>
        <a:xfrm rot="5400000">
          <a:off x="2279614" y="1582543"/>
          <a:ext cx="1022700" cy="3379188"/>
        </a:xfrm>
        <a:prstGeom prst="round2Same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>
              <a:solidFill>
                <a:schemeClr val="tx1">
                  <a:lumMod val="75000"/>
                </a:schemeClr>
              </a:solidFill>
            </a:rPr>
            <a:t>Ligero, fácil de usar</a:t>
          </a:r>
          <a:endParaRPr lang="es-ES" sz="21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101370" y="2810711"/>
        <a:ext cx="3329264" cy="922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9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76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42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3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21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34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6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69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11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6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1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62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8850-74C5-4B68-89F2-003049BE4415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2F5D-5F5F-4030-8BAE-CF4CD88967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246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7200" dirty="0">
                <a:latin typeface="Arial Rounded MT Bold" panose="020F0704030504030204" pitchFamily="34" charset="0"/>
              </a:rPr>
              <a:t>	</a:t>
            </a:r>
            <a:r>
              <a:rPr lang="es-MX" sz="7200" dirty="0" err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Kidsway</a:t>
            </a:r>
            <a:endParaRPr lang="es-MX" sz="72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998823" y="4702629"/>
            <a:ext cx="4193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chemeClr val="tx2"/>
                </a:solidFill>
              </a:rPr>
              <a:t>Dení</a:t>
            </a:r>
            <a:r>
              <a:rPr lang="es-MX" dirty="0" smtClean="0">
                <a:solidFill>
                  <a:schemeClr val="tx2"/>
                </a:solidFill>
              </a:rPr>
              <a:t> Morales - </a:t>
            </a:r>
            <a:r>
              <a:rPr lang="es-MX" dirty="0" err="1" smtClean="0">
                <a:solidFill>
                  <a:schemeClr val="tx2"/>
                </a:solidFill>
              </a:rPr>
              <a:t>Product</a:t>
            </a:r>
            <a:r>
              <a:rPr lang="es-MX" dirty="0" smtClean="0">
                <a:solidFill>
                  <a:schemeClr val="tx2"/>
                </a:solidFill>
              </a:rPr>
              <a:t> </a:t>
            </a:r>
            <a:r>
              <a:rPr lang="es-MX" dirty="0" err="1" smtClean="0">
                <a:solidFill>
                  <a:schemeClr val="tx2"/>
                </a:solidFill>
              </a:rPr>
              <a:t>Owner</a:t>
            </a:r>
            <a:endParaRPr lang="es-MX" dirty="0" smtClean="0">
              <a:solidFill>
                <a:schemeClr val="tx2"/>
              </a:solidFill>
            </a:endParaRPr>
          </a:p>
          <a:p>
            <a:r>
              <a:rPr lang="es-MX" dirty="0" err="1" smtClean="0">
                <a:solidFill>
                  <a:schemeClr val="tx2"/>
                </a:solidFill>
              </a:rPr>
              <a:t>Scarlett</a:t>
            </a:r>
            <a:r>
              <a:rPr lang="es-MX" dirty="0" smtClean="0">
                <a:solidFill>
                  <a:schemeClr val="tx2"/>
                </a:solidFill>
              </a:rPr>
              <a:t> Eligio - UX </a:t>
            </a:r>
            <a:r>
              <a:rPr lang="es-MX" dirty="0" err="1" smtClean="0">
                <a:solidFill>
                  <a:schemeClr val="tx2"/>
                </a:solidFill>
              </a:rPr>
              <a:t>Researcher</a:t>
            </a:r>
            <a:endParaRPr lang="es-MX" dirty="0" smtClean="0">
              <a:solidFill>
                <a:schemeClr val="tx2"/>
              </a:solidFill>
            </a:endParaRPr>
          </a:p>
          <a:p>
            <a:r>
              <a:rPr lang="es-MX" dirty="0" smtClean="0">
                <a:solidFill>
                  <a:schemeClr val="tx2"/>
                </a:solidFill>
              </a:rPr>
              <a:t>Karina González - </a:t>
            </a:r>
            <a:r>
              <a:rPr lang="es-MX" dirty="0" err="1" smtClean="0">
                <a:solidFill>
                  <a:schemeClr val="tx2"/>
                </a:solidFill>
              </a:rPr>
              <a:t>Designer</a:t>
            </a:r>
            <a:r>
              <a:rPr lang="es-MX" dirty="0" smtClean="0">
                <a:solidFill>
                  <a:schemeClr val="tx2"/>
                </a:solidFill>
              </a:rPr>
              <a:t> 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8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3333" r="-483"/>
          <a:stretch/>
        </p:blipFill>
        <p:spPr>
          <a:xfrm>
            <a:off x="0" y="0"/>
            <a:ext cx="520014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44492" y="1828799"/>
            <a:ext cx="4454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Sintetizamos los testimonios</a:t>
            </a:r>
          </a:p>
          <a:p>
            <a:endParaRPr lang="es-MX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Sintetizamos los pasos de cómo ayudar</a:t>
            </a:r>
          </a:p>
          <a:p>
            <a:endParaRPr lang="es-MX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Resaltamos palabras clave</a:t>
            </a:r>
          </a:p>
        </p:txBody>
      </p:sp>
    </p:spTree>
    <p:extLst>
      <p:ext uri="{BB962C8B-B14F-4D97-AF65-F5344CB8AC3E}">
        <p14:creationId xmlns:p14="http://schemas.microsoft.com/office/powerpoint/2010/main" val="184909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27365" y="3766848"/>
            <a:ext cx="6792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http://abrazoseguro.pagedemo.co/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412919" y="2173180"/>
            <a:ext cx="20942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 smtClean="0">
                <a:solidFill>
                  <a:schemeClr val="tx2"/>
                </a:solidFill>
              </a:rPr>
              <a:t>Únete</a:t>
            </a:r>
            <a:endParaRPr lang="es-MX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1436415" y="731520"/>
            <a:ext cx="8535988" cy="28999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“Las condiciones de seguridad para niños en los viajes en autobús son insuficientes”</a:t>
            </a:r>
            <a:br>
              <a:rPr lang="es-MX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sz="36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3646" y="3370217"/>
            <a:ext cx="45850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2400" dirty="0" smtClean="0">
                <a:solidFill>
                  <a:schemeClr val="tx2"/>
                </a:solidFill>
              </a:rPr>
              <a:t>Sexo femenino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sz="2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2400" dirty="0" smtClean="0">
                <a:solidFill>
                  <a:schemeClr val="tx2"/>
                </a:solidFill>
              </a:rPr>
              <a:t>25 – 44 años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sz="2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2400" dirty="0" smtClean="0">
                <a:solidFill>
                  <a:schemeClr val="tx2"/>
                </a:solidFill>
              </a:rPr>
              <a:t>Con uno o más hijos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2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H0sN4XNe83B-i8Uo3E8uIkzX_FnAwU7ByHOZBu0YpD_WzyYBT8fte412j7GHlllDIy7eB7WDvcQeiojU0jA4QNg7Bjxt-DcYsjvgtbXXbANvhdqJsQ5ofBmSSiubmkkQheqJfpc4hF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t="17193" r="9427" b="32428"/>
          <a:stretch/>
        </p:blipFill>
        <p:spPr bwMode="auto">
          <a:xfrm>
            <a:off x="1606732" y="1658982"/>
            <a:ext cx="3409406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qgYXdkVqmjmfDtQC82el6W0AZ_B_m3qk_1Y38ZbTse02SrG6lBYTWIK0VoIvvX6E-Ogv5CkQCvhpr8u7JBfXN5W9Qz779YbhlnfEwO2fVMpmtZ4AnTQwahcysZwF-2LOAAWgThXYNj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5" b="9093"/>
          <a:stretch/>
        </p:blipFill>
        <p:spPr bwMode="auto">
          <a:xfrm>
            <a:off x="6710549" y="829492"/>
            <a:ext cx="3797975" cy="53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8"/>
          </a:xfr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664770711"/>
              </p:ext>
            </p:extLst>
          </p:nvPr>
        </p:nvGraphicFramePr>
        <p:xfrm>
          <a:off x="6466114" y="2782389"/>
          <a:ext cx="4833257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3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D4C687B-31DD-4199-B827-ACA5EB8D2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6D4C687B-31DD-4199-B827-ACA5EB8D20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135F397-85A1-4D62-8703-9E91DF83C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9135F397-85A1-4D62-8703-9E91DF83C3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8F8742D-7949-4E23-B430-0520D2D8E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D8F8742D-7949-4E23-B430-0520D2D8E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155" y="800945"/>
            <a:ext cx="8534400" cy="1507067"/>
          </a:xfrm>
        </p:spPr>
        <p:txBody>
          <a:bodyPr/>
          <a:lstStyle/>
          <a:p>
            <a:r>
              <a:rPr lang="es-MX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 negocio</a:t>
            </a:r>
            <a:endParaRPr lang="es-MX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71549" y="2464766"/>
            <a:ext cx="53116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200" dirty="0" err="1" smtClean="0">
                <a:solidFill>
                  <a:schemeClr val="tx2"/>
                </a:solidFill>
              </a:rPr>
              <a:t>Awareness</a:t>
            </a:r>
            <a:endParaRPr lang="es-MX" sz="2200" dirty="0" smtClean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</a:pPr>
            <a:endParaRPr lang="es-MX" sz="2200" dirty="0" smtClean="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200" dirty="0" smtClean="0">
                <a:solidFill>
                  <a:schemeClr val="tx2"/>
                </a:solidFill>
              </a:rPr>
              <a:t>Obtener ingresos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MX" sz="2200" dirty="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200" dirty="0" smtClean="0">
                <a:solidFill>
                  <a:schemeClr val="tx2"/>
                </a:solidFill>
              </a:rPr>
              <a:t>Seguir generando soluciones</a:t>
            </a:r>
            <a:endParaRPr lang="es-MX" sz="2200" dirty="0">
              <a:solidFill>
                <a:schemeClr val="tx2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MX" sz="2200" dirty="0" smtClean="0">
              <a:solidFill>
                <a:schemeClr val="tx2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MX" sz="2200" dirty="0" smtClean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</a:pPr>
            <a:endParaRPr lang="es-MX" sz="22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39511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31" y="0"/>
            <a:ext cx="6846570" cy="6858000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383660935"/>
              </p:ext>
            </p:extLst>
          </p:nvPr>
        </p:nvGraphicFramePr>
        <p:xfrm>
          <a:off x="509452" y="1306284"/>
          <a:ext cx="4480559" cy="4336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01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estrategia</a:t>
            </a:r>
            <a:endParaRPr lang="es-MX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2"/>
                </a:solidFill>
              </a:rPr>
              <a:t>Generar </a:t>
            </a:r>
            <a:r>
              <a:rPr lang="es-MX" dirty="0">
                <a:solidFill>
                  <a:schemeClr val="tx2"/>
                </a:solidFill>
              </a:rPr>
              <a:t>un movimiento de concientización que promueva la seguridad de niñas, niños y bebés a bordo de los autobuses de pasajeros.</a:t>
            </a:r>
          </a:p>
          <a:p>
            <a:r>
              <a:rPr lang="es-MX" dirty="0">
                <a:solidFill>
                  <a:schemeClr val="tx2"/>
                </a:solidFill>
              </a:rPr>
              <a:t>Presionar a las autoridades a través de esta comunidad </a:t>
            </a:r>
            <a:r>
              <a:rPr lang="es-MX" dirty="0" smtClean="0">
                <a:solidFill>
                  <a:schemeClr val="tx2"/>
                </a:solidFill>
              </a:rPr>
              <a:t>para que sea </a:t>
            </a:r>
            <a:r>
              <a:rPr lang="es-MX" dirty="0">
                <a:solidFill>
                  <a:schemeClr val="tx2"/>
                </a:solidFill>
              </a:rPr>
              <a:t>obligatorio </a:t>
            </a:r>
            <a:r>
              <a:rPr lang="es-MX" dirty="0" smtClean="0">
                <a:solidFill>
                  <a:schemeClr val="tx2"/>
                </a:solidFill>
              </a:rPr>
              <a:t>que los autobuses cuenten con </a:t>
            </a:r>
            <a:r>
              <a:rPr lang="es-MX" dirty="0">
                <a:solidFill>
                  <a:schemeClr val="tx2"/>
                </a:solidFill>
              </a:rPr>
              <a:t>dispositivos de seguridad para menores de 2 años.</a:t>
            </a:r>
          </a:p>
          <a:p>
            <a:r>
              <a:rPr lang="es-MX" dirty="0">
                <a:solidFill>
                  <a:schemeClr val="tx2"/>
                </a:solidFill>
              </a:rPr>
              <a:t>Ofrecer una solución para que las niñas y niños mayores de 2 años puedan viajar </a:t>
            </a:r>
            <a:r>
              <a:rPr lang="es-MX" dirty="0" smtClean="0">
                <a:solidFill>
                  <a:schemeClr val="tx2"/>
                </a:solidFill>
              </a:rPr>
              <a:t>seguros.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254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q8TD4fo8R9Z151_OE7RtJTgwlxs75pK9oBPx2IzOudR1z0lISfU52Q__FaPwqOCY863IrMxvWtmQYTvE6jCLWbfBs_9y1mbrAhNgEPpgktyF9ya7WgthMzHS4LbWrqbmyZ0Qs3VSP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4" t="19257" r="36540" b="5387"/>
          <a:stretch/>
        </p:blipFill>
        <p:spPr bwMode="auto">
          <a:xfrm>
            <a:off x="718456" y="235132"/>
            <a:ext cx="3618412" cy="62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577841" y="2269049"/>
            <a:ext cx="49638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MX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Nadie veía el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Nadie leía los textos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Faltaba conexión emocional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-1" r="572" b="40773"/>
          <a:stretch/>
        </p:blipFill>
        <p:spPr>
          <a:xfrm>
            <a:off x="0" y="0"/>
            <a:ext cx="4041086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77841" y="901337"/>
            <a:ext cx="5185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Retiramos el video y colocamos más imágenes</a:t>
            </a:r>
          </a:p>
          <a:p>
            <a:endParaRPr lang="es-MX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Le dimos preponderancia al formulario y la llamada a la acción colocando el botón “Únete” al principio y al final de la página</a:t>
            </a:r>
          </a:p>
          <a:p>
            <a:endParaRPr lang="es-MX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Redactamos los textos basándonos en los comentarios que nuestras usuarias vertieron en la encuesta que realizamos</a:t>
            </a:r>
            <a:endParaRPr lang="es-MX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25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kidsway2">
      <a:dk1>
        <a:srgbClr val="3F3F3F"/>
      </a:dk1>
      <a:lt1>
        <a:srgbClr val="00FFFF"/>
      </a:lt1>
      <a:dk2>
        <a:srgbClr val="3F3F3F"/>
      </a:dk2>
      <a:lt2>
        <a:srgbClr val="FFFFFF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FFFF"/>
      </a:hlink>
      <a:folHlink>
        <a:srgbClr val="1241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362</TotalTime>
  <Words>220</Words>
  <Application>Microsoft Office PowerPoint</Application>
  <PresentationFormat>Panorámica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Wingdings</vt:lpstr>
      <vt:lpstr>Tema de Office</vt:lpstr>
      <vt:lpstr> Kidsway</vt:lpstr>
      <vt:lpstr>Presentación de PowerPoint</vt:lpstr>
      <vt:lpstr>Presentación de PowerPoint</vt:lpstr>
      <vt:lpstr>Presentación de PowerPoint</vt:lpstr>
      <vt:lpstr>Objetivos de negocio</vt:lpstr>
      <vt:lpstr>Presentación de PowerPoint</vt:lpstr>
      <vt:lpstr>Nuestra estrategia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Kidsway</dc:title>
  <dc:creator>Usuario</dc:creator>
  <cp:lastModifiedBy>Usuario</cp:lastModifiedBy>
  <cp:revision>41</cp:revision>
  <dcterms:created xsi:type="dcterms:W3CDTF">2018-02-28T06:41:40Z</dcterms:created>
  <dcterms:modified xsi:type="dcterms:W3CDTF">2018-03-18T23:46:20Z</dcterms:modified>
</cp:coreProperties>
</file>