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328B9-884E-6E4F-C179-354C4FF77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5C7D38-D2B3-7033-D227-B3A11DE2C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00CD1-0ED2-4C60-54DD-7308334A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615F2-03A6-F79B-B07D-C9849C3F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39D3A-CF64-DD81-8498-85059B27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72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51B39-E6B6-E56E-09DA-64178981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FD267F-AC5C-99E2-F1C3-7D73D8195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C83C2-F225-95A4-F3AC-C3059FA6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F69DC-78CB-F30F-7C8A-8EC5C701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82674-78BB-7568-5FAB-D71A97E1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16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D94694-39C6-BE2B-12C8-6517EAEAA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CA4C06-AA50-C5C4-855E-7ACB4315C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BA49D-1061-40F2-A473-4CD6E26F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E6D33-42AD-4D7B-6D2D-F2CF1238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C2651-7769-2D1A-1415-0B2195C6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10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DD44D-532F-35CF-7845-47F28F33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69CBC-2FDF-A6DA-35F9-327F4DB7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9D31D-ED58-C85F-94BE-1DD1D17C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E147B-B39C-31A1-1FB1-921DA3F9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B8EFD-811D-8F91-1783-D02CBF8F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28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B6D3D-93A5-7E56-1108-F4596116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735C0-BAC2-62BE-1BB1-E54A69C57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95696-208D-6859-A651-B73DC48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85B1F-7F72-68D3-A2F2-DF0F6494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E4AAC-3202-3686-7490-6E92F3BC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59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342F4-25D5-9867-70D4-B98AA30D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7632F-C763-041E-8DD3-8FC956C70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8183C2-A466-DE15-5CF6-62B4F5223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FCCA3-C558-EF03-91D1-D6EF4857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0FB7D-BB8C-2CAB-5BF3-897F0FDA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FAACC-E2E7-4142-D542-C9EB551C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90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05F7F-E302-1399-FE79-4A4C0C59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4ECE7F-EA49-E40C-3062-FCD4AA68D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ECDA86-33B2-EFE9-2A2F-B723D04F1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1B0A55-776F-2AEB-F287-AA043D0F1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21D576-CC53-5CBD-BE06-4BC853B7E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71F847-2FBF-4F7D-48EB-C02667C7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A410EF-BD74-6C70-926C-C720051E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D9804B-7B41-12F4-4931-B8F0EBD8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3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A8A77-B122-CDB6-A77E-466ACF59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CE0C5-2EC2-4815-B29D-D253E96F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F1444A-2E13-0084-7474-A1FB2912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579488-57A4-F904-D03D-347D9A76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49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F49D03-FFAB-CDCB-6FD2-3AAFF987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84F837-9A3A-ADD6-437B-F493EAA4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F14336-4626-36C2-741E-8776A847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77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56883-30BE-FFD9-2BEA-04C90EB0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3E435-1C11-1559-6A0F-7C333D240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A1A7C3-4932-82B6-7D23-D0C952551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CEC5B1-555E-DF2F-70F5-EE75F9B6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95C16-0C50-B15B-A7A8-F471DEB5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4081E-7DB8-51FD-5FFE-73581BA0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68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80395-4D53-FD68-D1ED-11030D80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05DFCA-8024-7158-8EE8-E7518C9DA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063CC-8409-2889-D3D4-62FBE68C0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C2B577-3E6C-0674-AA4F-BE578BCB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F42A08-34C8-0150-F77E-A7B625A3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93B9A3-94F0-96AF-56FD-0BB58099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79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E74013-9C0B-84A5-5829-33587E11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07CE98-C9FA-C7EC-634D-9FB909FB5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724C6-EB6A-B7C8-C5E3-52586347F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F72D5D-E62A-5E4D-A12F-0FC878B75385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14E2B-9701-DAAD-4107-BC4EBADD3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2CA1D-A079-52DA-3A52-CC10143DD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0FDDE-B7B4-AC4C-B454-C75102B92D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12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D6BB71D-C3AC-26E1-7B77-837B193939DF}"/>
              </a:ext>
            </a:extLst>
          </p:cNvPr>
          <p:cNvGrpSpPr/>
          <p:nvPr/>
        </p:nvGrpSpPr>
        <p:grpSpPr>
          <a:xfrm>
            <a:off x="557587" y="163958"/>
            <a:ext cx="4013539" cy="2482596"/>
            <a:chOff x="216408" y="59436"/>
            <a:chExt cx="4108704" cy="37536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05AA66-E188-6D1E-9CFF-03EDD59668C7}"/>
                </a:ext>
              </a:extLst>
            </p:cNvPr>
            <p:cNvSpPr/>
            <p:nvPr/>
          </p:nvSpPr>
          <p:spPr>
            <a:xfrm>
              <a:off x="606353" y="1182203"/>
              <a:ext cx="1249310" cy="2130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83F03C-AC19-AC1C-3CE7-E6B3010F34D6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39407-2813-CAE1-6BAA-A1A5708C250E}"/>
                </a:ext>
              </a:extLst>
            </p:cNvPr>
            <p:cNvSpPr txBox="1"/>
            <p:nvPr/>
          </p:nvSpPr>
          <p:spPr>
            <a:xfrm>
              <a:off x="356616" y="234171"/>
              <a:ext cx="2302668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5846777" y="163958"/>
            <a:ext cx="3548198" cy="2627937"/>
            <a:chOff x="7016496" y="59436"/>
            <a:chExt cx="4108704" cy="3753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4" y="234172"/>
              <a:ext cx="1050997" cy="923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  <a:p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D39D4E-7C15-02AF-72EB-2080B28CF854}"/>
              </a:ext>
            </a:extLst>
          </p:cNvPr>
          <p:cNvGrpSpPr/>
          <p:nvPr/>
        </p:nvGrpSpPr>
        <p:grpSpPr>
          <a:xfrm>
            <a:off x="550815" y="2950351"/>
            <a:ext cx="4020312" cy="3672860"/>
            <a:chOff x="311987" y="2947652"/>
            <a:chExt cx="4020312" cy="36728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F2E956-2A5A-55CC-41F2-118854F85BA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9CF1BE-3598-2E02-3129-1C1CCCAC8404}"/>
                </a:ext>
              </a:extLst>
            </p:cNvPr>
            <p:cNvSpPr txBox="1"/>
            <p:nvPr/>
          </p:nvSpPr>
          <p:spPr>
            <a:xfrm>
              <a:off x="449179" y="3118629"/>
              <a:ext cx="1141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</a:t>
              </a:r>
            </a:p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D7BDD4-62AE-0217-F1EA-DB2481750570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87518C-E6B1-F899-A394-7E470330C90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AB4D7D-EE2F-1E09-83D0-157323D0FB2C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99E67654-1CE1-19EB-A6C9-2063A5432261}"/>
              </a:ext>
            </a:extLst>
          </p:cNvPr>
          <p:cNvSpPr/>
          <p:nvPr/>
        </p:nvSpPr>
        <p:spPr>
          <a:xfrm>
            <a:off x="2556659" y="906542"/>
            <a:ext cx="1220374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 manager</a:t>
            </a:r>
          </a:p>
        </p:txBody>
      </p: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>
            <a:extLst>
              <a:ext uri="{FF2B5EF4-FFF2-40B4-BE49-F238E27FC236}">
                <a16:creationId xmlns:a16="http://schemas.microsoft.com/office/drawing/2014/main" id="{0AE4C026-DB77-2517-F6E3-0FF3ABB2A6CC}"/>
              </a:ext>
            </a:extLst>
          </p:cNvPr>
          <p:cNvGrpSpPr/>
          <p:nvPr/>
        </p:nvGrpSpPr>
        <p:grpSpPr>
          <a:xfrm>
            <a:off x="549889" y="1892810"/>
            <a:ext cx="4013539" cy="2482596"/>
            <a:chOff x="216408" y="59436"/>
            <a:chExt cx="4108704" cy="375361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8E2AB6E-EEAD-34DF-3093-F0D4C357C2F2}"/>
                </a:ext>
              </a:extLst>
            </p:cNvPr>
            <p:cNvSpPr/>
            <p:nvPr/>
          </p:nvSpPr>
          <p:spPr>
            <a:xfrm>
              <a:off x="606353" y="1182203"/>
              <a:ext cx="1249310" cy="2130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2CBD90C-8715-E8B3-6671-C82161CF5EC8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94AA0576-455F-C4B7-1171-703166C332E5}"/>
                </a:ext>
              </a:extLst>
            </p:cNvPr>
            <p:cNvSpPr txBox="1"/>
            <p:nvPr/>
          </p:nvSpPr>
          <p:spPr>
            <a:xfrm>
              <a:off x="356616" y="234171"/>
              <a:ext cx="2302668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7DC606E4-1449-C3A2-D310-ABAFDC03239B}"/>
              </a:ext>
            </a:extLst>
          </p:cNvPr>
          <p:cNvSpPr/>
          <p:nvPr/>
        </p:nvSpPr>
        <p:spPr>
          <a:xfrm>
            <a:off x="2556658" y="2627537"/>
            <a:ext cx="1220374" cy="1409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 manager</a:t>
            </a: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A808E9F1-8919-F712-AB9E-E9921FABC623}"/>
              </a:ext>
            </a:extLst>
          </p:cNvPr>
          <p:cNvGrpSpPr/>
          <p:nvPr/>
        </p:nvGrpSpPr>
        <p:grpSpPr>
          <a:xfrm>
            <a:off x="7861243" y="1820139"/>
            <a:ext cx="3548198" cy="2627937"/>
            <a:chOff x="7016496" y="59436"/>
            <a:chExt cx="4108704" cy="3753612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44E26F86-5722-849E-7F22-6CBC87234794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8489E3CA-99A7-E5FB-52B7-A908F6067DA6}"/>
                </a:ext>
              </a:extLst>
            </p:cNvPr>
            <p:cNvSpPr txBox="1"/>
            <p:nvPr/>
          </p:nvSpPr>
          <p:spPr>
            <a:xfrm>
              <a:off x="7156704" y="234172"/>
              <a:ext cx="1050997" cy="923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  <a:p>
              <a:endParaRPr lang="en-US" dirty="0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06F38B37-695A-2A93-67BD-4B7126F600E5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560E600D-B292-C2D6-8447-B9B6BC2724EF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29A518F4-6C6A-D06F-5B09-8E15DE344C24}"/>
              </a:ext>
            </a:extLst>
          </p:cNvPr>
          <p:cNvCxnSpPr/>
          <p:nvPr/>
        </p:nvCxnSpPr>
        <p:spPr>
          <a:xfrm>
            <a:off x="4807728" y="3082810"/>
            <a:ext cx="2926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8">
            <a:extLst>
              <a:ext uri="{FF2B5EF4-FFF2-40B4-BE49-F238E27FC236}">
                <a16:creationId xmlns:a16="http://schemas.microsoft.com/office/drawing/2014/main" id="{B7B86A8B-6DF1-ACDC-B284-A41DCE26E92F}"/>
              </a:ext>
            </a:extLst>
          </p:cNvPr>
          <p:cNvSpPr txBox="1"/>
          <p:nvPr/>
        </p:nvSpPr>
        <p:spPr>
          <a:xfrm>
            <a:off x="4687443" y="2292604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assign_animals_to_habitat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B0ADD6E4-5FEF-7F7D-0BE0-A2A889798D45}"/>
              </a:ext>
            </a:extLst>
          </p:cNvPr>
          <p:cNvSpPr txBox="1"/>
          <p:nvPr/>
        </p:nvSpPr>
        <p:spPr>
          <a:xfrm>
            <a:off x="4689990" y="2659548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get_animals_in_habitat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8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>
            <a:extLst>
              <a:ext uri="{FF2B5EF4-FFF2-40B4-BE49-F238E27FC236}">
                <a16:creationId xmlns:a16="http://schemas.microsoft.com/office/drawing/2014/main" id="{E2E1729A-1366-0B36-75F7-27FCE83D5155}"/>
              </a:ext>
            </a:extLst>
          </p:cNvPr>
          <p:cNvGrpSpPr/>
          <p:nvPr/>
        </p:nvGrpSpPr>
        <p:grpSpPr>
          <a:xfrm>
            <a:off x="176880" y="869164"/>
            <a:ext cx="3548198" cy="2627937"/>
            <a:chOff x="7016496" y="59436"/>
            <a:chExt cx="4108704" cy="3753612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3FEF04CB-AA31-1C70-0CC3-1150D77FB0FD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929C2AF0-FC1D-9A11-165D-58BB4273DB33}"/>
                </a:ext>
              </a:extLst>
            </p:cNvPr>
            <p:cNvSpPr txBox="1"/>
            <p:nvPr/>
          </p:nvSpPr>
          <p:spPr>
            <a:xfrm>
              <a:off x="7156704" y="234172"/>
              <a:ext cx="1050997" cy="923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  <a:p>
              <a:endParaRPr lang="en-US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CAD2093C-F27D-B01B-2E0D-0EF2D344CA96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24ADF7ED-6452-1BD6-377D-9F2D5F4B32D6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9" name="Group 18">
            <a:extLst>
              <a:ext uri="{FF2B5EF4-FFF2-40B4-BE49-F238E27FC236}">
                <a16:creationId xmlns:a16="http://schemas.microsoft.com/office/drawing/2014/main" id="{6133BA75-CE88-0908-2400-4184D5460C35}"/>
              </a:ext>
            </a:extLst>
          </p:cNvPr>
          <p:cNvGrpSpPr/>
          <p:nvPr/>
        </p:nvGrpSpPr>
        <p:grpSpPr>
          <a:xfrm>
            <a:off x="8085626" y="1860750"/>
            <a:ext cx="4020312" cy="3672860"/>
            <a:chOff x="311987" y="2947652"/>
            <a:chExt cx="4020312" cy="3672860"/>
          </a:xfrm>
        </p:grpSpPr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95C5352E-3FFE-0344-D567-AB21E6FED40C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262D3A52-2696-7B39-99AE-1FAD497409C3}"/>
                </a:ext>
              </a:extLst>
            </p:cNvPr>
            <p:cNvSpPr txBox="1"/>
            <p:nvPr/>
          </p:nvSpPr>
          <p:spPr>
            <a:xfrm>
              <a:off x="449179" y="3118629"/>
              <a:ext cx="1141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</a:t>
              </a:r>
            </a:p>
            <a:p>
              <a:endParaRPr lang="en-US" dirty="0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76DD37B3-F08C-42E6-E5A3-0EE55C708A77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80D0ABC0-9562-5CC7-9942-9D57808AA83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F251E5C4-28EE-9A1B-5714-7409D9871BF2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F0BDDB52-5C4F-1A2A-03FE-EBB36763D388}"/>
              </a:ext>
            </a:extLst>
          </p:cNvPr>
          <p:cNvCxnSpPr>
            <a:cxnSpLocks/>
          </p:cNvCxnSpPr>
          <p:nvPr/>
        </p:nvCxnSpPr>
        <p:spPr>
          <a:xfrm>
            <a:off x="3990604" y="2834677"/>
            <a:ext cx="3796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F8017AA-55AF-6031-E527-AF488E4AAABC}"/>
              </a:ext>
            </a:extLst>
          </p:cNvPr>
          <p:cNvSpPr txBox="1"/>
          <p:nvPr/>
        </p:nvSpPr>
        <p:spPr>
          <a:xfrm>
            <a:off x="3733313" y="2073379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get_migration_paths_by_start_location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24BCEB-0388-B6BF-52FD-A17C79E25E85}"/>
              </a:ext>
            </a:extLst>
          </p:cNvPr>
          <p:cNvSpPr txBox="1"/>
          <p:nvPr/>
        </p:nvSpPr>
        <p:spPr>
          <a:xfrm>
            <a:off x="3733313" y="1637829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get_migration_paths_by_destination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28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68</Words>
  <Application>Microsoft Macintosh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408521047@qq.com</dc:creator>
  <cp:lastModifiedBy>408521047@qq.com</cp:lastModifiedBy>
  <cp:revision>4</cp:revision>
  <dcterms:created xsi:type="dcterms:W3CDTF">2024-10-06T21:42:07Z</dcterms:created>
  <dcterms:modified xsi:type="dcterms:W3CDTF">2024-10-07T15:21:24Z</dcterms:modified>
</cp:coreProperties>
</file>