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8B9-884E-6E4F-C179-354C4FF7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C7D38-D2B3-7033-D227-B3A11DE2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00CD1-0ED2-4C60-54DD-7308334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15F2-03A6-F79B-B07D-C9849C3F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9D3A-CF64-DD81-8498-85059B2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1B39-E6B6-E56E-09DA-6417898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267F-AC5C-99E2-F1C3-7D73D81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C83C2-F225-95A4-F3AC-C3059FA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F69DC-78CB-F30F-7C8A-8EC5C70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82674-78BB-7568-5FAB-D71A97E1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94694-39C6-BE2B-12C8-6517EAEA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A4C06-AA50-C5C4-855E-7ACB4315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BA49D-1061-40F2-A473-4CD6E26F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33-42AD-4D7B-6D2D-F2CF1238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2651-7769-2D1A-1415-0B2195C6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D44D-532F-35CF-7845-47F28F33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69CBC-2FDF-A6DA-35F9-327F4DB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9D31D-ED58-C85F-94BE-1DD1D17C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147B-B39C-31A1-1FB1-921DA3F9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B8EFD-811D-8F91-1783-D02CBF8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28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6D3D-93A5-7E56-1108-F459611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35C0-BAC2-62BE-1BB1-E54A69C5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95696-208D-6859-A651-B73DC48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85B1F-7F72-68D3-A2F2-DF0F6494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E4AAC-3202-3686-7490-6E92F3B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42F4-25D5-9867-70D4-B98AA30D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7632F-C763-041E-8DD3-8FC956C70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183C2-A466-DE15-5CF6-62B4F522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FCCA3-C558-EF03-91D1-D6EF485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0FB7D-BB8C-2CAB-5BF3-897F0FDA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AACC-E2E7-4142-D542-C9EB551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5F7F-E302-1399-FE79-4A4C0C5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CE7F-EA49-E40C-3062-FCD4AA68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CDA86-33B2-EFE9-2A2F-B723D04F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B0A55-776F-2AEB-F287-AA043D0F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21D576-CC53-5CBD-BE06-4BC853B7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1F847-2FBF-4F7D-48EB-C02667C7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410EF-BD74-6C70-926C-C720051E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9804B-7B41-12F4-4931-B8F0EBD8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3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8A77-B122-CDB6-A77E-466ACF59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CE0C5-2EC2-4815-B29D-D253E96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F1444A-2E13-0084-7474-A1FB291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79488-57A4-F904-D03D-347D9A76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49D03-FFAB-CDCB-6FD2-3AAFF987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4F837-9A3A-ADD6-437B-F493EAA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14336-4626-36C2-741E-8776A847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56883-30BE-FFD9-2BEA-04C90EB0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3E435-1C11-1559-6A0F-7C333D24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1A7C3-4932-82B6-7D23-D0C95255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EC5B1-555E-DF2F-70F5-EE75F9B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95C16-0C50-B15B-A7A8-F471DEB5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4081E-7DB8-51FD-5FFE-73581BA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6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0395-4D53-FD68-D1ED-11030D80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5DFCA-8024-7158-8EE8-E7518C9D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63CC-8409-2889-D3D4-62FBE68C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2B577-3E6C-0674-AA4F-BE578BCB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42A08-34C8-0150-F77E-A7B625A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3B9A3-94F0-96AF-56FD-0BB58099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74013-9C0B-84A5-5829-33587E11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7CE98-C9FA-C7EC-634D-9FB909FB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724C6-EB6A-B7C8-C5E3-52586347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4E2B-9701-DAAD-4107-BC4EBADD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CA1D-A079-52DA-3A52-CC10143D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1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557587" y="163958"/>
            <a:ext cx="4013539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5846777" y="163958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99E67654-1CE1-19EB-A6C9-2063A5432261}"/>
              </a:ext>
            </a:extLst>
          </p:cNvPr>
          <p:cNvSpPr/>
          <p:nvPr/>
        </p:nvSpPr>
        <p:spPr>
          <a:xfrm>
            <a:off x="2556659" y="906542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0AE4C026-DB77-2517-F6E3-0FF3ABB2A6CC}"/>
              </a:ext>
            </a:extLst>
          </p:cNvPr>
          <p:cNvGrpSpPr/>
          <p:nvPr/>
        </p:nvGrpSpPr>
        <p:grpSpPr>
          <a:xfrm>
            <a:off x="549889" y="1892810"/>
            <a:ext cx="4013539" cy="2482596"/>
            <a:chOff x="216408" y="59436"/>
            <a:chExt cx="4108704" cy="375361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8E2AB6E-EEAD-34DF-3093-F0D4C357C2F2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CBD90C-8715-E8B3-6671-C82161CF5EC8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94AA0576-455F-C4B7-1171-703166C332E5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7DC606E4-1449-C3A2-D310-ABAFDC03239B}"/>
              </a:ext>
            </a:extLst>
          </p:cNvPr>
          <p:cNvSpPr/>
          <p:nvPr/>
        </p:nvSpPr>
        <p:spPr>
          <a:xfrm>
            <a:off x="2556658" y="2627537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A808E9F1-8919-F712-AB9E-E9921FABC623}"/>
              </a:ext>
            </a:extLst>
          </p:cNvPr>
          <p:cNvGrpSpPr/>
          <p:nvPr/>
        </p:nvGrpSpPr>
        <p:grpSpPr>
          <a:xfrm>
            <a:off x="7861243" y="1820139"/>
            <a:ext cx="3548198" cy="2627937"/>
            <a:chOff x="7016496" y="59436"/>
            <a:chExt cx="4108704" cy="3753612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4E26F86-5722-849E-7F22-6CBC87234794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8489E3CA-99A7-E5FB-52B7-A908F6067DA6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6F38B37-695A-2A93-67BD-4B7126F600E5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60E600D-B292-C2D6-8447-B9B6BC2724EF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9A518F4-6C6A-D06F-5B09-8E15DE344C24}"/>
              </a:ext>
            </a:extLst>
          </p:cNvPr>
          <p:cNvCxnSpPr/>
          <p:nvPr/>
        </p:nvCxnSpPr>
        <p:spPr>
          <a:xfrm>
            <a:off x="4807728" y="3082810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8">
            <a:extLst>
              <a:ext uri="{FF2B5EF4-FFF2-40B4-BE49-F238E27FC236}">
                <a16:creationId xmlns:a16="http://schemas.microsoft.com/office/drawing/2014/main" id="{B7B86A8B-6DF1-ACDC-B284-A41DCE26E92F}"/>
              </a:ext>
            </a:extLst>
          </p:cNvPr>
          <p:cNvSpPr txBox="1"/>
          <p:nvPr/>
        </p:nvSpPr>
        <p:spPr>
          <a:xfrm>
            <a:off x="4687443" y="229260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B0ADD6E4-5FEF-7F7D-0BE0-A2A889798D45}"/>
              </a:ext>
            </a:extLst>
          </p:cNvPr>
          <p:cNvSpPr txBox="1"/>
          <p:nvPr/>
        </p:nvSpPr>
        <p:spPr>
          <a:xfrm>
            <a:off x="4689990" y="265954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get_animals_in_habitat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E2E1729A-1366-0B36-75F7-27FCE83D5155}"/>
              </a:ext>
            </a:extLst>
          </p:cNvPr>
          <p:cNvGrpSpPr/>
          <p:nvPr/>
        </p:nvGrpSpPr>
        <p:grpSpPr>
          <a:xfrm>
            <a:off x="176880" y="869164"/>
            <a:ext cx="3548198" cy="2627937"/>
            <a:chOff x="7016496" y="59436"/>
            <a:chExt cx="4108704" cy="375361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EF04CB-AA31-1C70-0CC3-1150D77FB0FD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929C2AF0-FC1D-9A11-165D-58BB4273DB33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AD2093C-F27D-B01B-2E0D-0EF2D344CA9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4ADF7ED-6452-1BD6-377D-9F2D5F4B32D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6133BA75-CE88-0908-2400-4184D5460C35}"/>
              </a:ext>
            </a:extLst>
          </p:cNvPr>
          <p:cNvGrpSpPr/>
          <p:nvPr/>
        </p:nvGrpSpPr>
        <p:grpSpPr>
          <a:xfrm>
            <a:off x="8085626" y="1860750"/>
            <a:ext cx="4020312" cy="3672860"/>
            <a:chOff x="311987" y="2947652"/>
            <a:chExt cx="4020312" cy="3672860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95C5352E-3FFE-0344-D567-AB21E6FED40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262D3A52-2696-7B39-99AE-1FAD497409C3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6DD37B3-F08C-42E6-E5A3-0EE55C708A7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80D0ABC0-9562-5CC7-9942-9D57808AA83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F251E5C4-28EE-9A1B-5714-7409D9871BF2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F0BDDB52-5C4F-1A2A-03FE-EBB36763D388}"/>
              </a:ext>
            </a:extLst>
          </p:cNvPr>
          <p:cNvCxnSpPr>
            <a:cxnSpLocks/>
          </p:cNvCxnSpPr>
          <p:nvPr/>
        </p:nvCxnSpPr>
        <p:spPr>
          <a:xfrm>
            <a:off x="3990604" y="2834677"/>
            <a:ext cx="379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F8017AA-55AF-6031-E527-AF488E4AAABC}"/>
              </a:ext>
            </a:extLst>
          </p:cNvPr>
          <p:cNvSpPr txBox="1"/>
          <p:nvPr/>
        </p:nvSpPr>
        <p:spPr>
          <a:xfrm>
            <a:off x="3733313" y="207337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get_migration_paths_by_start_location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24BCEB-0388-B6BF-52FD-A17C79E25E85}"/>
              </a:ext>
            </a:extLst>
          </p:cNvPr>
          <p:cNvSpPr txBox="1"/>
          <p:nvPr/>
        </p:nvSpPr>
        <p:spPr>
          <a:xfrm>
            <a:off x="3733313" y="163782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get_migration_paths_by_destination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F3CC8-B16C-3367-F14C-0999993932FB}"/>
              </a:ext>
            </a:extLst>
          </p:cNvPr>
          <p:cNvSpPr txBox="1"/>
          <p:nvPr/>
        </p:nvSpPr>
        <p:spPr>
          <a:xfrm>
            <a:off x="3764590" y="2465577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create_migration_path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73</Words>
  <Application>Microsoft Macintosh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408521047@qq.com</dc:creator>
  <cp:lastModifiedBy>408521047@qq.com</cp:lastModifiedBy>
  <cp:revision>5</cp:revision>
  <dcterms:created xsi:type="dcterms:W3CDTF">2024-10-06T21:42:07Z</dcterms:created>
  <dcterms:modified xsi:type="dcterms:W3CDTF">2024-10-07T15:50:10Z</dcterms:modified>
</cp:coreProperties>
</file>