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5394-74D5-449C-9B61-28A9E348CE10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76E0-5FFC-4235-AD23-F4A173BAAF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0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5394-74D5-449C-9B61-28A9E348CE10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76E0-5FFC-4235-AD23-F4A173BAAF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1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5394-74D5-449C-9B61-28A9E348CE10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76E0-5FFC-4235-AD23-F4A173BAAF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5394-74D5-449C-9B61-28A9E348CE10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76E0-5FFC-4235-AD23-F4A173BAAF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9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5394-74D5-449C-9B61-28A9E348CE10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76E0-5FFC-4235-AD23-F4A173BAAF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0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5394-74D5-449C-9B61-28A9E348CE10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76E0-5FFC-4235-AD23-F4A173BAAF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9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5394-74D5-449C-9B61-28A9E348CE10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76E0-5FFC-4235-AD23-F4A173BAAF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5394-74D5-449C-9B61-28A9E348CE10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76E0-5FFC-4235-AD23-F4A173BAAF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4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5394-74D5-449C-9B61-28A9E348CE10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76E0-5FFC-4235-AD23-F4A173BAAF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2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5394-74D5-449C-9B61-28A9E348CE10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76E0-5FFC-4235-AD23-F4A173BAAF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8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5394-74D5-449C-9B61-28A9E348CE10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76E0-5FFC-4235-AD23-F4A173BAAF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9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15394-74D5-449C-9B61-28A9E348CE10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376E0-5FFC-4235-AD23-F4A173BAAF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02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8006" t="24378" r="25269" b="17944"/>
          <a:stretch/>
        </p:blipFill>
        <p:spPr>
          <a:xfrm>
            <a:off x="1645919" y="992779"/>
            <a:ext cx="8980005" cy="513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2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5899" t="21517" r="26674" b="19732"/>
          <a:stretch/>
        </p:blipFill>
        <p:spPr>
          <a:xfrm>
            <a:off x="1569924" y="953063"/>
            <a:ext cx="8971801" cy="516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9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8123" t="22411" r="24095" b="19554"/>
          <a:stretch/>
        </p:blipFill>
        <p:spPr>
          <a:xfrm>
            <a:off x="1907178" y="979714"/>
            <a:ext cx="8567464" cy="49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6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7645" t="20791" r="14928" b="21874"/>
          <a:stretch/>
        </p:blipFill>
        <p:spPr>
          <a:xfrm>
            <a:off x="1227908" y="860612"/>
            <a:ext cx="9311555" cy="522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8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7231" t="23124" r="13380" b="18304"/>
          <a:stretch/>
        </p:blipFill>
        <p:spPr>
          <a:xfrm>
            <a:off x="1854926" y="875210"/>
            <a:ext cx="8654462" cy="51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6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TeoScarpa</dc:creator>
  <cp:lastModifiedBy>TeoScarpa</cp:lastModifiedBy>
  <cp:revision>7</cp:revision>
  <dcterms:created xsi:type="dcterms:W3CDTF">2019-06-14T17:30:17Z</dcterms:created>
  <dcterms:modified xsi:type="dcterms:W3CDTF">2019-06-14T21:40:52Z</dcterms:modified>
</cp:coreProperties>
</file>