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7 y RAM mínima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7, lanzado por Microsoft en 2009, es reconocido por su estabilidad y facilidad de uso. Ofrece funciones como Aero Peek y Jump Lists para una experiencia mejorada. La RAM mínima requerida es de 1 GB para la versión de 32 bits, y 2 GB para la de 64 bits.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619684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172557"/>
            <a:ext cx="49606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Angel Alejandro Herrera Macias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143363" y="600670"/>
            <a:ext cx="10343674" cy="1360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58"/>
              </a:lnSpc>
              <a:buNone/>
            </a:pPr>
            <a:r>
              <a:rPr lang="en-US" sz="42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8 y RAM mínima</a:t>
            </a:r>
            <a:endParaRPr lang="en-US" sz="4287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363" y="2396966"/>
            <a:ext cx="5008483" cy="309538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143363" y="5764530"/>
            <a:ext cx="3192780" cy="3401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79"/>
              </a:lnSpc>
              <a:buNone/>
            </a:pPr>
            <a:r>
              <a:rPr lang="en-US" sz="2143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Nueva Interfaz de Usuario</a:t>
            </a:r>
            <a:endParaRPr lang="en-US" sz="2143" dirty="0"/>
          </a:p>
        </p:txBody>
      </p:sp>
      <p:sp>
        <p:nvSpPr>
          <p:cNvPr id="7" name="Text 4"/>
          <p:cNvSpPr/>
          <p:nvPr/>
        </p:nvSpPr>
        <p:spPr>
          <a:xfrm>
            <a:off x="2143363" y="6235303"/>
            <a:ext cx="5008483" cy="139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43"/>
              </a:lnSpc>
              <a:buNone/>
            </a:pPr>
            <a:r>
              <a:rPr lang="en-US" sz="1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8 introdujo una nueva interfaz táctil con bloques dinámicos, brindando una experiencia moderna. La RAM mínima requerida es de 1 GB para la versión de 32 bits y 2 GB para la de 64 bits.</a:t>
            </a:r>
            <a:endParaRPr lang="en-US" sz="171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35" y="2396966"/>
            <a:ext cx="5008602" cy="309550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8435" y="5764649"/>
            <a:ext cx="3169920" cy="3401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679"/>
              </a:lnSpc>
              <a:buNone/>
            </a:pPr>
            <a:r>
              <a:rPr lang="en-US" sz="2143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Optimización de Recursos</a:t>
            </a:r>
            <a:endParaRPr lang="en-US" sz="2143" dirty="0"/>
          </a:p>
        </p:txBody>
      </p:sp>
      <p:sp>
        <p:nvSpPr>
          <p:cNvPr id="10" name="Text 6"/>
          <p:cNvSpPr/>
          <p:nvPr/>
        </p:nvSpPr>
        <p:spPr>
          <a:xfrm>
            <a:off x="7478435" y="6235422"/>
            <a:ext cx="5008602" cy="1393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43"/>
              </a:lnSpc>
              <a:buNone/>
            </a:pPr>
            <a:r>
              <a:rPr lang="en-US" sz="171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 una gestión eficiente de los recursos del sistema, Windows 8 logra un rendimiento óptimo. La RAM mínima requerida garantiza un funcionamiento eficiente.</a:t>
            </a:r>
            <a:endParaRPr lang="en-US" sz="1715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48916" y="1007269"/>
            <a:ext cx="9274850" cy="1220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05"/>
              </a:lnSpc>
              <a:buNone/>
            </a:pPr>
            <a:r>
              <a:rPr lang="en-US" sz="384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10 y RAM mínima</a:t>
            </a:r>
            <a:endParaRPr lang="en-US" sz="3844" dirty="0"/>
          </a:p>
        </p:txBody>
      </p:sp>
      <p:sp>
        <p:nvSpPr>
          <p:cNvPr id="6" name="Shape 3"/>
          <p:cNvSpPr/>
          <p:nvPr/>
        </p:nvSpPr>
        <p:spPr>
          <a:xfrm>
            <a:off x="1122283" y="2520434"/>
            <a:ext cx="38933" cy="4701897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7" name="Shape 4"/>
          <p:cNvSpPr/>
          <p:nvPr/>
        </p:nvSpPr>
        <p:spPr>
          <a:xfrm>
            <a:off x="1361301" y="2873038"/>
            <a:ext cx="683300" cy="3893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8" name="Shape 5"/>
          <p:cNvSpPr/>
          <p:nvPr/>
        </p:nvSpPr>
        <p:spPr>
          <a:xfrm>
            <a:off x="922080" y="2672953"/>
            <a:ext cx="439222" cy="439222"/>
          </a:xfrm>
          <a:prstGeom prst="roundRect">
            <a:avLst>
              <a:gd name="adj" fmla="val 26674"/>
            </a:avLst>
          </a:prstGeom>
          <a:solidFill>
            <a:srgbClr val="343131"/>
          </a:solidFill>
          <a:ln/>
        </p:spPr>
      </p:sp>
      <p:sp>
        <p:nvSpPr>
          <p:cNvPr id="9" name="Text 6"/>
          <p:cNvSpPr/>
          <p:nvPr/>
        </p:nvSpPr>
        <p:spPr>
          <a:xfrm>
            <a:off x="1080671" y="2709505"/>
            <a:ext cx="121920" cy="366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3"/>
              </a:lnSpc>
              <a:buNone/>
            </a:pPr>
            <a:r>
              <a:rPr lang="en-US" sz="230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06" dirty="0"/>
          </a:p>
        </p:txBody>
      </p:sp>
      <p:sp>
        <p:nvSpPr>
          <p:cNvPr id="10" name="Text 7"/>
          <p:cNvSpPr/>
          <p:nvPr/>
        </p:nvSpPr>
        <p:spPr>
          <a:xfrm>
            <a:off x="2215515" y="2715578"/>
            <a:ext cx="2141220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2"/>
              </a:lnSpc>
              <a:buNone/>
            </a:pPr>
            <a:r>
              <a:rPr lang="en-US" sz="192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Interfaz Innovadora</a:t>
            </a:r>
            <a:endParaRPr lang="en-US" sz="1922" dirty="0"/>
          </a:p>
        </p:txBody>
      </p:sp>
      <p:sp>
        <p:nvSpPr>
          <p:cNvPr id="11" name="Text 8"/>
          <p:cNvSpPr/>
          <p:nvPr/>
        </p:nvSpPr>
        <p:spPr>
          <a:xfrm>
            <a:off x="2215515" y="3137654"/>
            <a:ext cx="7908250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0"/>
              </a:lnSpc>
              <a:buNone/>
            </a:pPr>
            <a:r>
              <a:rPr lang="en-US" sz="153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10 presenta una interfaz unificada que combina elementos clásicos y modernos. La RAM mínima requerida es de 1 GB para la versión de 32 bits y 2 GB para la de 64 bits.</a:t>
            </a:r>
            <a:endParaRPr lang="en-US" sz="1537" dirty="0"/>
          </a:p>
        </p:txBody>
      </p:sp>
      <p:sp>
        <p:nvSpPr>
          <p:cNvPr id="12" name="Shape 9"/>
          <p:cNvSpPr/>
          <p:nvPr/>
        </p:nvSpPr>
        <p:spPr>
          <a:xfrm>
            <a:off x="1361301" y="4505385"/>
            <a:ext cx="683300" cy="3893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13" name="Shape 10"/>
          <p:cNvSpPr/>
          <p:nvPr/>
        </p:nvSpPr>
        <p:spPr>
          <a:xfrm>
            <a:off x="922080" y="4305300"/>
            <a:ext cx="439222" cy="439222"/>
          </a:xfrm>
          <a:prstGeom prst="roundRect">
            <a:avLst>
              <a:gd name="adj" fmla="val 26674"/>
            </a:avLst>
          </a:prstGeom>
          <a:solidFill>
            <a:srgbClr val="343131"/>
          </a:solidFill>
          <a:ln/>
        </p:spPr>
      </p:sp>
      <p:sp>
        <p:nvSpPr>
          <p:cNvPr id="14" name="Text 11"/>
          <p:cNvSpPr/>
          <p:nvPr/>
        </p:nvSpPr>
        <p:spPr>
          <a:xfrm>
            <a:off x="1061621" y="4341852"/>
            <a:ext cx="160020" cy="366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3"/>
              </a:lnSpc>
              <a:buNone/>
            </a:pPr>
            <a:r>
              <a:rPr lang="en-US" sz="230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06" dirty="0"/>
          </a:p>
        </p:txBody>
      </p:sp>
      <p:sp>
        <p:nvSpPr>
          <p:cNvPr id="15" name="Text 12"/>
          <p:cNvSpPr/>
          <p:nvPr/>
        </p:nvSpPr>
        <p:spPr>
          <a:xfrm>
            <a:off x="2215515" y="4347924"/>
            <a:ext cx="2735580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2"/>
              </a:lnSpc>
              <a:buNone/>
            </a:pPr>
            <a:r>
              <a:rPr lang="en-US" sz="192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Cortana y Microsoft Edge</a:t>
            </a:r>
            <a:endParaRPr lang="en-US" sz="1922" dirty="0"/>
          </a:p>
        </p:txBody>
      </p:sp>
      <p:sp>
        <p:nvSpPr>
          <p:cNvPr id="16" name="Text 13"/>
          <p:cNvSpPr/>
          <p:nvPr/>
        </p:nvSpPr>
        <p:spPr>
          <a:xfrm>
            <a:off x="2215515" y="4770001"/>
            <a:ext cx="7908250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0"/>
              </a:lnSpc>
              <a:buNone/>
            </a:pPr>
            <a:r>
              <a:rPr lang="en-US" sz="153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 la integración de Cortana y el navegador Edge, Windows 10 ofreció nuevas formas de interactuar. La RAM mínima garantiza un funcionamiento fluido de estas funciones.</a:t>
            </a:r>
            <a:endParaRPr lang="en-US" sz="1537" dirty="0"/>
          </a:p>
        </p:txBody>
      </p:sp>
      <p:sp>
        <p:nvSpPr>
          <p:cNvPr id="17" name="Shape 14"/>
          <p:cNvSpPr/>
          <p:nvPr/>
        </p:nvSpPr>
        <p:spPr>
          <a:xfrm>
            <a:off x="1361301" y="6137731"/>
            <a:ext cx="683300" cy="3893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18" name="Shape 15"/>
          <p:cNvSpPr/>
          <p:nvPr/>
        </p:nvSpPr>
        <p:spPr>
          <a:xfrm>
            <a:off x="922080" y="5937647"/>
            <a:ext cx="439222" cy="439222"/>
          </a:xfrm>
          <a:prstGeom prst="roundRect">
            <a:avLst>
              <a:gd name="adj" fmla="val 26674"/>
            </a:avLst>
          </a:prstGeom>
          <a:solidFill>
            <a:srgbClr val="343131"/>
          </a:solidFill>
          <a:ln/>
        </p:spPr>
      </p:sp>
      <p:sp>
        <p:nvSpPr>
          <p:cNvPr id="19" name="Text 16"/>
          <p:cNvSpPr/>
          <p:nvPr/>
        </p:nvSpPr>
        <p:spPr>
          <a:xfrm>
            <a:off x="1061621" y="5974199"/>
            <a:ext cx="160020" cy="3661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3"/>
              </a:lnSpc>
              <a:buNone/>
            </a:pPr>
            <a:r>
              <a:rPr lang="en-US" sz="230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06" dirty="0"/>
          </a:p>
        </p:txBody>
      </p:sp>
      <p:sp>
        <p:nvSpPr>
          <p:cNvPr id="20" name="Text 17"/>
          <p:cNvSpPr/>
          <p:nvPr/>
        </p:nvSpPr>
        <p:spPr>
          <a:xfrm>
            <a:off x="2215515" y="5980271"/>
            <a:ext cx="2819400" cy="305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02"/>
              </a:lnSpc>
              <a:buNone/>
            </a:pPr>
            <a:r>
              <a:rPr lang="en-US" sz="192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Actualizaciones Continuas</a:t>
            </a:r>
            <a:endParaRPr lang="en-US" sz="1922" dirty="0"/>
          </a:p>
        </p:txBody>
      </p:sp>
      <p:sp>
        <p:nvSpPr>
          <p:cNvPr id="21" name="Text 18"/>
          <p:cNvSpPr/>
          <p:nvPr/>
        </p:nvSpPr>
        <p:spPr>
          <a:xfrm>
            <a:off x="2215515" y="6402348"/>
            <a:ext cx="7908250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60"/>
              </a:lnSpc>
              <a:buNone/>
            </a:pPr>
            <a:r>
              <a:rPr lang="en-US" sz="1537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10 marca un cambio hacia actualizaciones continuas en lugar de lanzamientos de versiones separadas, lo que garantiza la mejora constante del sistema operativo.</a:t>
            </a:r>
            <a:endParaRPr lang="en-US" sz="1537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61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XP y RAM mínima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1010722" y="3283387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18034"/>
            <a:ext cx="32385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Estabilidad y Rendimiento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XP se destacó por ofrecer una experiencia estable y un rendimiento confiable para los usuarios.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17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1" name="Text 8"/>
          <p:cNvSpPr/>
          <p:nvPr/>
        </p:nvSpPr>
        <p:spPr>
          <a:xfrm>
            <a:off x="5752148" y="328338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180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Interfaz Intuitiva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798451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interfaz de Windows XP presentaba elementos visualmente atractivos y era fácil de navegar, lo que la convirtió en una opción popular entre los usuarios.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5" name="Text 12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2140"/>
            <a:ext cx="2613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RAM Mínima: 64 MB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255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XP requería una cantidad mínima de 64 MB de RAM, aunque un mínimo de 128 MB se recomienda para un rendimiento óptimo.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061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Vista y RAM mínima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802618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343131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40247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Estética Mejorada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4505206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Vista presentó mejoras visuales significativas, incluyendo el aero glass, para una apariencia más atractiva.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802618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343131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4024789"/>
            <a:ext cx="3276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Requisito de RAM: 512 MB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4505206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 RAM mínima requerida para Windows Vista era de 512 MB, pero para un rendimiento óptimo se recomendaban 2 GB o más de RAM.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0833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Server y RAM mínima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52505"/>
            <a:ext cx="1055441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 GB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6204228" y="51300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Requisito de RAM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610463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Server requería un mínimo de 4 GB de RAM para las versiones estándar y empresarial para un funcionamiento eficiente.</a:t>
            </a:r>
            <a:endParaRPr lang="en-US" sz="1750" dirty="0"/>
          </a:p>
        </p:txBody>
      </p:sp>
      <p:pic>
        <p:nvPicPr>
          <p:cNvPr id="8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028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Características de Windows 11 y RAM mínima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35918"/>
            <a:ext cx="5277207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757857"/>
            <a:ext cx="3855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Nueva Experiencia de Windows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5238274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11 mostró una nueva dirección en la experiencia de usuario con una barra de tareas centrada y mejoras en la multitarea.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535918"/>
            <a:ext cx="5277207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37371" y="4757857"/>
            <a:ext cx="2964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Requisito de RAM: 4 GB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537371" y="5238274"/>
            <a:ext cx="483286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 un requisito de RAM mínimo de 4 GB, Windows 11 prioriza el rendimiento y la fluidez en el funcionamiento del sistema.</a:t>
            </a:r>
            <a:endParaRPr lang="en-US" sz="175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15522"/>
            <a:ext cx="6103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Conclusiones y Resumen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54235"/>
            <a:ext cx="10554414" cy="63710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59508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7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595086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 GB (32 bits) / 2 GB (64 bits)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23219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8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23219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 GB (32 bits) / 2 GB (64 bits)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3728442"/>
            <a:ext cx="10554414" cy="63710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386929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10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386929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 GB (32 bits) / 2 GB (64 bits)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450639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XP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450639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64 MB (mínimo) / 128 MB (recomendado)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37993" y="5002649"/>
            <a:ext cx="10554414" cy="63710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16" name="Text 14"/>
          <p:cNvSpPr/>
          <p:nvPr/>
        </p:nvSpPr>
        <p:spPr>
          <a:xfrm>
            <a:off x="2260163" y="514350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Vista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41181" y="5143500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512 MB (mínimo) / 2 GB (recomendado)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2260163" y="578060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Server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41181" y="578060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 GB (estándar y empresarial)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2037993" y="6276856"/>
            <a:ext cx="10554414" cy="637103"/>
          </a:xfrm>
          <a:prstGeom prst="rect">
            <a:avLst/>
          </a:prstGeom>
          <a:solidFill>
            <a:srgbClr val="343131"/>
          </a:solidFill>
          <a:ln/>
        </p:spPr>
      </p:sp>
      <p:sp>
        <p:nvSpPr>
          <p:cNvPr id="21" name="Text 19"/>
          <p:cNvSpPr/>
          <p:nvPr/>
        </p:nvSpPr>
        <p:spPr>
          <a:xfrm>
            <a:off x="2260163" y="641770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Windows 11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41181" y="6417707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 GB</a:t>
            </a:r>
            <a:endParaRPr lang="en-US" sz="1750" dirty="0"/>
          </a:p>
        </p:txBody>
      </p:sp>
      <p:pic>
        <p:nvPicPr>
          <p:cNvPr id="2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2024-01-17T05:21:25Z</dcterms:created>
  <dcterms:modified xsi:type="dcterms:W3CDTF">2024-01-17T05:21:25Z</dcterms:modified>
</cp:coreProperties>
</file>