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487924"/>
            <a:ext cx="57759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HDD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2654379"/>
            <a:ext cx="1055441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HDD (Unidad de Disco Duro) son dispositivos de almacenamiento de datos que utilizan un disco magnético giratorio para almacenar y recuperar información digital. Estos discos duros son conocidos por su capacidad de almacenamiento masivo a un costo relativamente bajo. A pesar de ser más lentos que los SSD, los discos duros HDD siguen siendo ampliamente utilizados en aplicaciones que requieren una gran cantidad de almacenamiento a un precio asequible, como servidores de datos, almacenamiento en la nube y computadoras de escritorio.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03670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tecnología de los discos duros HDD ha evolucionado para ofrecer capacidades enormes, con velocidades de transferencia de datos mejoradas y mayor durabilidad. Aunque su rendimiento es inferior al de los SSD, siguen siendo una opción popular para almacenar grandes cantidades de datos a largo plazo.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37993" y="636948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3" y="6377107"/>
            <a:ext cx="340162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504480" y="6352818"/>
            <a:ext cx="42519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Angel Alejandro Herrera Macias</a:t>
            </a:r>
            <a:endParaRPr lang="en-US" sz="2187" dirty="0"/>
          </a:p>
        </p:txBody>
      </p:sp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165860"/>
            <a:ext cx="4686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SSD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2193488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SSD (Unidad de Estado Sólido) son dispositivos de almacenamiento de datos que utilizan memoria flash para almacenar datos de forma permanente. A diferencia de los discos HDD, los SSD no tienen partes móviles, lo que los hace mucho más rápidos y eficientes en términos de consumo de energía. Esto conduce a tiempos de arranque más rápidos, operaciones de lectura/escritura más rápidas y una mayor capacidad de respuesta del sistema en general.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931212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SSD son ideales para usuarios que requieren un rendimiento rápido, como jugadores de videojuegos, creadores de contenido multimedia y profesionales que manejan grandes cantidades de datos. Su uso en dispositivos como computadoras portátiles y computadoras de escritorio ha aumentado significativamente debido a su capacidad para mejorar drásticamente la velocidad y la eficiencia del sistema.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8821"/>
            <a:ext cx="5852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híbridos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37535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híbridos combinan la capacidad de almacenamiento de los discos duros HDD con la velocidad de acceso y la eficiencia energética de los discos duros SSD. Al hacerlo, ofrecen un equilibrio entre rendimiento y capacidad, ideal para aplicaciones que requieren tanto almacenamiento a gran escala como velocidades de lectura/escritura más rápidas.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809053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Estos discos híbridos utilizan una pequeña cantidad de memoria flash integrada para almacenar datos frecuentemente accesados, lo que acelera el acceso a esos datos y mejora el rendimiento general. Esta combinación los hace especialmente útiles en computadoras portátiles y dispositivos de juego donde la reactividad es crucial, pero el espacio de almacenamiento también es importante.</a:t>
            </a:r>
            <a:endParaRPr lang="en-US" sz="1750" dirty="0"/>
          </a:p>
        </p:txBody>
      </p:sp>
      <p:pic>
        <p:nvPicPr>
          <p:cNvPr id="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804863"/>
            <a:ext cx="5989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externos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0060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91182" y="2047756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0824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Portabilidad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2562820"/>
            <a:ext cx="38200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externos son dispositivos portátiles que permiten a los usuarios transportar grandes cantidades de datos de un lugar a otro de manera conveniente. Esto los hace ideales para respaldo de datos, transferencia de archivos y almacenamiento en movimiento.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0060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9748" y="204775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0824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Conectividad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2562820"/>
            <a:ext cx="38200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Vienen con diversas interfaces de conectividad, como USB, Thunderbolt, y eSATA, lo que los hace compatibles con una amplia gama de dispositivos. Estas interfaces aseguran una fácil transferencia de datos entre sistemas diferentes.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8017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1652" y="584346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78116"/>
            <a:ext cx="4518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Capacidad de Almacenamiento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58533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Ofrecen una amplia gama de capacidades de almacenamiento, desde unos pocos gigabytes hasta varios terabytes, proporcionando opciones para necesidades de almacenamiento variables.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21268"/>
            <a:ext cx="5867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internos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759982"/>
            <a:ext cx="10554414" cy="5848350"/>
          </a:xfrm>
          <a:prstGeom prst="roundRect">
            <a:avLst>
              <a:gd name="adj" fmla="val 1710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1773793"/>
            <a:ext cx="10526792" cy="20587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191464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Alta Velocidad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1914644"/>
            <a:ext cx="48152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internos ofrecen velocidades de transferencia de datos extremadamente altas, lo que los hace ideales para aplicaciones que requieren un rendimiento de almacenamiento rápido y eficiente.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832503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397335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Instalación Personalizada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internos brindan la flexibilidad de elegir la capacidad, velocidad y tipo de unidad que mejor se adapte a las necesidades de rendimiento y almacenamiento del usuario.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535811"/>
            <a:ext cx="10526792" cy="20587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676662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Integración de Hardware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76662"/>
            <a:ext cx="48152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Están diseñados para integrarse directamente en el chasis de una computadora de escritorio o en el compartimento de unidad en una computadora portátil, lo que los hace ideales para construcciones de sistemas personalizados.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3663"/>
            <a:ext cx="6256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portátiles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34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Compatibilidad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portátiles son compatibles con una amplia gama de dispositivos, desde computadoras portátiles hasta consolas de juegos y televisores, lo que los hace versátiles y fáciles de usar en diversas situaciones.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Capacidad Compacta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0005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Ofrecen una gran capacidad de almacenamiento en un formato compacto y liviano, lo que facilita su transporte y almacenamiento en espacios limitados.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Seguridad y Protección de Datos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000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portátiles a menudo vienen con opciones de encriptación y protección de contraseñas para asegurar que los datos sensibles estén seguros y protegidos en tránsito.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83813"/>
            <a:ext cx="9281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de estado sólido M.2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2252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3444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Eficiencia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824883"/>
            <a:ext cx="3073718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duros de estado sólido M.2 ofrecen una eficiencia energética significativamente mejorada en comparación con otras formas de almacenamiento, lo que los hace ideales para dispositivos portátiles y de bajo consumo de energía.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212252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34446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Velocidad de Lectura/Escritura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172069"/>
            <a:ext cx="307383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tasas de transferencia de datos excepcionalmente rápidas permiten tiempos de arranque rápidos, tiempos de carga reducidos y una mayor capacidad de respuesta del sistema en general.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212252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34446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 de Forma Compacto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172069"/>
            <a:ext cx="307383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diseño del factor de forma M.2 les permite ocupar menos espacio en comparación con otros tipos de unidades de almacenamiento, lo que es especialmente útil en dispositivos delgados y livianos.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3363"/>
            <a:ext cx="9951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Discos duros de estado sólido NVMe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43163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574965" y="37207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Rendimiento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201120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discos NVMe ofrecen velocidades de lectura y escritura significativamente más rápidas que las unidades de estado sólido tradicionales, lo que se traduce en un rendimiento informático excepcionalmente alto.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2443163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1TB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5667137" y="3720703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Capacidad de Almacenamiento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54830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Ofrecen una amplia capacidad de almacenamiento, que puede llegar a varios terabytes, lo que los hace ideales para aplicaciones que requieren un almacenamiento masivo de datos de alta velocidad.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2443163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PCIe 3.0/4.0</a:t>
            </a:r>
            <a:endParaRPr lang="en-US" sz="7873" dirty="0"/>
          </a:p>
        </p:txBody>
      </p:sp>
      <p:sp>
        <p:nvSpPr>
          <p:cNvPr id="12" name="Text 10"/>
          <p:cNvSpPr/>
          <p:nvPr/>
        </p:nvSpPr>
        <p:spPr>
          <a:xfrm>
            <a:off x="9833372" y="37207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Interfaz Rápida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201120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interfaz NVMe, utilizando la tecnología PCIe, proporciona un ancho de banda más amplio y un mayor rendimiento en comparación con las tecnologías de conexión SATA anteriores.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2024-01-17T05:13:25Z</dcterms:created>
  <dcterms:modified xsi:type="dcterms:W3CDTF">2024-01-17T05:13:25Z</dcterms:modified>
</cp:coreProperties>
</file>