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501384"/>
            <a:ext cx="691134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Introducción a Docker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36678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Docker es una plataforma de código abierto diseñada para facilitar la creación, implementación y ejecución de aplicaciones usando contenedores. Proporciona una forma de encapsular las aplicaciones y sus dependencias en entornos ligeros y portátiles.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356027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19" y="5363647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5339358"/>
            <a:ext cx="473202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Angel Alejandro Herrera Macias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337905"/>
            <a:ext cx="61722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¿Qué es un contenedor?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53912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7" name="Text 4"/>
          <p:cNvSpPr/>
          <p:nvPr/>
        </p:nvSpPr>
        <p:spPr>
          <a:xfrm>
            <a:off x="4675942" y="2580799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2615446"/>
            <a:ext cx="27355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Entorno de Ejecución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095863"/>
            <a:ext cx="38200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 contenedor es una unidad de software liviana que incluye todo lo necesario para ejecutar una aplicación: código, tiempo de ejecución, herramientas de sistema, bibliotecas y configuraciones.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253912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11" name="Text 8"/>
          <p:cNvSpPr/>
          <p:nvPr/>
        </p:nvSpPr>
        <p:spPr>
          <a:xfrm>
            <a:off x="9417368" y="2580799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261544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Independencia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095863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Proporciona aislamiento y seguridad, lo que permite ejecutar múltiples contenedores en una misma máquina sin conflictos y con alta eficiencia.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62403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15" name="Text 12"/>
          <p:cNvSpPr/>
          <p:nvPr/>
        </p:nvSpPr>
        <p:spPr>
          <a:xfrm>
            <a:off x="4660702" y="5665708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70035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Portabilidad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6180773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Son portables, lo que significa que los contenedores se pueden crear y ejecutar fácilmente en cualquier plataforma sin modificar la aplicación.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61304"/>
            <a:ext cx="85953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¿Qué es Docker y cómo funciona?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1111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Motor de Docker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680460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El motor de Docker es una aplicación de servidor que ejecuta los contenedores. Proporciona una API y una interfaz de línea de comandos para interactuar con Docker.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111103"/>
            <a:ext cx="23088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Imagen de Docker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680460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Las imágenes de Docker son plantillas de solo lectura que contienen el sistema de archivos de la aplicación, así como herramientas y bibliotecas necesarias para ejecutarla.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111103"/>
            <a:ext cx="24307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Registro de Docker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680460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El registro de Docker es un repositorio donde se pueden almacenar y compartir imágenes. Permite a los desarrolladores colaborar en la creación de aplicaciones.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572458"/>
            <a:ext cx="61722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Ventajas de usar Docker</a:t>
            </a:r>
            <a:endParaRPr lang="en-US" sz="4374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2600087"/>
            <a:ext cx="3518059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60163" y="382202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Portabilidad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60163" y="4302443"/>
            <a:ext cx="307371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Las aplicaciones y servicios de Docker pueden ejecutarse en cualquier entorno, ya sea en la nube, en servidores locales o en máquinas de desarrollo.</a:t>
            </a:r>
            <a:endParaRPr lang="en-US" sz="17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052" y="2600087"/>
            <a:ext cx="3518178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8222" y="382202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Escalabilidad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778222" y="4302443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 Docker, es fácil escalar aplicaciones y añadir o eliminar instancias de manera rápida y eficiente.</a:t>
            </a:r>
            <a:endParaRPr lang="en-US" sz="175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229" y="2600087"/>
            <a:ext cx="3518178" cy="88868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296400" y="382202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Consistencia</a:t>
            </a:r>
            <a:endParaRPr lang="en-US" sz="2187" dirty="0"/>
          </a:p>
        </p:txBody>
      </p:sp>
      <p:sp>
        <p:nvSpPr>
          <p:cNvPr id="15" name="Text 9"/>
          <p:cNvSpPr/>
          <p:nvPr/>
        </p:nvSpPr>
        <p:spPr>
          <a:xfrm>
            <a:off x="9296400" y="4302443"/>
            <a:ext cx="307383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Los entornos de desarrollo, pruebas y producción pueden ser consistentes, lo que aumenta la confiabilidad al implementar las aplicaciones.</a:t>
            </a:r>
            <a:endParaRPr lang="en-US" sz="1750" dirty="0"/>
          </a:p>
        </p:txBody>
      </p:sp>
      <p:pic>
        <p:nvPicPr>
          <p:cNvPr id="16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693307"/>
            <a:ext cx="56159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Instalación de Docker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89452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7" name="Text 4"/>
          <p:cNvSpPr/>
          <p:nvPr/>
        </p:nvSpPr>
        <p:spPr>
          <a:xfrm>
            <a:off x="1018342" y="2936200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970848"/>
            <a:ext cx="30784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Plataformas Soportadas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Docker es compatible con una amplia variedad de sistemas operativos, incluyendo Linux, Windows y macOS.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289452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11" name="Text 8"/>
          <p:cNvSpPr/>
          <p:nvPr/>
        </p:nvSpPr>
        <p:spPr>
          <a:xfrm>
            <a:off x="5759768" y="2936200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2970848"/>
            <a:ext cx="33070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Documentación Detallada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 documentación oficial de Docker proporciona instrucciones detalladas para descargar e instalar Docker en diversas plataformas.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2686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15" name="Text 12"/>
          <p:cNvSpPr/>
          <p:nvPr/>
        </p:nvSpPr>
        <p:spPr>
          <a:xfrm>
            <a:off x="1003102" y="5310307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344954"/>
            <a:ext cx="2362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Versiones Estables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82537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Siempre es recomendable usar las versiones estables más recientes de Docker para garantizar la seguridad y estabilidad del entorno.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925473"/>
            <a:ext cx="69418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Creación de un contenedor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349103" y="1953101"/>
            <a:ext cx="44410" cy="5351026"/>
          </a:xfrm>
          <a:prstGeom prst="rect">
            <a:avLst/>
          </a:prstGeom>
          <a:solidFill>
            <a:srgbClr val="DEDEE9"/>
          </a:solidFill>
          <a:ln/>
        </p:spPr>
      </p:sp>
      <p:sp>
        <p:nvSpPr>
          <p:cNvPr id="8" name="Shape 5"/>
          <p:cNvSpPr/>
          <p:nvPr/>
        </p:nvSpPr>
        <p:spPr>
          <a:xfrm>
            <a:off x="2621220" y="2354401"/>
            <a:ext cx="777597" cy="44410"/>
          </a:xfrm>
          <a:prstGeom prst="rect">
            <a:avLst/>
          </a:prstGeom>
          <a:solidFill>
            <a:srgbClr val="DEDEE9"/>
          </a:solidFill>
          <a:ln/>
        </p:spPr>
      </p:sp>
      <p:sp>
        <p:nvSpPr>
          <p:cNvPr id="9" name="Shape 6"/>
          <p:cNvSpPr/>
          <p:nvPr/>
        </p:nvSpPr>
        <p:spPr>
          <a:xfrm>
            <a:off x="2121277" y="212669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10" name="Text 7"/>
          <p:cNvSpPr/>
          <p:nvPr/>
        </p:nvSpPr>
        <p:spPr>
          <a:xfrm>
            <a:off x="2306419" y="2168366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3593306" y="2175272"/>
            <a:ext cx="2964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Elegir una Imagen Base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3593306" y="2655689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Seleccionar una imagen base adecuada para el contenedor, que sirva como punto de partida para la aplicación.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621220" y="4212134"/>
            <a:ext cx="777597" cy="44410"/>
          </a:xfrm>
          <a:prstGeom prst="rect">
            <a:avLst/>
          </a:prstGeom>
          <a:solidFill>
            <a:srgbClr val="DEDEE9"/>
          </a:solidFill>
          <a:ln/>
        </p:spPr>
      </p:sp>
      <p:sp>
        <p:nvSpPr>
          <p:cNvPr id="14" name="Shape 11"/>
          <p:cNvSpPr/>
          <p:nvPr/>
        </p:nvSpPr>
        <p:spPr>
          <a:xfrm>
            <a:off x="2121277" y="398442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15" name="Text 12"/>
          <p:cNvSpPr/>
          <p:nvPr/>
        </p:nvSpPr>
        <p:spPr>
          <a:xfrm>
            <a:off x="2283559" y="4026098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3593306" y="4033004"/>
            <a:ext cx="26974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Definir un Dockerfile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3593306" y="4513421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Crear un archivo Dockerfile que contenga las instrucciones para construir la imagen del contenedor de forma automatizada.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2621220" y="6069866"/>
            <a:ext cx="777597" cy="44410"/>
          </a:xfrm>
          <a:prstGeom prst="rect">
            <a:avLst/>
          </a:prstGeom>
          <a:solidFill>
            <a:srgbClr val="DEDEE9"/>
          </a:solidFill>
          <a:ln/>
        </p:spPr>
      </p:sp>
      <p:sp>
        <p:nvSpPr>
          <p:cNvPr id="19" name="Shape 16"/>
          <p:cNvSpPr/>
          <p:nvPr/>
        </p:nvSpPr>
        <p:spPr>
          <a:xfrm>
            <a:off x="2121277" y="584215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20" name="Text 17"/>
          <p:cNvSpPr/>
          <p:nvPr/>
        </p:nvSpPr>
        <p:spPr>
          <a:xfrm>
            <a:off x="2291179" y="5883831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3593306" y="5890736"/>
            <a:ext cx="3124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Construir el Contenedor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3593306" y="6371153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Utilizar el comando 'docker build' para construir el contenedor a partir del Dockerfile y las configuraciones respectivas.</a:t>
            </a:r>
            <a:endParaRPr lang="en-US" sz="1750" dirty="0"/>
          </a:p>
        </p:txBody>
      </p:sp>
      <p:pic>
        <p:nvPicPr>
          <p:cNvPr id="23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74050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Gestión de contenedores con Docker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696051"/>
            <a:ext cx="4542115" cy="2701766"/>
          </a:xfrm>
          <a:prstGeom prst="roundRect">
            <a:avLst>
              <a:gd name="adj" fmla="val 4935"/>
            </a:avLst>
          </a:prstGeom>
          <a:solidFill>
            <a:srgbClr val="DEDEE9"/>
          </a:solidFill>
          <a:ln/>
        </p:spPr>
      </p:sp>
      <p:sp>
        <p:nvSpPr>
          <p:cNvPr id="7" name="Text 4"/>
          <p:cNvSpPr/>
          <p:nvPr/>
        </p:nvSpPr>
        <p:spPr>
          <a:xfrm>
            <a:off x="1055370" y="2918222"/>
            <a:ext cx="2628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Operaciones Básicas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3398639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Realizar tareas como iniciar, detener, reiniciar y eliminar contenedores de forma sencilla con comandos específicos de Docker.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2696051"/>
            <a:ext cx="4542115" cy="2701766"/>
          </a:xfrm>
          <a:prstGeom prst="roundRect">
            <a:avLst>
              <a:gd name="adj" fmla="val 4935"/>
            </a:avLst>
          </a:prstGeom>
          <a:solidFill>
            <a:srgbClr val="DEDEE9"/>
          </a:solidFill>
          <a:ln/>
        </p:spPr>
      </p:sp>
      <p:sp>
        <p:nvSpPr>
          <p:cNvPr id="10" name="Text 7"/>
          <p:cNvSpPr/>
          <p:nvPr/>
        </p:nvSpPr>
        <p:spPr>
          <a:xfrm>
            <a:off x="5819656" y="2918222"/>
            <a:ext cx="3154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Redes y Almacenamiento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19656" y="3398639"/>
            <a:ext cx="409777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Gestionar las redes y el almacenamiento asociado a los contenedores para garantizar una comunicación eficiente y persistencia de datos.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619988"/>
            <a:ext cx="9306401" cy="1635562"/>
          </a:xfrm>
          <a:prstGeom prst="roundRect">
            <a:avLst>
              <a:gd name="adj" fmla="val 8151"/>
            </a:avLst>
          </a:prstGeom>
          <a:solidFill>
            <a:srgbClr val="DEDEE9"/>
          </a:solidFill>
          <a:ln/>
        </p:spPr>
      </p:sp>
      <p:sp>
        <p:nvSpPr>
          <p:cNvPr id="13" name="Text 10"/>
          <p:cNvSpPr/>
          <p:nvPr/>
        </p:nvSpPr>
        <p:spPr>
          <a:xfrm>
            <a:off x="1055370" y="5842159"/>
            <a:ext cx="32842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Monitorización y Registro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55370" y="6322576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Controlar y registrar el rendimiento, uso de recursos y eventos dentro de los contenedores con herramientas integradas.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66957"/>
            <a:ext cx="92430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Conclusiones y recursos adicionales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616756"/>
            <a:ext cx="3295888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873"/>
              </a:lnSpc>
              <a:buNone/>
            </a:pPr>
            <a:r>
              <a:rPr lang="en-US" sz="7873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7873" dirty="0"/>
          </a:p>
        </p:txBody>
      </p:sp>
      <p:sp>
        <p:nvSpPr>
          <p:cNvPr id="6" name="Text 4"/>
          <p:cNvSpPr/>
          <p:nvPr/>
        </p:nvSpPr>
        <p:spPr>
          <a:xfrm>
            <a:off x="2207657" y="3894296"/>
            <a:ext cx="29565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Foros de la Comunidad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037993" y="4374713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Participar en comunidades Docker ofrece la oportunidad de aprender de otros usuarios, compartir experiencias y resolver problemas comunes.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667137" y="2616756"/>
            <a:ext cx="3296007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873"/>
              </a:lnSpc>
              <a:buNone/>
            </a:pPr>
            <a:r>
              <a:rPr lang="en-US" sz="7873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500K</a:t>
            </a:r>
            <a:endParaRPr lang="en-US" sz="7873" dirty="0"/>
          </a:p>
        </p:txBody>
      </p:sp>
      <p:sp>
        <p:nvSpPr>
          <p:cNvPr id="9" name="Text 7"/>
          <p:cNvSpPr/>
          <p:nvPr/>
        </p:nvSpPr>
        <p:spPr>
          <a:xfrm>
            <a:off x="5951101" y="3894296"/>
            <a:ext cx="27279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Descargas Mensuales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667137" y="4374713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Docker es ampliamente utilizado con millones de descargas mensuales, lo que indica su popularidad y relevancia en la industria.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296400" y="2616756"/>
            <a:ext cx="3296007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873"/>
              </a:lnSpc>
              <a:buNone/>
            </a:pPr>
            <a:r>
              <a:rPr lang="en-US" sz="7873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300</a:t>
            </a:r>
            <a:endParaRPr lang="en-US" sz="7873" dirty="0"/>
          </a:p>
        </p:txBody>
      </p:sp>
      <p:sp>
        <p:nvSpPr>
          <p:cNvPr id="12" name="Text 10"/>
          <p:cNvSpPr/>
          <p:nvPr/>
        </p:nvSpPr>
        <p:spPr>
          <a:xfrm>
            <a:off x="9549884" y="3894296"/>
            <a:ext cx="2788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Repositorios Públicos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296400" y="4374713"/>
            <a:ext cx="329600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Actualmente, existen cientos de miles de imágenes de Docker disponibles en repositorios públicos, lo que brinda una amplia gama de opciones para las implementaciones de aplicaciones.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2024-01-28T00:10:49Z</dcterms:created>
  <dcterms:modified xsi:type="dcterms:W3CDTF">2024-01-28T00:10:49Z</dcterms:modified>
</cp:coreProperties>
</file>