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66154" y="2404531"/>
            <a:ext cx="8808910" cy="1646302"/>
          </a:xfrm>
        </p:spPr>
        <p:txBody>
          <a:bodyPr/>
          <a:lstStyle/>
          <a:p>
            <a:pPr algn="ctr"/>
            <a:r>
              <a:rPr lang="en-US" dirty="0" smtClean="0"/>
              <a:t>Final project of </a:t>
            </a:r>
            <a:r>
              <a:rPr lang="en-US" dirty="0" err="1" smtClean="0"/>
              <a:t>JavaSchool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7141" y="4578867"/>
            <a:ext cx="7766936" cy="1096899"/>
          </a:xfrm>
        </p:spPr>
        <p:txBody>
          <a:bodyPr/>
          <a:lstStyle/>
          <a:p>
            <a:r>
              <a:rPr lang="en-US" dirty="0" smtClean="0"/>
              <a:t>Deutsche Bank Graduate Program</a:t>
            </a:r>
          </a:p>
          <a:p>
            <a:r>
              <a:rPr lang="en-US" dirty="0" err="1" smtClean="0"/>
              <a:t>Sakhno</a:t>
            </a:r>
            <a:r>
              <a:rPr lang="en-US" dirty="0" smtClean="0"/>
              <a:t> Ivan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58355" y="6387921"/>
            <a:ext cx="4082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St. Petersburg, 2018</a:t>
            </a:r>
            <a:endParaRPr lang="ru-RU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8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project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445" y="798694"/>
            <a:ext cx="4506857" cy="942611"/>
          </a:xfrm>
        </p:spPr>
      </p:pic>
      <p:sp>
        <p:nvSpPr>
          <p:cNvPr id="5" name="Прямоугольник 4"/>
          <p:cNvSpPr/>
          <p:nvPr/>
        </p:nvSpPr>
        <p:spPr>
          <a:xfrm>
            <a:off x="677334" y="2653048"/>
            <a:ext cx="1396165" cy="850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Crawler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3361387" y="2975020"/>
            <a:ext cx="1184856" cy="1502807"/>
            <a:chOff x="3335629" y="3078051"/>
            <a:chExt cx="1184856" cy="1502807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49470" y="3078051"/>
              <a:ext cx="942975" cy="113347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335629" y="4211526"/>
              <a:ext cx="1184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Mongo DB</a:t>
              </a:r>
              <a:endParaRPr lang="ru-RU" dirty="0"/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3259107" y="5499765"/>
            <a:ext cx="1396165" cy="850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WebApi</a:t>
            </a:r>
            <a:endParaRPr lang="en-US" dirty="0" smtClean="0"/>
          </a:p>
          <a:p>
            <a:pPr algn="ctr"/>
            <a:r>
              <a:rPr lang="en-US" dirty="0" smtClean="0"/>
              <a:t>(Rest)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947789" y="5074762"/>
            <a:ext cx="1396165" cy="850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947790" y="2581565"/>
            <a:ext cx="1396165" cy="85000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ML Module</a:t>
            </a:r>
          </a:p>
          <a:p>
            <a:pPr algn="ctr"/>
            <a:r>
              <a:rPr lang="en-US" dirty="0" smtClean="0"/>
              <a:t>(Predictor)</a:t>
            </a:r>
          </a:p>
        </p:txBody>
      </p:sp>
      <p:sp>
        <p:nvSpPr>
          <p:cNvPr id="13" name="Стрелка вправо 12"/>
          <p:cNvSpPr/>
          <p:nvPr/>
        </p:nvSpPr>
        <p:spPr>
          <a:xfrm rot="1621124">
            <a:off x="2202287" y="3309870"/>
            <a:ext cx="953037" cy="682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rot="16200000">
            <a:off x="3470196" y="4577993"/>
            <a:ext cx="953037" cy="682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 rot="9032318">
            <a:off x="4825012" y="5404252"/>
            <a:ext cx="953037" cy="682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 rot="20232512">
            <a:off x="4738355" y="2921020"/>
            <a:ext cx="845496" cy="360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право 20"/>
          <p:cNvSpPr/>
          <p:nvPr/>
        </p:nvSpPr>
        <p:spPr>
          <a:xfrm rot="9390891">
            <a:off x="4785861" y="3250225"/>
            <a:ext cx="893999" cy="362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21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12" y="1622324"/>
            <a:ext cx="3876714" cy="203527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36" y="1431220"/>
            <a:ext cx="3190875" cy="14382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19" y="4142290"/>
            <a:ext cx="3695700" cy="12382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41" y="3814515"/>
            <a:ext cx="4600173" cy="24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2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88" y="2022588"/>
            <a:ext cx="2200275" cy="207645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747" y="3060813"/>
            <a:ext cx="5466255" cy="192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1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153" y="373487"/>
            <a:ext cx="8596668" cy="1320800"/>
          </a:xfrm>
        </p:spPr>
        <p:txBody>
          <a:bodyPr/>
          <a:lstStyle/>
          <a:p>
            <a:r>
              <a:rPr lang="en-US" dirty="0" smtClean="0"/>
              <a:t>Swagger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0800"/>
            <a:ext cx="10272964" cy="5537200"/>
          </a:xfrm>
        </p:spPr>
      </p:pic>
    </p:spTree>
    <p:extLst>
      <p:ext uri="{BB962C8B-B14F-4D97-AF65-F5344CB8AC3E}">
        <p14:creationId xmlns:p14="http://schemas.microsoft.com/office/powerpoint/2010/main" val="58904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Eureka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1375"/>
            <a:ext cx="9944651" cy="5196625"/>
          </a:xfrm>
        </p:spPr>
      </p:pic>
    </p:spTree>
    <p:extLst>
      <p:ext uri="{BB962C8B-B14F-4D97-AF65-F5344CB8AC3E}">
        <p14:creationId xmlns:p14="http://schemas.microsoft.com/office/powerpoint/2010/main" val="234880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work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0311"/>
            <a:ext cx="9253804" cy="5057689"/>
          </a:xfrm>
        </p:spPr>
      </p:pic>
    </p:spTree>
    <p:extLst>
      <p:ext uri="{BB962C8B-B14F-4D97-AF65-F5344CB8AC3E}">
        <p14:creationId xmlns:p14="http://schemas.microsoft.com/office/powerpoint/2010/main" val="332316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ru-RU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902438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40</Words>
  <Application>Microsoft Office PowerPoint</Application>
  <PresentationFormat>Широкоэкранный</PresentationFormat>
  <Paragraphs>18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Грань</vt:lpstr>
      <vt:lpstr>Final project of JavaSchool</vt:lpstr>
      <vt:lpstr>About project</vt:lpstr>
      <vt:lpstr>Technology Stack</vt:lpstr>
      <vt:lpstr>Technology Stack</vt:lpstr>
      <vt:lpstr>Swagger</vt:lpstr>
      <vt:lpstr>Eureka</vt:lpstr>
      <vt:lpstr>Example of work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of JavaSchool</dc:title>
  <dc:creator>Пользователь Windows</dc:creator>
  <cp:lastModifiedBy>Пользователь Windows</cp:lastModifiedBy>
  <cp:revision>12</cp:revision>
  <dcterms:created xsi:type="dcterms:W3CDTF">2018-09-07T09:05:07Z</dcterms:created>
  <dcterms:modified xsi:type="dcterms:W3CDTF">2018-09-07T09:46:55Z</dcterms:modified>
</cp:coreProperties>
</file>