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59" r:id="rId4"/>
    <p:sldMasterId id="2147483739" r:id="rId5"/>
  </p:sldMasterIdLst>
  <p:notesMasterIdLst>
    <p:notesMasterId r:id="rId33"/>
  </p:notesMasterIdLst>
  <p:sldIdLst>
    <p:sldId id="761" r:id="rId6"/>
    <p:sldId id="4604" r:id="rId7"/>
    <p:sldId id="4657" r:id="rId8"/>
    <p:sldId id="265" r:id="rId9"/>
    <p:sldId id="4606" r:id="rId10"/>
    <p:sldId id="4607" r:id="rId11"/>
    <p:sldId id="4658" r:id="rId12"/>
    <p:sldId id="4659" r:id="rId13"/>
    <p:sldId id="4660" r:id="rId14"/>
    <p:sldId id="4661" r:id="rId15"/>
    <p:sldId id="4662" r:id="rId16"/>
    <p:sldId id="4663" r:id="rId17"/>
    <p:sldId id="4664" r:id="rId18"/>
    <p:sldId id="4665" r:id="rId19"/>
    <p:sldId id="4666" r:id="rId20"/>
    <p:sldId id="4667" r:id="rId21"/>
    <p:sldId id="4668" r:id="rId22"/>
    <p:sldId id="4669" r:id="rId23"/>
    <p:sldId id="4670" r:id="rId24"/>
    <p:sldId id="4671" r:id="rId25"/>
    <p:sldId id="4672" r:id="rId26"/>
    <p:sldId id="4674" r:id="rId27"/>
    <p:sldId id="4673" r:id="rId28"/>
    <p:sldId id="4675" r:id="rId29"/>
    <p:sldId id="4676" r:id="rId30"/>
    <p:sldId id="4631" r:id="rId31"/>
    <p:sldId id="4656" r:id="rId3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E223EF-BA0B-A27A-7477-7E5441151D09}" name="Francesca Axe" initials="FA" userId="S::francesca.axe@red-gate.com::f02d7bdd-b247-46c2-9f9e-7e0c2820c268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Giardina" initials="AG" lastIdx="4" clrIdx="0">
    <p:extLst>
      <p:ext uri="{19B8F6BF-5375-455C-9EA6-DF929625EA0E}">
        <p15:presenceInfo xmlns:p15="http://schemas.microsoft.com/office/powerpoint/2012/main" userId="S::Andrea.Giardina@red-gate.com::c91678a8-9d67-47a7-82e6-3705b171f1e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C3519E-93C9-46B8-B976-3ED9ED67027B}" v="3" dt="2023-08-03T15:04:18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14" autoAdjust="0"/>
  </p:normalViewPr>
  <p:slideViewPr>
    <p:cSldViewPr snapToGrid="0">
      <p:cViewPr varScale="1">
        <p:scale>
          <a:sx n="95" d="100"/>
          <a:sy n="95" d="100"/>
        </p:scale>
        <p:origin x="1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6/11/relationships/changesInfo" Target="changesInfos/changesInfo1.xml"/><Relationship Id="rId21" Type="http://schemas.openxmlformats.org/officeDocument/2006/relationships/slide" Target="slides/slide16.xml"/><Relationship Id="rId34" Type="http://schemas.openxmlformats.org/officeDocument/2006/relationships/commentAuthors" Target="commentAuthor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nt Fritchey" userId="630be24c1b0bc45b" providerId="LiveId" clId="{78C3519E-93C9-46B8-B976-3ED9ED67027B}"/>
    <pc:docChg chg="custSel addSld delSld modSld">
      <pc:chgData name="Grant Fritchey" userId="630be24c1b0bc45b" providerId="LiveId" clId="{78C3519E-93C9-46B8-B976-3ED9ED67027B}" dt="2023-08-04T13:32:49.539" v="2463" actId="20577"/>
      <pc:docMkLst>
        <pc:docMk/>
      </pc:docMkLst>
      <pc:sldChg chg="add">
        <pc:chgData name="Grant Fritchey" userId="630be24c1b0bc45b" providerId="LiveId" clId="{78C3519E-93C9-46B8-B976-3ED9ED67027B}" dt="2023-08-03T14:57:27.337" v="204"/>
        <pc:sldMkLst>
          <pc:docMk/>
          <pc:sldMk cId="0" sldId="265"/>
        </pc:sldMkLst>
      </pc:sldChg>
      <pc:sldChg chg="modSp mod">
        <pc:chgData name="Grant Fritchey" userId="630be24c1b0bc45b" providerId="LiveId" clId="{78C3519E-93C9-46B8-B976-3ED9ED67027B}" dt="2023-08-03T14:40:34.537" v="54"/>
        <pc:sldMkLst>
          <pc:docMk/>
          <pc:sldMk cId="3765851767" sldId="761"/>
        </pc:sldMkLst>
        <pc:spChg chg="mod">
          <ac:chgData name="Grant Fritchey" userId="630be24c1b0bc45b" providerId="LiveId" clId="{78C3519E-93C9-46B8-B976-3ED9ED67027B}" dt="2023-08-03T14:40:34.537" v="54"/>
          <ac:spMkLst>
            <pc:docMk/>
            <pc:sldMk cId="3765851767" sldId="761"/>
            <ac:spMk id="2" creationId="{1DAD2DF5-D559-4D19-9797-4D0098DD727C}"/>
          </ac:spMkLst>
        </pc:spChg>
      </pc:sldChg>
      <pc:sldChg chg="modSp add mod">
        <pc:chgData name="Grant Fritchey" userId="630be24c1b0bc45b" providerId="LiveId" clId="{78C3519E-93C9-46B8-B976-3ED9ED67027B}" dt="2023-08-03T15:04:29.965" v="207" actId="207"/>
        <pc:sldMkLst>
          <pc:docMk/>
          <pc:sldMk cId="2931226587" sldId="4606"/>
        </pc:sldMkLst>
        <pc:spChg chg="mod">
          <ac:chgData name="Grant Fritchey" userId="630be24c1b0bc45b" providerId="LiveId" clId="{78C3519E-93C9-46B8-B976-3ED9ED67027B}" dt="2023-08-03T15:04:29.965" v="207" actId="207"/>
          <ac:spMkLst>
            <pc:docMk/>
            <pc:sldMk cId="2931226587" sldId="4606"/>
            <ac:spMk id="4" creationId="{270042D7-15C4-4D58-8D06-455F621C8617}"/>
          </ac:spMkLst>
        </pc:spChg>
      </pc:sldChg>
      <pc:sldChg chg="add">
        <pc:chgData name="Grant Fritchey" userId="630be24c1b0bc45b" providerId="LiveId" clId="{78C3519E-93C9-46B8-B976-3ED9ED67027B}" dt="2023-08-03T15:03:28.761" v="205"/>
        <pc:sldMkLst>
          <pc:docMk/>
          <pc:sldMk cId="2649370128" sldId="4607"/>
        </pc:sldMkLst>
      </pc:sldChg>
      <pc:sldChg chg="del">
        <pc:chgData name="Grant Fritchey" userId="630be24c1b0bc45b" providerId="LiveId" clId="{78C3519E-93C9-46B8-B976-3ED9ED67027B}" dt="2023-08-02T15:12:55.337" v="2" actId="47"/>
        <pc:sldMkLst>
          <pc:docMk/>
          <pc:sldMk cId="1148328904" sldId="4657"/>
        </pc:sldMkLst>
      </pc:sldChg>
      <pc:sldChg chg="addSp modSp new mod modClrScheme chgLayout modNotesTx">
        <pc:chgData name="Grant Fritchey" userId="630be24c1b0bc45b" providerId="LiveId" clId="{78C3519E-93C9-46B8-B976-3ED9ED67027B}" dt="2023-08-03T14:48:35.618" v="184" actId="20577"/>
        <pc:sldMkLst>
          <pc:docMk/>
          <pc:sldMk cId="1540830331" sldId="4657"/>
        </pc:sldMkLst>
        <pc:spChg chg="add mod">
          <ac:chgData name="Grant Fritchey" userId="630be24c1b0bc45b" providerId="LiveId" clId="{78C3519E-93C9-46B8-B976-3ED9ED67027B}" dt="2023-08-03T14:43:27.068" v="84" actId="20577"/>
          <ac:spMkLst>
            <pc:docMk/>
            <pc:sldMk cId="1540830331" sldId="4657"/>
            <ac:spMk id="2" creationId="{01619A71-7691-12F7-3A0E-E1475F056D95}"/>
          </ac:spMkLst>
        </pc:spChg>
        <pc:spChg chg="add mod">
          <ac:chgData name="Grant Fritchey" userId="630be24c1b0bc45b" providerId="LiveId" clId="{78C3519E-93C9-46B8-B976-3ED9ED67027B}" dt="2023-08-03T14:47:48.138" v="182" actId="20577"/>
          <ac:spMkLst>
            <pc:docMk/>
            <pc:sldMk cId="1540830331" sldId="4657"/>
            <ac:spMk id="3" creationId="{05A1F2AC-EC45-97B9-D757-F351C166D5CB}"/>
          </ac:spMkLst>
        </pc:spChg>
        <pc:spChg chg="add mod">
          <ac:chgData name="Grant Fritchey" userId="630be24c1b0bc45b" providerId="LiveId" clId="{78C3519E-93C9-46B8-B976-3ED9ED67027B}" dt="2023-08-03T14:41:15.136" v="55" actId="700"/>
          <ac:spMkLst>
            <pc:docMk/>
            <pc:sldMk cId="1540830331" sldId="4657"/>
            <ac:spMk id="4" creationId="{B692EC23-CCD3-FAF8-8E52-78A358A6C2EC}"/>
          </ac:spMkLst>
        </pc:spChg>
      </pc:sldChg>
      <pc:sldChg chg="del">
        <pc:chgData name="Grant Fritchey" userId="630be24c1b0bc45b" providerId="LiveId" clId="{78C3519E-93C9-46B8-B976-3ED9ED67027B}" dt="2023-08-02T15:12:52.729" v="1" actId="47"/>
        <pc:sldMkLst>
          <pc:docMk/>
          <pc:sldMk cId="1208618434" sldId="4658"/>
        </pc:sldMkLst>
      </pc:sldChg>
      <pc:sldChg chg="modSp new mod">
        <pc:chgData name="Grant Fritchey" userId="630be24c1b0bc45b" providerId="LiveId" clId="{78C3519E-93C9-46B8-B976-3ED9ED67027B}" dt="2023-08-04T13:20:04.009" v="1552" actId="20577"/>
        <pc:sldMkLst>
          <pc:docMk/>
          <pc:sldMk cId="2313920679" sldId="4658"/>
        </pc:sldMkLst>
        <pc:spChg chg="mod">
          <ac:chgData name="Grant Fritchey" userId="630be24c1b0bc45b" providerId="LiveId" clId="{78C3519E-93C9-46B8-B976-3ED9ED67027B}" dt="2023-08-04T13:20:04.009" v="1552" actId="20577"/>
          <ac:spMkLst>
            <pc:docMk/>
            <pc:sldMk cId="2313920679" sldId="4658"/>
            <ac:spMk id="2" creationId="{A6815AFF-740A-43B2-FEAF-4D84CDE0602D}"/>
          </ac:spMkLst>
        </pc:spChg>
        <pc:spChg chg="mod">
          <ac:chgData name="Grant Fritchey" userId="630be24c1b0bc45b" providerId="LiveId" clId="{78C3519E-93C9-46B8-B976-3ED9ED67027B}" dt="2023-08-03T15:05:48.720" v="253" actId="20577"/>
          <ac:spMkLst>
            <pc:docMk/>
            <pc:sldMk cId="2313920679" sldId="4658"/>
            <ac:spMk id="3" creationId="{45962AAC-2776-57A1-594C-372984A20B0F}"/>
          </ac:spMkLst>
        </pc:spChg>
      </pc:sldChg>
      <pc:sldChg chg="del">
        <pc:chgData name="Grant Fritchey" userId="630be24c1b0bc45b" providerId="LiveId" clId="{78C3519E-93C9-46B8-B976-3ED9ED67027B}" dt="2023-08-02T15:12:52.729" v="1" actId="47"/>
        <pc:sldMkLst>
          <pc:docMk/>
          <pc:sldMk cId="1460477309" sldId="4659"/>
        </pc:sldMkLst>
      </pc:sldChg>
      <pc:sldChg chg="modSp new mod">
        <pc:chgData name="Grant Fritchey" userId="630be24c1b0bc45b" providerId="LiveId" clId="{78C3519E-93C9-46B8-B976-3ED9ED67027B}" dt="2023-08-03T15:06:06.536" v="302" actId="20577"/>
        <pc:sldMkLst>
          <pc:docMk/>
          <pc:sldMk cId="3366187040" sldId="4659"/>
        </pc:sldMkLst>
        <pc:spChg chg="mod">
          <ac:chgData name="Grant Fritchey" userId="630be24c1b0bc45b" providerId="LiveId" clId="{78C3519E-93C9-46B8-B976-3ED9ED67027B}" dt="2023-08-03T15:06:06.536" v="302" actId="20577"/>
          <ac:spMkLst>
            <pc:docMk/>
            <pc:sldMk cId="3366187040" sldId="4659"/>
            <ac:spMk id="3" creationId="{83FF7F9F-156B-4765-C0A1-EA5EBB52833E}"/>
          </ac:spMkLst>
        </pc:spChg>
      </pc:sldChg>
      <pc:sldChg chg="modSp new mod">
        <pc:chgData name="Grant Fritchey" userId="630be24c1b0bc45b" providerId="LiveId" clId="{78C3519E-93C9-46B8-B976-3ED9ED67027B}" dt="2023-08-04T13:21:28.448" v="1672" actId="20577"/>
        <pc:sldMkLst>
          <pc:docMk/>
          <pc:sldMk cId="1010856648" sldId="4660"/>
        </pc:sldMkLst>
        <pc:spChg chg="mod">
          <ac:chgData name="Grant Fritchey" userId="630be24c1b0bc45b" providerId="LiveId" clId="{78C3519E-93C9-46B8-B976-3ED9ED67027B}" dt="2023-08-04T13:21:28.448" v="1672" actId="20577"/>
          <ac:spMkLst>
            <pc:docMk/>
            <pc:sldMk cId="1010856648" sldId="4660"/>
            <ac:spMk id="2" creationId="{4DE7D982-1689-C34F-C3FF-2C9693621888}"/>
          </ac:spMkLst>
        </pc:spChg>
        <pc:spChg chg="mod">
          <ac:chgData name="Grant Fritchey" userId="630be24c1b0bc45b" providerId="LiveId" clId="{78C3519E-93C9-46B8-B976-3ED9ED67027B}" dt="2023-08-03T15:06:48.539" v="326" actId="20577"/>
          <ac:spMkLst>
            <pc:docMk/>
            <pc:sldMk cId="1010856648" sldId="4660"/>
            <ac:spMk id="3" creationId="{DE0A09B0-4286-099B-8DD3-12EDC9ED87E3}"/>
          </ac:spMkLst>
        </pc:spChg>
      </pc:sldChg>
      <pc:sldChg chg="del">
        <pc:chgData name="Grant Fritchey" userId="630be24c1b0bc45b" providerId="LiveId" clId="{78C3519E-93C9-46B8-B976-3ED9ED67027B}" dt="2023-08-02T15:12:52.729" v="1" actId="47"/>
        <pc:sldMkLst>
          <pc:docMk/>
          <pc:sldMk cId="1129084590" sldId="4660"/>
        </pc:sldMkLst>
      </pc:sldChg>
      <pc:sldChg chg="del">
        <pc:chgData name="Grant Fritchey" userId="630be24c1b0bc45b" providerId="LiveId" clId="{78C3519E-93C9-46B8-B976-3ED9ED67027B}" dt="2023-08-02T15:12:52.729" v="1" actId="47"/>
        <pc:sldMkLst>
          <pc:docMk/>
          <pc:sldMk cId="1332892701" sldId="4661"/>
        </pc:sldMkLst>
      </pc:sldChg>
      <pc:sldChg chg="modSp new mod">
        <pc:chgData name="Grant Fritchey" userId="630be24c1b0bc45b" providerId="LiveId" clId="{78C3519E-93C9-46B8-B976-3ED9ED67027B}" dt="2023-08-04T13:05:48.270" v="468" actId="20577"/>
        <pc:sldMkLst>
          <pc:docMk/>
          <pc:sldMk cId="2183372046" sldId="4661"/>
        </pc:sldMkLst>
        <pc:spChg chg="mod">
          <ac:chgData name="Grant Fritchey" userId="630be24c1b0bc45b" providerId="LiveId" clId="{78C3519E-93C9-46B8-B976-3ED9ED67027B}" dt="2023-08-04T13:05:48.270" v="468" actId="20577"/>
          <ac:spMkLst>
            <pc:docMk/>
            <pc:sldMk cId="2183372046" sldId="4661"/>
            <ac:spMk id="2" creationId="{EF7AA70E-C6E9-7E7F-768B-31878A85E420}"/>
          </ac:spMkLst>
        </pc:spChg>
        <pc:spChg chg="mod">
          <ac:chgData name="Grant Fritchey" userId="630be24c1b0bc45b" providerId="LiveId" clId="{78C3519E-93C9-46B8-B976-3ED9ED67027B}" dt="2023-08-04T13:04:50.455" v="352" actId="20577"/>
          <ac:spMkLst>
            <pc:docMk/>
            <pc:sldMk cId="2183372046" sldId="4661"/>
            <ac:spMk id="3" creationId="{639A876B-5DF4-0B8F-8CFB-B2434F7A18A9}"/>
          </ac:spMkLst>
        </pc:spChg>
      </pc:sldChg>
      <pc:sldChg chg="modSp new mod">
        <pc:chgData name="Grant Fritchey" userId="630be24c1b0bc45b" providerId="LiveId" clId="{78C3519E-93C9-46B8-B976-3ED9ED67027B}" dt="2023-08-04T13:11:29.828" v="645" actId="20577"/>
        <pc:sldMkLst>
          <pc:docMk/>
          <pc:sldMk cId="2151160352" sldId="4662"/>
        </pc:sldMkLst>
        <pc:spChg chg="mod">
          <ac:chgData name="Grant Fritchey" userId="630be24c1b0bc45b" providerId="LiveId" clId="{78C3519E-93C9-46B8-B976-3ED9ED67027B}" dt="2023-08-04T13:11:29.828" v="645" actId="20577"/>
          <ac:spMkLst>
            <pc:docMk/>
            <pc:sldMk cId="2151160352" sldId="4662"/>
            <ac:spMk id="2" creationId="{F5932C87-F8B4-C79B-5D37-7A73FE292B6C}"/>
          </ac:spMkLst>
        </pc:spChg>
        <pc:spChg chg="mod">
          <ac:chgData name="Grant Fritchey" userId="630be24c1b0bc45b" providerId="LiveId" clId="{78C3519E-93C9-46B8-B976-3ED9ED67027B}" dt="2023-08-04T13:07:35.185" v="491" actId="20577"/>
          <ac:spMkLst>
            <pc:docMk/>
            <pc:sldMk cId="2151160352" sldId="4662"/>
            <ac:spMk id="3" creationId="{89F4CAA5-C50C-9430-BAFB-4EEC869803BE}"/>
          </ac:spMkLst>
        </pc:spChg>
      </pc:sldChg>
      <pc:sldChg chg="del">
        <pc:chgData name="Grant Fritchey" userId="630be24c1b0bc45b" providerId="LiveId" clId="{78C3519E-93C9-46B8-B976-3ED9ED67027B}" dt="2023-08-02T15:12:52.729" v="1" actId="47"/>
        <pc:sldMkLst>
          <pc:docMk/>
          <pc:sldMk cId="3891003935" sldId="4662"/>
        </pc:sldMkLst>
      </pc:sldChg>
      <pc:sldChg chg="del">
        <pc:chgData name="Grant Fritchey" userId="630be24c1b0bc45b" providerId="LiveId" clId="{78C3519E-93C9-46B8-B976-3ED9ED67027B}" dt="2023-08-02T15:12:52.729" v="1" actId="47"/>
        <pc:sldMkLst>
          <pc:docMk/>
          <pc:sldMk cId="891881045" sldId="4663"/>
        </pc:sldMkLst>
      </pc:sldChg>
      <pc:sldChg chg="modSp new mod">
        <pc:chgData name="Grant Fritchey" userId="630be24c1b0bc45b" providerId="LiveId" clId="{78C3519E-93C9-46B8-B976-3ED9ED67027B}" dt="2023-08-04T13:14:35.640" v="905" actId="20577"/>
        <pc:sldMkLst>
          <pc:docMk/>
          <pc:sldMk cId="3495024893" sldId="4663"/>
        </pc:sldMkLst>
        <pc:spChg chg="mod">
          <ac:chgData name="Grant Fritchey" userId="630be24c1b0bc45b" providerId="LiveId" clId="{78C3519E-93C9-46B8-B976-3ED9ED67027B}" dt="2023-08-04T13:14:35.640" v="905" actId="20577"/>
          <ac:spMkLst>
            <pc:docMk/>
            <pc:sldMk cId="3495024893" sldId="4663"/>
            <ac:spMk id="2" creationId="{58D4DF18-CB18-5239-76F9-17FDA71009F2}"/>
          </ac:spMkLst>
        </pc:spChg>
        <pc:spChg chg="mod">
          <ac:chgData name="Grant Fritchey" userId="630be24c1b0bc45b" providerId="LiveId" clId="{78C3519E-93C9-46B8-B976-3ED9ED67027B}" dt="2023-08-04T13:11:46.791" v="668" actId="20577"/>
          <ac:spMkLst>
            <pc:docMk/>
            <pc:sldMk cId="3495024893" sldId="4663"/>
            <ac:spMk id="3" creationId="{EA1055EE-F18B-BA1C-F7EE-CDA19EADA24B}"/>
          </ac:spMkLst>
        </pc:spChg>
      </pc:sldChg>
      <pc:sldChg chg="modSp new mod">
        <pc:chgData name="Grant Fritchey" userId="630be24c1b0bc45b" providerId="LiveId" clId="{78C3519E-93C9-46B8-B976-3ED9ED67027B}" dt="2023-08-04T13:14:09.741" v="857" actId="20577"/>
        <pc:sldMkLst>
          <pc:docMk/>
          <pc:sldMk cId="1002530971" sldId="4664"/>
        </pc:sldMkLst>
        <pc:spChg chg="mod">
          <ac:chgData name="Grant Fritchey" userId="630be24c1b0bc45b" providerId="LiveId" clId="{78C3519E-93C9-46B8-B976-3ED9ED67027B}" dt="2023-08-04T13:14:09.741" v="857" actId="20577"/>
          <ac:spMkLst>
            <pc:docMk/>
            <pc:sldMk cId="1002530971" sldId="4664"/>
            <ac:spMk id="2" creationId="{9CEFC438-3D79-D647-B375-97DF16C02DB3}"/>
          </ac:spMkLst>
        </pc:spChg>
        <pc:spChg chg="mod">
          <ac:chgData name="Grant Fritchey" userId="630be24c1b0bc45b" providerId="LiveId" clId="{78C3519E-93C9-46B8-B976-3ED9ED67027B}" dt="2023-08-04T13:12:24.320" v="740" actId="20577"/>
          <ac:spMkLst>
            <pc:docMk/>
            <pc:sldMk cId="1002530971" sldId="4664"/>
            <ac:spMk id="3" creationId="{75FB73CB-4E77-85F3-4C27-B20736900902}"/>
          </ac:spMkLst>
        </pc:spChg>
      </pc:sldChg>
      <pc:sldChg chg="del">
        <pc:chgData name="Grant Fritchey" userId="630be24c1b0bc45b" providerId="LiveId" clId="{78C3519E-93C9-46B8-B976-3ED9ED67027B}" dt="2023-08-02T15:12:52.729" v="1" actId="47"/>
        <pc:sldMkLst>
          <pc:docMk/>
          <pc:sldMk cId="2673707532" sldId="4664"/>
        </pc:sldMkLst>
      </pc:sldChg>
      <pc:sldChg chg="del">
        <pc:chgData name="Grant Fritchey" userId="630be24c1b0bc45b" providerId="LiveId" clId="{78C3519E-93C9-46B8-B976-3ED9ED67027B}" dt="2023-08-02T15:12:52.729" v="1" actId="47"/>
        <pc:sldMkLst>
          <pc:docMk/>
          <pc:sldMk cId="857155172" sldId="4665"/>
        </pc:sldMkLst>
      </pc:sldChg>
      <pc:sldChg chg="modSp new mod">
        <pc:chgData name="Grant Fritchey" userId="630be24c1b0bc45b" providerId="LiveId" clId="{78C3519E-93C9-46B8-B976-3ED9ED67027B}" dt="2023-08-04T13:15:08.026" v="974" actId="20577"/>
        <pc:sldMkLst>
          <pc:docMk/>
          <pc:sldMk cId="1131528437" sldId="4665"/>
        </pc:sldMkLst>
        <pc:spChg chg="mod">
          <ac:chgData name="Grant Fritchey" userId="630be24c1b0bc45b" providerId="LiveId" clId="{78C3519E-93C9-46B8-B976-3ED9ED67027B}" dt="2023-08-04T13:15:08.026" v="974" actId="20577"/>
          <ac:spMkLst>
            <pc:docMk/>
            <pc:sldMk cId="1131528437" sldId="4665"/>
            <ac:spMk id="2" creationId="{4850E7AE-BB9F-8070-D70C-D59F91A55D6A}"/>
          </ac:spMkLst>
        </pc:spChg>
        <pc:spChg chg="mod">
          <ac:chgData name="Grant Fritchey" userId="630be24c1b0bc45b" providerId="LiveId" clId="{78C3519E-93C9-46B8-B976-3ED9ED67027B}" dt="2023-08-04T13:14:49.541" v="915" actId="20577"/>
          <ac:spMkLst>
            <pc:docMk/>
            <pc:sldMk cId="1131528437" sldId="4665"/>
            <ac:spMk id="3" creationId="{186F07CC-5C51-4052-11BA-0C8579A51170}"/>
          </ac:spMkLst>
        </pc:spChg>
      </pc:sldChg>
      <pc:sldChg chg="modSp new mod">
        <pc:chgData name="Grant Fritchey" userId="630be24c1b0bc45b" providerId="LiveId" clId="{78C3519E-93C9-46B8-B976-3ED9ED67027B}" dt="2023-08-04T13:17:42.554" v="1258" actId="20577"/>
        <pc:sldMkLst>
          <pc:docMk/>
          <pc:sldMk cId="343737306" sldId="4666"/>
        </pc:sldMkLst>
        <pc:spChg chg="mod">
          <ac:chgData name="Grant Fritchey" userId="630be24c1b0bc45b" providerId="LiveId" clId="{78C3519E-93C9-46B8-B976-3ED9ED67027B}" dt="2023-08-04T13:17:42.554" v="1258" actId="20577"/>
          <ac:spMkLst>
            <pc:docMk/>
            <pc:sldMk cId="343737306" sldId="4666"/>
            <ac:spMk id="2" creationId="{C6DA3D5D-4DB1-4E85-3B97-52ACF018B610}"/>
          </ac:spMkLst>
        </pc:spChg>
        <pc:spChg chg="mod">
          <ac:chgData name="Grant Fritchey" userId="630be24c1b0bc45b" providerId="LiveId" clId="{78C3519E-93C9-46B8-B976-3ED9ED67027B}" dt="2023-08-04T13:15:29.896" v="997" actId="20577"/>
          <ac:spMkLst>
            <pc:docMk/>
            <pc:sldMk cId="343737306" sldId="4666"/>
            <ac:spMk id="3" creationId="{52095EBF-F432-A971-0C02-BB6804FBD872}"/>
          </ac:spMkLst>
        </pc:spChg>
      </pc:sldChg>
      <pc:sldChg chg="del">
        <pc:chgData name="Grant Fritchey" userId="630be24c1b0bc45b" providerId="LiveId" clId="{78C3519E-93C9-46B8-B976-3ED9ED67027B}" dt="2023-08-02T15:12:52.729" v="1" actId="47"/>
        <pc:sldMkLst>
          <pc:docMk/>
          <pc:sldMk cId="1874359874" sldId="4666"/>
        </pc:sldMkLst>
      </pc:sldChg>
      <pc:sldChg chg="modSp new mod">
        <pc:chgData name="Grant Fritchey" userId="630be24c1b0bc45b" providerId="LiveId" clId="{78C3519E-93C9-46B8-B976-3ED9ED67027B}" dt="2023-08-04T13:18:05.473" v="1342" actId="20577"/>
        <pc:sldMkLst>
          <pc:docMk/>
          <pc:sldMk cId="1046644632" sldId="4667"/>
        </pc:sldMkLst>
        <pc:spChg chg="mod">
          <ac:chgData name="Grant Fritchey" userId="630be24c1b0bc45b" providerId="LiveId" clId="{78C3519E-93C9-46B8-B976-3ED9ED67027B}" dt="2023-08-04T13:18:05.473" v="1342" actId="20577"/>
          <ac:spMkLst>
            <pc:docMk/>
            <pc:sldMk cId="1046644632" sldId="4667"/>
            <ac:spMk id="2" creationId="{46D06E33-08E7-91CB-C834-E54777AC11FF}"/>
          </ac:spMkLst>
        </pc:spChg>
        <pc:spChg chg="mod">
          <ac:chgData name="Grant Fritchey" userId="630be24c1b0bc45b" providerId="LiveId" clId="{78C3519E-93C9-46B8-B976-3ED9ED67027B}" dt="2023-08-04T13:17:52.255" v="1281" actId="20577"/>
          <ac:spMkLst>
            <pc:docMk/>
            <pc:sldMk cId="1046644632" sldId="4667"/>
            <ac:spMk id="3" creationId="{A0B3EA20-AEE9-50CD-C5ED-825FFE0DE474}"/>
          </ac:spMkLst>
        </pc:spChg>
      </pc:sldChg>
      <pc:sldChg chg="del">
        <pc:chgData name="Grant Fritchey" userId="630be24c1b0bc45b" providerId="LiveId" clId="{78C3519E-93C9-46B8-B976-3ED9ED67027B}" dt="2023-08-02T15:12:52.729" v="1" actId="47"/>
        <pc:sldMkLst>
          <pc:docMk/>
          <pc:sldMk cId="4238109691" sldId="4667"/>
        </pc:sldMkLst>
      </pc:sldChg>
      <pc:sldChg chg="del">
        <pc:chgData name="Grant Fritchey" userId="630be24c1b0bc45b" providerId="LiveId" clId="{78C3519E-93C9-46B8-B976-3ED9ED67027B}" dt="2023-08-02T15:12:52.729" v="1" actId="47"/>
        <pc:sldMkLst>
          <pc:docMk/>
          <pc:sldMk cId="417796209" sldId="4668"/>
        </pc:sldMkLst>
      </pc:sldChg>
      <pc:sldChg chg="modSp new mod">
        <pc:chgData name="Grant Fritchey" userId="630be24c1b0bc45b" providerId="LiveId" clId="{78C3519E-93C9-46B8-B976-3ED9ED67027B}" dt="2023-08-04T13:19:04.219" v="1454" actId="20577"/>
        <pc:sldMkLst>
          <pc:docMk/>
          <pc:sldMk cId="1508872990" sldId="4668"/>
        </pc:sldMkLst>
        <pc:spChg chg="mod">
          <ac:chgData name="Grant Fritchey" userId="630be24c1b0bc45b" providerId="LiveId" clId="{78C3519E-93C9-46B8-B976-3ED9ED67027B}" dt="2023-08-04T13:19:04.219" v="1454" actId="20577"/>
          <ac:spMkLst>
            <pc:docMk/>
            <pc:sldMk cId="1508872990" sldId="4668"/>
            <ac:spMk id="2" creationId="{11D43E8D-A214-5581-338A-12BA883E5FA3}"/>
          </ac:spMkLst>
        </pc:spChg>
        <pc:spChg chg="mod">
          <ac:chgData name="Grant Fritchey" userId="630be24c1b0bc45b" providerId="LiveId" clId="{78C3519E-93C9-46B8-B976-3ED9ED67027B}" dt="2023-08-04T13:18:32.838" v="1361" actId="20577"/>
          <ac:spMkLst>
            <pc:docMk/>
            <pc:sldMk cId="1508872990" sldId="4668"/>
            <ac:spMk id="3" creationId="{2082A667-3604-94B2-24BE-2C8A75411FE0}"/>
          </ac:spMkLst>
        </pc:spChg>
      </pc:sldChg>
      <pc:sldChg chg="modSp new mod">
        <pc:chgData name="Grant Fritchey" userId="630be24c1b0bc45b" providerId="LiveId" clId="{78C3519E-93C9-46B8-B976-3ED9ED67027B}" dt="2023-08-04T13:22:13.048" v="1762" actId="20577"/>
        <pc:sldMkLst>
          <pc:docMk/>
          <pc:sldMk cId="2174024603" sldId="4669"/>
        </pc:sldMkLst>
        <pc:spChg chg="mod">
          <ac:chgData name="Grant Fritchey" userId="630be24c1b0bc45b" providerId="LiveId" clId="{78C3519E-93C9-46B8-B976-3ED9ED67027B}" dt="2023-08-04T13:22:13.048" v="1762" actId="20577"/>
          <ac:spMkLst>
            <pc:docMk/>
            <pc:sldMk cId="2174024603" sldId="4669"/>
            <ac:spMk id="2" creationId="{F999CA5A-1A68-0CCA-E672-7050EC080FEB}"/>
          </ac:spMkLst>
        </pc:spChg>
        <pc:spChg chg="mod">
          <ac:chgData name="Grant Fritchey" userId="630be24c1b0bc45b" providerId="LiveId" clId="{78C3519E-93C9-46B8-B976-3ED9ED67027B}" dt="2023-08-04T13:19:15.430" v="1471" actId="20577"/>
          <ac:spMkLst>
            <pc:docMk/>
            <pc:sldMk cId="2174024603" sldId="4669"/>
            <ac:spMk id="3" creationId="{5852F709-E0E5-CA34-F775-EC8789F866B7}"/>
          </ac:spMkLst>
        </pc:spChg>
      </pc:sldChg>
      <pc:sldChg chg="del">
        <pc:chgData name="Grant Fritchey" userId="630be24c1b0bc45b" providerId="LiveId" clId="{78C3519E-93C9-46B8-B976-3ED9ED67027B}" dt="2023-08-02T15:12:52.729" v="1" actId="47"/>
        <pc:sldMkLst>
          <pc:docMk/>
          <pc:sldMk cId="3524208260" sldId="4669"/>
        </pc:sldMkLst>
      </pc:sldChg>
      <pc:sldChg chg="modSp new mod">
        <pc:chgData name="Grant Fritchey" userId="630be24c1b0bc45b" providerId="LiveId" clId="{78C3519E-93C9-46B8-B976-3ED9ED67027B}" dt="2023-08-04T13:23:40.111" v="1894" actId="20577"/>
        <pc:sldMkLst>
          <pc:docMk/>
          <pc:sldMk cId="3267388044" sldId="4670"/>
        </pc:sldMkLst>
        <pc:spChg chg="mod">
          <ac:chgData name="Grant Fritchey" userId="630be24c1b0bc45b" providerId="LiveId" clId="{78C3519E-93C9-46B8-B976-3ED9ED67027B}" dt="2023-08-04T13:23:40.111" v="1894" actId="20577"/>
          <ac:spMkLst>
            <pc:docMk/>
            <pc:sldMk cId="3267388044" sldId="4670"/>
            <ac:spMk id="2" creationId="{7C952797-BCA2-ABA6-4586-6AC2C18E100D}"/>
          </ac:spMkLst>
        </pc:spChg>
        <pc:spChg chg="mod">
          <ac:chgData name="Grant Fritchey" userId="630be24c1b0bc45b" providerId="LiveId" clId="{78C3519E-93C9-46B8-B976-3ED9ED67027B}" dt="2023-08-04T13:22:27.956" v="1767" actId="20577"/>
          <ac:spMkLst>
            <pc:docMk/>
            <pc:sldMk cId="3267388044" sldId="4670"/>
            <ac:spMk id="3" creationId="{BC914035-473C-2E85-8FB1-AC020459D865}"/>
          </ac:spMkLst>
        </pc:spChg>
      </pc:sldChg>
      <pc:sldChg chg="del">
        <pc:chgData name="Grant Fritchey" userId="630be24c1b0bc45b" providerId="LiveId" clId="{78C3519E-93C9-46B8-B976-3ED9ED67027B}" dt="2023-08-02T15:12:52.729" v="1" actId="47"/>
        <pc:sldMkLst>
          <pc:docMk/>
          <pc:sldMk cId="4059723055" sldId="4670"/>
        </pc:sldMkLst>
      </pc:sldChg>
      <pc:sldChg chg="del">
        <pc:chgData name="Grant Fritchey" userId="630be24c1b0bc45b" providerId="LiveId" clId="{78C3519E-93C9-46B8-B976-3ED9ED67027B}" dt="2023-08-02T15:12:52.729" v="1" actId="47"/>
        <pc:sldMkLst>
          <pc:docMk/>
          <pc:sldMk cId="2929138705" sldId="4671"/>
        </pc:sldMkLst>
      </pc:sldChg>
      <pc:sldChg chg="modSp new mod">
        <pc:chgData name="Grant Fritchey" userId="630be24c1b0bc45b" providerId="LiveId" clId="{78C3519E-93C9-46B8-B976-3ED9ED67027B}" dt="2023-08-04T13:25:07.211" v="1950" actId="20577"/>
        <pc:sldMkLst>
          <pc:docMk/>
          <pc:sldMk cId="3227978208" sldId="4671"/>
        </pc:sldMkLst>
        <pc:spChg chg="mod">
          <ac:chgData name="Grant Fritchey" userId="630be24c1b0bc45b" providerId="LiveId" clId="{78C3519E-93C9-46B8-B976-3ED9ED67027B}" dt="2023-08-04T13:25:07.211" v="1950" actId="20577"/>
          <ac:spMkLst>
            <pc:docMk/>
            <pc:sldMk cId="3227978208" sldId="4671"/>
            <ac:spMk id="2" creationId="{F636F049-F004-186C-059D-AB6920F34229}"/>
          </ac:spMkLst>
        </pc:spChg>
        <pc:spChg chg="mod">
          <ac:chgData name="Grant Fritchey" userId="630be24c1b0bc45b" providerId="LiveId" clId="{78C3519E-93C9-46B8-B976-3ED9ED67027B}" dt="2023-08-04T13:24:02.895" v="1899" actId="20577"/>
          <ac:spMkLst>
            <pc:docMk/>
            <pc:sldMk cId="3227978208" sldId="4671"/>
            <ac:spMk id="3" creationId="{6578DFFC-F286-EF8E-574A-50F502CA1875}"/>
          </ac:spMkLst>
        </pc:spChg>
      </pc:sldChg>
      <pc:sldChg chg="modSp new mod">
        <pc:chgData name="Grant Fritchey" userId="630be24c1b0bc45b" providerId="LiveId" clId="{78C3519E-93C9-46B8-B976-3ED9ED67027B}" dt="2023-08-04T13:27:39.712" v="2118" actId="20577"/>
        <pc:sldMkLst>
          <pc:docMk/>
          <pc:sldMk cId="2180011169" sldId="4672"/>
        </pc:sldMkLst>
        <pc:spChg chg="mod">
          <ac:chgData name="Grant Fritchey" userId="630be24c1b0bc45b" providerId="LiveId" clId="{78C3519E-93C9-46B8-B976-3ED9ED67027B}" dt="2023-08-04T13:27:39.712" v="2118" actId="20577"/>
          <ac:spMkLst>
            <pc:docMk/>
            <pc:sldMk cId="2180011169" sldId="4672"/>
            <ac:spMk id="2" creationId="{CD1651BE-0D4B-7AA2-0224-D8A6D50FB782}"/>
          </ac:spMkLst>
        </pc:spChg>
        <pc:spChg chg="mod">
          <ac:chgData name="Grant Fritchey" userId="630be24c1b0bc45b" providerId="LiveId" clId="{78C3519E-93C9-46B8-B976-3ED9ED67027B}" dt="2023-08-04T13:25:22.654" v="1959" actId="20577"/>
          <ac:spMkLst>
            <pc:docMk/>
            <pc:sldMk cId="2180011169" sldId="4672"/>
            <ac:spMk id="3" creationId="{D3FF5C59-1BBA-BDD5-FAF5-74E4F56D2620}"/>
          </ac:spMkLst>
        </pc:spChg>
      </pc:sldChg>
      <pc:sldChg chg="del">
        <pc:chgData name="Grant Fritchey" userId="630be24c1b0bc45b" providerId="LiveId" clId="{78C3519E-93C9-46B8-B976-3ED9ED67027B}" dt="2023-08-02T15:12:52.729" v="1" actId="47"/>
        <pc:sldMkLst>
          <pc:docMk/>
          <pc:sldMk cId="4193457894" sldId="4672"/>
        </pc:sldMkLst>
      </pc:sldChg>
      <pc:sldChg chg="del">
        <pc:chgData name="Grant Fritchey" userId="630be24c1b0bc45b" providerId="LiveId" clId="{78C3519E-93C9-46B8-B976-3ED9ED67027B}" dt="2023-08-02T15:12:52.729" v="1" actId="47"/>
        <pc:sldMkLst>
          <pc:docMk/>
          <pc:sldMk cId="739125038" sldId="4673"/>
        </pc:sldMkLst>
      </pc:sldChg>
      <pc:sldChg chg="modSp new mod">
        <pc:chgData name="Grant Fritchey" userId="630be24c1b0bc45b" providerId="LiveId" clId="{78C3519E-93C9-46B8-B976-3ED9ED67027B}" dt="2023-08-04T13:31:36.252" v="2344" actId="20577"/>
        <pc:sldMkLst>
          <pc:docMk/>
          <pc:sldMk cId="794122253" sldId="4673"/>
        </pc:sldMkLst>
        <pc:spChg chg="mod">
          <ac:chgData name="Grant Fritchey" userId="630be24c1b0bc45b" providerId="LiveId" clId="{78C3519E-93C9-46B8-B976-3ED9ED67027B}" dt="2023-08-04T13:31:36.252" v="2344" actId="20577"/>
          <ac:spMkLst>
            <pc:docMk/>
            <pc:sldMk cId="794122253" sldId="4673"/>
            <ac:spMk id="2" creationId="{B84863E9-6B95-8EFC-3C6C-103335294B3C}"/>
          </ac:spMkLst>
        </pc:spChg>
        <pc:spChg chg="mod">
          <ac:chgData name="Grant Fritchey" userId="630be24c1b0bc45b" providerId="LiveId" clId="{78C3519E-93C9-46B8-B976-3ED9ED67027B}" dt="2023-08-04T13:25:30.108" v="1970" actId="20577"/>
          <ac:spMkLst>
            <pc:docMk/>
            <pc:sldMk cId="794122253" sldId="4673"/>
            <ac:spMk id="3" creationId="{DD187187-671C-F5D0-24AC-1F309F88EBAD}"/>
          </ac:spMkLst>
        </pc:spChg>
      </pc:sldChg>
      <pc:sldChg chg="modSp new mod">
        <pc:chgData name="Grant Fritchey" userId="630be24c1b0bc45b" providerId="LiveId" clId="{78C3519E-93C9-46B8-B976-3ED9ED67027B}" dt="2023-08-04T13:28:08.482" v="2200" actId="20577"/>
        <pc:sldMkLst>
          <pc:docMk/>
          <pc:sldMk cId="171141821" sldId="4674"/>
        </pc:sldMkLst>
        <pc:spChg chg="mod">
          <ac:chgData name="Grant Fritchey" userId="630be24c1b0bc45b" providerId="LiveId" clId="{78C3519E-93C9-46B8-B976-3ED9ED67027B}" dt="2023-08-04T13:28:08.482" v="2200" actId="20577"/>
          <ac:spMkLst>
            <pc:docMk/>
            <pc:sldMk cId="171141821" sldId="4674"/>
            <ac:spMk id="2" creationId="{8B107EEA-34A4-106C-70BE-5ABCB761DB87}"/>
          </ac:spMkLst>
        </pc:spChg>
        <pc:spChg chg="mod">
          <ac:chgData name="Grant Fritchey" userId="630be24c1b0bc45b" providerId="LiveId" clId="{78C3519E-93C9-46B8-B976-3ED9ED67027B}" dt="2023-08-04T13:27:47.840" v="2127" actId="20577"/>
          <ac:spMkLst>
            <pc:docMk/>
            <pc:sldMk cId="171141821" sldId="4674"/>
            <ac:spMk id="3" creationId="{AC056359-FD21-4257-3693-C16220916BB2}"/>
          </ac:spMkLst>
        </pc:spChg>
      </pc:sldChg>
      <pc:sldChg chg="del">
        <pc:chgData name="Grant Fritchey" userId="630be24c1b0bc45b" providerId="LiveId" clId="{78C3519E-93C9-46B8-B976-3ED9ED67027B}" dt="2023-08-02T15:12:33.432" v="0" actId="47"/>
        <pc:sldMkLst>
          <pc:docMk/>
          <pc:sldMk cId="3945498811" sldId="4674"/>
        </pc:sldMkLst>
      </pc:sldChg>
      <pc:sldChg chg="modSp new mod">
        <pc:chgData name="Grant Fritchey" userId="630be24c1b0bc45b" providerId="LiveId" clId="{78C3519E-93C9-46B8-B976-3ED9ED67027B}" dt="2023-08-04T13:32:28.984" v="2455" actId="20577"/>
        <pc:sldMkLst>
          <pc:docMk/>
          <pc:sldMk cId="2880424310" sldId="4675"/>
        </pc:sldMkLst>
        <pc:spChg chg="mod">
          <ac:chgData name="Grant Fritchey" userId="630be24c1b0bc45b" providerId="LiveId" clId="{78C3519E-93C9-46B8-B976-3ED9ED67027B}" dt="2023-08-04T13:32:28.984" v="2455" actId="20577"/>
          <ac:spMkLst>
            <pc:docMk/>
            <pc:sldMk cId="2880424310" sldId="4675"/>
            <ac:spMk id="2" creationId="{077CEE7E-DD3E-A037-7F51-A900AB3592C6}"/>
          </ac:spMkLst>
        </pc:spChg>
        <pc:spChg chg="mod">
          <ac:chgData name="Grant Fritchey" userId="630be24c1b0bc45b" providerId="LiveId" clId="{78C3519E-93C9-46B8-B976-3ED9ED67027B}" dt="2023-08-04T13:32:04.188" v="2359" actId="20577"/>
          <ac:spMkLst>
            <pc:docMk/>
            <pc:sldMk cId="2880424310" sldId="4675"/>
            <ac:spMk id="3" creationId="{69A1D458-F355-D79C-2B29-A59B87B29BB3}"/>
          </ac:spMkLst>
        </pc:spChg>
      </pc:sldChg>
      <pc:sldChg chg="del">
        <pc:chgData name="Grant Fritchey" userId="630be24c1b0bc45b" providerId="LiveId" clId="{78C3519E-93C9-46B8-B976-3ED9ED67027B}" dt="2023-08-02T15:12:33.432" v="0" actId="47"/>
        <pc:sldMkLst>
          <pc:docMk/>
          <pc:sldMk cId="3693726230" sldId="4675"/>
        </pc:sldMkLst>
      </pc:sldChg>
      <pc:sldChg chg="modSp new mod">
        <pc:chgData name="Grant Fritchey" userId="630be24c1b0bc45b" providerId="LiveId" clId="{78C3519E-93C9-46B8-B976-3ED9ED67027B}" dt="2023-08-04T13:32:49.539" v="2463" actId="20577"/>
        <pc:sldMkLst>
          <pc:docMk/>
          <pc:sldMk cId="3041362921" sldId="4676"/>
        </pc:sldMkLst>
        <pc:spChg chg="mod">
          <ac:chgData name="Grant Fritchey" userId="630be24c1b0bc45b" providerId="LiveId" clId="{78C3519E-93C9-46B8-B976-3ED9ED67027B}" dt="2023-08-04T13:32:49.539" v="2463" actId="20577"/>
          <ac:spMkLst>
            <pc:docMk/>
            <pc:sldMk cId="3041362921" sldId="4676"/>
            <ac:spMk id="3" creationId="{D3BB72B3-5873-9871-BC93-A74228B5DA47}"/>
          </ac:spMkLst>
        </pc:spChg>
      </pc:sldChg>
      <pc:sldChg chg="del">
        <pc:chgData name="Grant Fritchey" userId="630be24c1b0bc45b" providerId="LiveId" clId="{78C3519E-93C9-46B8-B976-3ED9ED67027B}" dt="2023-08-02T15:12:52.729" v="1" actId="47"/>
        <pc:sldMkLst>
          <pc:docMk/>
          <pc:sldMk cId="3448439964" sldId="4676"/>
        </pc:sldMkLst>
      </pc:sldChg>
      <pc:sldChg chg="del">
        <pc:chgData name="Grant Fritchey" userId="630be24c1b0bc45b" providerId="LiveId" clId="{78C3519E-93C9-46B8-B976-3ED9ED67027B}" dt="2023-08-02T15:12:52.729" v="1" actId="47"/>
        <pc:sldMkLst>
          <pc:docMk/>
          <pc:sldMk cId="3293943301" sldId="4677"/>
        </pc:sldMkLst>
      </pc:sldChg>
      <pc:sldMasterChg chg="delSldLayout">
        <pc:chgData name="Grant Fritchey" userId="630be24c1b0bc45b" providerId="LiveId" clId="{78C3519E-93C9-46B8-B976-3ED9ED67027B}" dt="2023-08-02T15:12:52.729" v="1" actId="47"/>
        <pc:sldMasterMkLst>
          <pc:docMk/>
          <pc:sldMasterMk cId="3225297586" sldId="2147483739"/>
        </pc:sldMasterMkLst>
        <pc:sldLayoutChg chg="del">
          <pc:chgData name="Grant Fritchey" userId="630be24c1b0bc45b" providerId="LiveId" clId="{78C3519E-93C9-46B8-B976-3ED9ED67027B}" dt="2023-08-02T15:12:52.729" v="1" actId="47"/>
          <pc:sldLayoutMkLst>
            <pc:docMk/>
            <pc:sldMasterMk cId="3225297586" sldId="2147483739"/>
            <pc:sldLayoutMk cId="1382162987" sldId="21474837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71A9-B60F-4399-87C7-E47E52EC66BA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6352C-5557-4BE9-89C3-12534FBF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01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vail.com/about/news/datavail-study-identifies-top-five-challenging-database-management-issues-facing-organizations-today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techtarget.com/searchdatamanagement/tip/10-big-data-challenges-and-how-to-address-them" TargetMode="External"/><Relationship Id="rId5" Type="http://schemas.openxmlformats.org/officeDocument/2006/relationships/hyperlink" Target="https://tudip.com/blog-post/9-common-database-management-challenges-and-how-to-fix-them/" TargetMode="External"/><Relationship Id="rId4" Type="http://schemas.openxmlformats.org/officeDocument/2006/relationships/hyperlink" Target="https://www.hackread.com/5-common-database-management-challenges-how-to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benjreay/14713228051/in/photolist-oqa96H-e76R8R-a42jmC-WyWQ9q-TCzDCm-i6cpkf-2jZwhZ8-oHcbMi-VdzzWS-6CrL7s-5YpgQU-rZ7SkY-9wFp99-9Nuqd4-595X6K-aZVc6T-9wGEPJ-9wTEoc-5LdA3Y-7zQzac-5RNZrj-4V4Rvk-MGqW-hsxMoz-dYLSDd-tQxFmP-bXBkHs-bvgXuq-6uZH4F-2jm1RWx-9T9WF-aW2T4-2h1CWQ3-Ean11-QgGo-6PyW5a-65QC9A-5DeuzB-bTQwfx-9Mu3Cr-FSHhxU-9bCdNV-2iQJuBd-627q94-62bCFs-627qia-5HDioH-62bCHj-ywpoec-5nRsb3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Study Identifies Top Five Most Challenging Database Management Issues (datavail.com)</a:t>
            </a:r>
            <a:endParaRPr lang="en-US" dirty="0"/>
          </a:p>
          <a:p>
            <a:r>
              <a:rPr lang="en-US" dirty="0">
                <a:hlinkClick r:id="rId4"/>
              </a:rPr>
              <a:t>5 Common Database Management Challenges &amp; How to Solve Them (hackread.com)</a:t>
            </a:r>
            <a:endParaRPr lang="en-US" dirty="0"/>
          </a:p>
          <a:p>
            <a:r>
              <a:rPr lang="en-US" dirty="0">
                <a:hlinkClick r:id="rId5"/>
              </a:rPr>
              <a:t>Blog: 9 Common Database Management Challenges and How to Fix Them | </a:t>
            </a:r>
            <a:r>
              <a:rPr lang="en-US" dirty="0" err="1">
                <a:hlinkClick r:id="rId5"/>
              </a:rPr>
              <a:t>Tudip</a:t>
            </a:r>
            <a:endParaRPr lang="en-US" dirty="0"/>
          </a:p>
          <a:p>
            <a:r>
              <a:rPr lang="en-US" dirty="0">
                <a:hlinkClick r:id="rId6"/>
              </a:rPr>
              <a:t>Top 10 Big Data Challenges and How to Address Them (techtarget.com)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6352C-5557-4BE9-89C3-12534FBF3B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9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012B3F1A-8C40-FF0B-B2CE-5C18A01F08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CA772569-66E3-A26E-D58E-BB0C1AE611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E54AA45F-E99F-23AA-D06F-2780709543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fld id="{B3609E25-294E-4EB8-BFCE-E7BC4F586052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Big question mark | in Ipswich | Benjamin Reay | Flickr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6352C-5557-4BE9-89C3-12534FBF3B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9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4726" y="567910"/>
            <a:ext cx="9096375" cy="348830"/>
          </a:xfrm>
        </p:spPr>
        <p:txBody>
          <a:bodyPr>
            <a:noAutofit/>
          </a:bodyPr>
          <a:lstStyle>
            <a:lvl1pPr>
              <a:defRPr sz="2400">
                <a:solidFill>
                  <a:srgbClr val="191919"/>
                </a:solidFill>
                <a:latin typeface="gatebase Medium" panose="00000500000000000000" charset="0"/>
              </a:defRPr>
            </a:lvl1pPr>
          </a:lstStyle>
          <a:p>
            <a:r>
              <a:rPr lang="en-US"/>
              <a:t>Your clever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F7FC49-4B81-4EB0-A736-B89C196320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AC5C49-6FF7-4DF8-A469-FA9EBBE7AD26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5ED35DB-ACB9-4FD0-A305-F87CD9E24D1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1B5594-D172-40E8-8610-54220AC99412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4734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with image left alternate a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CCDF153-12B9-4A67-96B4-AACBA52944A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1" y="1686386"/>
            <a:ext cx="5475338" cy="5171614"/>
          </a:xfrm>
          <a:custGeom>
            <a:avLst/>
            <a:gdLst>
              <a:gd name="connsiteX0" fmla="*/ 0 w 5465763"/>
              <a:gd name="connsiteY0" fmla="*/ 0 h 5160962"/>
              <a:gd name="connsiteX1" fmla="*/ 5465763 w 5465763"/>
              <a:gd name="connsiteY1" fmla="*/ 0 h 5160962"/>
              <a:gd name="connsiteX2" fmla="*/ 5465763 w 5465763"/>
              <a:gd name="connsiteY2" fmla="*/ 5160962 h 5160962"/>
              <a:gd name="connsiteX3" fmla="*/ 0 w 5465763"/>
              <a:gd name="connsiteY3" fmla="*/ 5160962 h 5160962"/>
              <a:gd name="connsiteX4" fmla="*/ 0 w 5465763"/>
              <a:gd name="connsiteY4" fmla="*/ 0 h 5160962"/>
              <a:gd name="connsiteX0" fmla="*/ 0 w 5465763"/>
              <a:gd name="connsiteY0" fmla="*/ 0 h 5160962"/>
              <a:gd name="connsiteX1" fmla="*/ 5393951 w 5465763"/>
              <a:gd name="connsiteY1" fmla="*/ 1723476 h 5160962"/>
              <a:gd name="connsiteX2" fmla="*/ 5465763 w 5465763"/>
              <a:gd name="connsiteY2" fmla="*/ 5160962 h 5160962"/>
              <a:gd name="connsiteX3" fmla="*/ 0 w 5465763"/>
              <a:gd name="connsiteY3" fmla="*/ 5160962 h 5160962"/>
              <a:gd name="connsiteX4" fmla="*/ 0 w 5465763"/>
              <a:gd name="connsiteY4" fmla="*/ 0 h 5160962"/>
              <a:gd name="connsiteX0" fmla="*/ 0 w 5475338"/>
              <a:gd name="connsiteY0" fmla="*/ 0 h 5160962"/>
              <a:gd name="connsiteX1" fmla="*/ 5475338 w 5475338"/>
              <a:gd name="connsiteY1" fmla="*/ 1608578 h 5160962"/>
              <a:gd name="connsiteX2" fmla="*/ 5465763 w 5475338"/>
              <a:gd name="connsiteY2" fmla="*/ 5160962 h 5160962"/>
              <a:gd name="connsiteX3" fmla="*/ 0 w 5475338"/>
              <a:gd name="connsiteY3" fmla="*/ 5160962 h 5160962"/>
              <a:gd name="connsiteX4" fmla="*/ 0 w 5475338"/>
              <a:gd name="connsiteY4" fmla="*/ 0 h 5160962"/>
              <a:gd name="connsiteX0" fmla="*/ 0 w 5475338"/>
              <a:gd name="connsiteY0" fmla="*/ 0 h 5160962"/>
              <a:gd name="connsiteX1" fmla="*/ 5475338 w 5475338"/>
              <a:gd name="connsiteY1" fmla="*/ 1608578 h 5160962"/>
              <a:gd name="connsiteX2" fmla="*/ 4790735 w 5475338"/>
              <a:gd name="connsiteY2" fmla="*/ 5151387 h 5160962"/>
              <a:gd name="connsiteX3" fmla="*/ 0 w 5475338"/>
              <a:gd name="connsiteY3" fmla="*/ 5160962 h 5160962"/>
              <a:gd name="connsiteX4" fmla="*/ 0 w 5475338"/>
              <a:gd name="connsiteY4" fmla="*/ 0 h 5160962"/>
              <a:gd name="connsiteX0" fmla="*/ 0 w 5475338"/>
              <a:gd name="connsiteY0" fmla="*/ 0 h 5160962"/>
              <a:gd name="connsiteX1" fmla="*/ 5475338 w 5475338"/>
              <a:gd name="connsiteY1" fmla="*/ 1608578 h 5160962"/>
              <a:gd name="connsiteX2" fmla="*/ 4790735 w 5475338"/>
              <a:gd name="connsiteY2" fmla="*/ 5151387 h 5160962"/>
              <a:gd name="connsiteX3" fmla="*/ 0 w 5475338"/>
              <a:gd name="connsiteY3" fmla="*/ 5160962 h 5160962"/>
              <a:gd name="connsiteX4" fmla="*/ 0 w 5475338"/>
              <a:gd name="connsiteY4" fmla="*/ 0 h 5160962"/>
              <a:gd name="connsiteX0" fmla="*/ 0 w 5475338"/>
              <a:gd name="connsiteY0" fmla="*/ 0 h 5160962"/>
              <a:gd name="connsiteX1" fmla="*/ 5475338 w 5475338"/>
              <a:gd name="connsiteY1" fmla="*/ 1608578 h 5160962"/>
              <a:gd name="connsiteX2" fmla="*/ 4790735 w 5475338"/>
              <a:gd name="connsiteY2" fmla="*/ 5151387 h 5160962"/>
              <a:gd name="connsiteX3" fmla="*/ 0 w 5475338"/>
              <a:gd name="connsiteY3" fmla="*/ 5160962 h 5160962"/>
              <a:gd name="connsiteX4" fmla="*/ 0 w 5475338"/>
              <a:gd name="connsiteY4" fmla="*/ 0 h 5160962"/>
              <a:gd name="connsiteX0" fmla="*/ 0 w 5475338"/>
              <a:gd name="connsiteY0" fmla="*/ 0 h 5160962"/>
              <a:gd name="connsiteX1" fmla="*/ 5475338 w 5475338"/>
              <a:gd name="connsiteY1" fmla="*/ 1608578 h 5160962"/>
              <a:gd name="connsiteX2" fmla="*/ 4790735 w 5475338"/>
              <a:gd name="connsiteY2" fmla="*/ 5151387 h 5160962"/>
              <a:gd name="connsiteX3" fmla="*/ 0 w 5475338"/>
              <a:gd name="connsiteY3" fmla="*/ 5160962 h 5160962"/>
              <a:gd name="connsiteX4" fmla="*/ 0 w 5475338"/>
              <a:gd name="connsiteY4" fmla="*/ 0 h 5160962"/>
              <a:gd name="connsiteX0" fmla="*/ 0 w 5475338"/>
              <a:gd name="connsiteY0" fmla="*/ 0 h 5160962"/>
              <a:gd name="connsiteX1" fmla="*/ 5475338 w 5475338"/>
              <a:gd name="connsiteY1" fmla="*/ 1608578 h 5160962"/>
              <a:gd name="connsiteX2" fmla="*/ 4790735 w 5475338"/>
              <a:gd name="connsiteY2" fmla="*/ 5151387 h 5160962"/>
              <a:gd name="connsiteX3" fmla="*/ 0 w 5475338"/>
              <a:gd name="connsiteY3" fmla="*/ 5160962 h 5160962"/>
              <a:gd name="connsiteX4" fmla="*/ 0 w 5475338"/>
              <a:gd name="connsiteY4" fmla="*/ 0 h 5160962"/>
              <a:gd name="connsiteX0" fmla="*/ 0 w 5475338"/>
              <a:gd name="connsiteY0" fmla="*/ 0 h 5160962"/>
              <a:gd name="connsiteX1" fmla="*/ 5475338 w 5475338"/>
              <a:gd name="connsiteY1" fmla="*/ 1608578 h 5160962"/>
              <a:gd name="connsiteX2" fmla="*/ 4790735 w 5475338"/>
              <a:gd name="connsiteY2" fmla="*/ 5151387 h 5160962"/>
              <a:gd name="connsiteX3" fmla="*/ 0 w 5475338"/>
              <a:gd name="connsiteY3" fmla="*/ 5160962 h 5160962"/>
              <a:gd name="connsiteX4" fmla="*/ 0 w 5475338"/>
              <a:gd name="connsiteY4" fmla="*/ 0 h 5160962"/>
              <a:gd name="connsiteX0" fmla="*/ 0 w 5475338"/>
              <a:gd name="connsiteY0" fmla="*/ 0 h 5160962"/>
              <a:gd name="connsiteX1" fmla="*/ 5475338 w 5475338"/>
              <a:gd name="connsiteY1" fmla="*/ 1608578 h 5160962"/>
              <a:gd name="connsiteX2" fmla="*/ 4790735 w 5475338"/>
              <a:gd name="connsiteY2" fmla="*/ 5151387 h 5160962"/>
              <a:gd name="connsiteX3" fmla="*/ 0 w 5475338"/>
              <a:gd name="connsiteY3" fmla="*/ 5160962 h 5160962"/>
              <a:gd name="connsiteX4" fmla="*/ 0 w 5475338"/>
              <a:gd name="connsiteY4" fmla="*/ 0 h 5160962"/>
              <a:gd name="connsiteX0" fmla="*/ 0 w 5475338"/>
              <a:gd name="connsiteY0" fmla="*/ 0 h 5160962"/>
              <a:gd name="connsiteX1" fmla="*/ 5475338 w 5475338"/>
              <a:gd name="connsiteY1" fmla="*/ 1608578 h 5160962"/>
              <a:gd name="connsiteX2" fmla="*/ 4790735 w 5475338"/>
              <a:gd name="connsiteY2" fmla="*/ 5151387 h 5160962"/>
              <a:gd name="connsiteX3" fmla="*/ 0 w 5475338"/>
              <a:gd name="connsiteY3" fmla="*/ 5160962 h 5160962"/>
              <a:gd name="connsiteX4" fmla="*/ 0 w 5475338"/>
              <a:gd name="connsiteY4" fmla="*/ 0 h 5160962"/>
              <a:gd name="connsiteX0" fmla="*/ 0 w 5475338"/>
              <a:gd name="connsiteY0" fmla="*/ 24596 h 5185558"/>
              <a:gd name="connsiteX1" fmla="*/ 5475338 w 5475338"/>
              <a:gd name="connsiteY1" fmla="*/ 1633174 h 5185558"/>
              <a:gd name="connsiteX2" fmla="*/ 4790735 w 5475338"/>
              <a:gd name="connsiteY2" fmla="*/ 5175983 h 5185558"/>
              <a:gd name="connsiteX3" fmla="*/ 0 w 5475338"/>
              <a:gd name="connsiteY3" fmla="*/ 5185558 h 5185558"/>
              <a:gd name="connsiteX4" fmla="*/ 0 w 5475338"/>
              <a:gd name="connsiteY4" fmla="*/ 24596 h 5185558"/>
              <a:gd name="connsiteX0" fmla="*/ 0 w 5475338"/>
              <a:gd name="connsiteY0" fmla="*/ 10652 h 5171614"/>
              <a:gd name="connsiteX1" fmla="*/ 5475338 w 5475338"/>
              <a:gd name="connsiteY1" fmla="*/ 1619230 h 5171614"/>
              <a:gd name="connsiteX2" fmla="*/ 4790735 w 5475338"/>
              <a:gd name="connsiteY2" fmla="*/ 5162039 h 5171614"/>
              <a:gd name="connsiteX3" fmla="*/ 0 w 5475338"/>
              <a:gd name="connsiteY3" fmla="*/ 5171614 h 5171614"/>
              <a:gd name="connsiteX4" fmla="*/ 0 w 5475338"/>
              <a:gd name="connsiteY4" fmla="*/ 10652 h 517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5338" h="5171614">
                <a:moveTo>
                  <a:pt x="0" y="10652"/>
                </a:moveTo>
                <a:cubicBezTo>
                  <a:pt x="1170733" y="-64200"/>
                  <a:pt x="4435400" y="233097"/>
                  <a:pt x="5475338" y="1619230"/>
                </a:cubicBezTo>
                <a:cubicBezTo>
                  <a:pt x="5285436" y="2870382"/>
                  <a:pt x="5047661" y="3920461"/>
                  <a:pt x="4790735" y="5162039"/>
                </a:cubicBezTo>
                <a:lnTo>
                  <a:pt x="0" y="5171614"/>
                </a:lnTo>
                <a:lnTo>
                  <a:pt x="0" y="106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>
                <a:highlight>
                  <a:srgbClr val="FFFF00"/>
                </a:highlight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/>
            </a:pPr>
            <a:r>
              <a:rPr lang="en-US"/>
              <a:t>Select this, paste photo, then reset slide. Picture format + crop to optimize. Crop + “fill” will fix aspect ratio problems.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D4084-7989-420E-83E8-A3F9B4C712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EF7390-4719-4CBD-AF7E-1C710C6EFF32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6A1F3-F4E1-4BB4-A253-485E503D1C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18213" y="1754659"/>
            <a:ext cx="5513387" cy="3212757"/>
          </a:xfrm>
        </p:spPr>
        <p:txBody>
          <a:bodyPr anchor="ctr">
            <a:normAutofit/>
          </a:bodyPr>
          <a:lstStyle>
            <a:lvl1pPr>
              <a:defRPr sz="4100"/>
            </a:lvl1pPr>
          </a:lstStyle>
          <a:p>
            <a:pPr lvl="0"/>
            <a:r>
              <a:rPr lang="en-US"/>
              <a:t>Perhaps you like this angle better?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ED957DD-917F-4065-A741-7126BE5CD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64726" y="567910"/>
            <a:ext cx="9096375" cy="348830"/>
          </a:xfrm>
        </p:spPr>
        <p:txBody>
          <a:bodyPr>
            <a:noAutofit/>
          </a:bodyPr>
          <a:lstStyle>
            <a:lvl1pPr>
              <a:defRPr sz="2400">
                <a:solidFill>
                  <a:srgbClr val="191919"/>
                </a:solidFill>
                <a:latin typeface="gatebase Medium" panose="00000500000000000000" charset="0"/>
              </a:defRPr>
            </a:lvl1pPr>
          </a:lstStyle>
          <a:p>
            <a:r>
              <a:rPr lang="en-US"/>
              <a:t>Your cheeky slide title</a:t>
            </a:r>
          </a:p>
        </p:txBody>
      </p:sp>
    </p:spTree>
    <p:extLst>
      <p:ext uri="{BB962C8B-B14F-4D97-AF65-F5344CB8AC3E}">
        <p14:creationId xmlns:p14="http://schemas.microsoft.com/office/powerpoint/2010/main" val="218807557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0D18006-A30B-4A48-ABDB-EDCD97A84A9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9407429" y="5737535"/>
            <a:ext cx="2135187" cy="2920300"/>
          </a:xfrm>
          <a:custGeom>
            <a:avLst/>
            <a:gdLst>
              <a:gd name="connsiteX0" fmla="*/ 0 w 2135187"/>
              <a:gd name="connsiteY0" fmla="*/ 0 h 2387600"/>
              <a:gd name="connsiteX1" fmla="*/ 2135187 w 2135187"/>
              <a:gd name="connsiteY1" fmla="*/ 0 h 2387600"/>
              <a:gd name="connsiteX2" fmla="*/ 2135187 w 2135187"/>
              <a:gd name="connsiteY2" fmla="*/ 2387600 h 2387600"/>
              <a:gd name="connsiteX3" fmla="*/ 0 w 2135187"/>
              <a:gd name="connsiteY3" fmla="*/ 2387600 h 2387600"/>
              <a:gd name="connsiteX4" fmla="*/ 0 w 2135187"/>
              <a:gd name="connsiteY4" fmla="*/ 0 h 2387600"/>
              <a:gd name="connsiteX0" fmla="*/ 0 w 2135187"/>
              <a:gd name="connsiteY0" fmla="*/ 203200 h 2590800"/>
              <a:gd name="connsiteX1" fmla="*/ 2135187 w 2135187"/>
              <a:gd name="connsiteY1" fmla="*/ 203200 h 2590800"/>
              <a:gd name="connsiteX2" fmla="*/ 2135187 w 2135187"/>
              <a:gd name="connsiteY2" fmla="*/ 2590800 h 2590800"/>
              <a:gd name="connsiteX3" fmla="*/ 0 w 2135187"/>
              <a:gd name="connsiteY3" fmla="*/ 2590800 h 2590800"/>
              <a:gd name="connsiteX4" fmla="*/ 0 w 2135187"/>
              <a:gd name="connsiteY4" fmla="*/ 203200 h 2590800"/>
              <a:gd name="connsiteX0" fmla="*/ 0 w 2135187"/>
              <a:gd name="connsiteY0" fmla="*/ 290688 h 2678288"/>
              <a:gd name="connsiteX1" fmla="*/ 2135187 w 2135187"/>
              <a:gd name="connsiteY1" fmla="*/ 290688 h 2678288"/>
              <a:gd name="connsiteX2" fmla="*/ 2135187 w 2135187"/>
              <a:gd name="connsiteY2" fmla="*/ 2678288 h 2678288"/>
              <a:gd name="connsiteX3" fmla="*/ 0 w 2135187"/>
              <a:gd name="connsiteY3" fmla="*/ 2678288 h 2678288"/>
              <a:gd name="connsiteX4" fmla="*/ 0 w 2135187"/>
              <a:gd name="connsiteY4" fmla="*/ 290688 h 2678288"/>
              <a:gd name="connsiteX0" fmla="*/ 0 w 2135187"/>
              <a:gd name="connsiteY0" fmla="*/ 217014 h 2604614"/>
              <a:gd name="connsiteX1" fmla="*/ 2135187 w 2135187"/>
              <a:gd name="connsiteY1" fmla="*/ 217014 h 2604614"/>
              <a:gd name="connsiteX2" fmla="*/ 2135187 w 2135187"/>
              <a:gd name="connsiteY2" fmla="*/ 2604614 h 2604614"/>
              <a:gd name="connsiteX3" fmla="*/ 0 w 2135187"/>
              <a:gd name="connsiteY3" fmla="*/ 2604614 h 2604614"/>
              <a:gd name="connsiteX4" fmla="*/ 0 w 2135187"/>
              <a:gd name="connsiteY4" fmla="*/ 217014 h 2604614"/>
              <a:gd name="connsiteX0" fmla="*/ 0 w 2135187"/>
              <a:gd name="connsiteY0" fmla="*/ 268119 h 2655719"/>
              <a:gd name="connsiteX1" fmla="*/ 2135187 w 2135187"/>
              <a:gd name="connsiteY1" fmla="*/ 268119 h 2655719"/>
              <a:gd name="connsiteX2" fmla="*/ 2135187 w 2135187"/>
              <a:gd name="connsiteY2" fmla="*/ 2655719 h 2655719"/>
              <a:gd name="connsiteX3" fmla="*/ 0 w 2135187"/>
              <a:gd name="connsiteY3" fmla="*/ 2655719 h 2655719"/>
              <a:gd name="connsiteX4" fmla="*/ 0 w 2135187"/>
              <a:gd name="connsiteY4" fmla="*/ 268119 h 2655719"/>
              <a:gd name="connsiteX0" fmla="*/ 0 w 2135187"/>
              <a:gd name="connsiteY0" fmla="*/ 268119 h 2819407"/>
              <a:gd name="connsiteX1" fmla="*/ 2135187 w 2135187"/>
              <a:gd name="connsiteY1" fmla="*/ 268119 h 2819407"/>
              <a:gd name="connsiteX2" fmla="*/ 2135187 w 2135187"/>
              <a:gd name="connsiteY2" fmla="*/ 2655719 h 2819407"/>
              <a:gd name="connsiteX3" fmla="*/ 0 w 2135187"/>
              <a:gd name="connsiteY3" fmla="*/ 2655719 h 2819407"/>
              <a:gd name="connsiteX4" fmla="*/ 0 w 2135187"/>
              <a:gd name="connsiteY4" fmla="*/ 268119 h 2819407"/>
              <a:gd name="connsiteX0" fmla="*/ 0 w 2135187"/>
              <a:gd name="connsiteY0" fmla="*/ 268119 h 2891017"/>
              <a:gd name="connsiteX1" fmla="*/ 2135187 w 2135187"/>
              <a:gd name="connsiteY1" fmla="*/ 268119 h 2891017"/>
              <a:gd name="connsiteX2" fmla="*/ 2135187 w 2135187"/>
              <a:gd name="connsiteY2" fmla="*/ 2655719 h 2891017"/>
              <a:gd name="connsiteX3" fmla="*/ 0 w 2135187"/>
              <a:gd name="connsiteY3" fmla="*/ 2655719 h 2891017"/>
              <a:gd name="connsiteX4" fmla="*/ 0 w 2135187"/>
              <a:gd name="connsiteY4" fmla="*/ 268119 h 2891017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87245"/>
              <a:gd name="connsiteX1" fmla="*/ 2135187 w 2135187"/>
              <a:gd name="connsiteY1" fmla="*/ 268119 h 2887245"/>
              <a:gd name="connsiteX2" fmla="*/ 2135187 w 2135187"/>
              <a:gd name="connsiteY2" fmla="*/ 2655719 h 2887245"/>
              <a:gd name="connsiteX3" fmla="*/ 0 w 2135187"/>
              <a:gd name="connsiteY3" fmla="*/ 2655719 h 2887245"/>
              <a:gd name="connsiteX4" fmla="*/ 0 w 2135187"/>
              <a:gd name="connsiteY4" fmla="*/ 268119 h 2887245"/>
              <a:gd name="connsiteX0" fmla="*/ 0 w 2135187"/>
              <a:gd name="connsiteY0" fmla="*/ 268119 h 2920300"/>
              <a:gd name="connsiteX1" fmla="*/ 2135187 w 2135187"/>
              <a:gd name="connsiteY1" fmla="*/ 268119 h 2920300"/>
              <a:gd name="connsiteX2" fmla="*/ 2135187 w 2135187"/>
              <a:gd name="connsiteY2" fmla="*/ 2655719 h 2920300"/>
              <a:gd name="connsiteX3" fmla="*/ 0 w 2135187"/>
              <a:gd name="connsiteY3" fmla="*/ 2655719 h 2920300"/>
              <a:gd name="connsiteX4" fmla="*/ 0 w 2135187"/>
              <a:gd name="connsiteY4" fmla="*/ 268119 h 292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5187" h="2920300">
                <a:moveTo>
                  <a:pt x="0" y="268119"/>
                </a:moveTo>
                <a:cubicBezTo>
                  <a:pt x="305329" y="1419"/>
                  <a:pt x="1531408" y="-170031"/>
                  <a:pt x="2135187" y="268119"/>
                </a:cubicBezTo>
                <a:lnTo>
                  <a:pt x="2135187" y="2655719"/>
                </a:lnTo>
                <a:cubicBezTo>
                  <a:pt x="1544108" y="2985919"/>
                  <a:pt x="425979" y="3030369"/>
                  <a:pt x="0" y="2655719"/>
                </a:cubicBezTo>
                <a:lnTo>
                  <a:pt x="0" y="2681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>
                <a:highlight>
                  <a:srgbClr val="FFFF00"/>
                </a:highlight>
              </a:defRPr>
            </a:lvl1pPr>
          </a:lstStyle>
          <a:p>
            <a:r>
              <a:rPr lang="en-US"/>
              <a:t>Photo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5CE6F2A-6180-40E0-BED3-6C5ADB9C0AD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9409647" y="2301348"/>
            <a:ext cx="2135187" cy="2920300"/>
          </a:xfrm>
          <a:custGeom>
            <a:avLst/>
            <a:gdLst>
              <a:gd name="connsiteX0" fmla="*/ 0 w 2135187"/>
              <a:gd name="connsiteY0" fmla="*/ 0 h 2387600"/>
              <a:gd name="connsiteX1" fmla="*/ 2135187 w 2135187"/>
              <a:gd name="connsiteY1" fmla="*/ 0 h 2387600"/>
              <a:gd name="connsiteX2" fmla="*/ 2135187 w 2135187"/>
              <a:gd name="connsiteY2" fmla="*/ 2387600 h 2387600"/>
              <a:gd name="connsiteX3" fmla="*/ 0 w 2135187"/>
              <a:gd name="connsiteY3" fmla="*/ 2387600 h 2387600"/>
              <a:gd name="connsiteX4" fmla="*/ 0 w 2135187"/>
              <a:gd name="connsiteY4" fmla="*/ 0 h 2387600"/>
              <a:gd name="connsiteX0" fmla="*/ 0 w 2135187"/>
              <a:gd name="connsiteY0" fmla="*/ 203200 h 2590800"/>
              <a:gd name="connsiteX1" fmla="*/ 2135187 w 2135187"/>
              <a:gd name="connsiteY1" fmla="*/ 203200 h 2590800"/>
              <a:gd name="connsiteX2" fmla="*/ 2135187 w 2135187"/>
              <a:gd name="connsiteY2" fmla="*/ 2590800 h 2590800"/>
              <a:gd name="connsiteX3" fmla="*/ 0 w 2135187"/>
              <a:gd name="connsiteY3" fmla="*/ 2590800 h 2590800"/>
              <a:gd name="connsiteX4" fmla="*/ 0 w 2135187"/>
              <a:gd name="connsiteY4" fmla="*/ 203200 h 2590800"/>
              <a:gd name="connsiteX0" fmla="*/ 0 w 2135187"/>
              <a:gd name="connsiteY0" fmla="*/ 290688 h 2678288"/>
              <a:gd name="connsiteX1" fmla="*/ 2135187 w 2135187"/>
              <a:gd name="connsiteY1" fmla="*/ 290688 h 2678288"/>
              <a:gd name="connsiteX2" fmla="*/ 2135187 w 2135187"/>
              <a:gd name="connsiteY2" fmla="*/ 2678288 h 2678288"/>
              <a:gd name="connsiteX3" fmla="*/ 0 w 2135187"/>
              <a:gd name="connsiteY3" fmla="*/ 2678288 h 2678288"/>
              <a:gd name="connsiteX4" fmla="*/ 0 w 2135187"/>
              <a:gd name="connsiteY4" fmla="*/ 290688 h 2678288"/>
              <a:gd name="connsiteX0" fmla="*/ 0 w 2135187"/>
              <a:gd name="connsiteY0" fmla="*/ 217014 h 2604614"/>
              <a:gd name="connsiteX1" fmla="*/ 2135187 w 2135187"/>
              <a:gd name="connsiteY1" fmla="*/ 217014 h 2604614"/>
              <a:gd name="connsiteX2" fmla="*/ 2135187 w 2135187"/>
              <a:gd name="connsiteY2" fmla="*/ 2604614 h 2604614"/>
              <a:gd name="connsiteX3" fmla="*/ 0 w 2135187"/>
              <a:gd name="connsiteY3" fmla="*/ 2604614 h 2604614"/>
              <a:gd name="connsiteX4" fmla="*/ 0 w 2135187"/>
              <a:gd name="connsiteY4" fmla="*/ 217014 h 2604614"/>
              <a:gd name="connsiteX0" fmla="*/ 0 w 2135187"/>
              <a:gd name="connsiteY0" fmla="*/ 268119 h 2655719"/>
              <a:gd name="connsiteX1" fmla="*/ 2135187 w 2135187"/>
              <a:gd name="connsiteY1" fmla="*/ 268119 h 2655719"/>
              <a:gd name="connsiteX2" fmla="*/ 2135187 w 2135187"/>
              <a:gd name="connsiteY2" fmla="*/ 2655719 h 2655719"/>
              <a:gd name="connsiteX3" fmla="*/ 0 w 2135187"/>
              <a:gd name="connsiteY3" fmla="*/ 2655719 h 2655719"/>
              <a:gd name="connsiteX4" fmla="*/ 0 w 2135187"/>
              <a:gd name="connsiteY4" fmla="*/ 268119 h 2655719"/>
              <a:gd name="connsiteX0" fmla="*/ 0 w 2135187"/>
              <a:gd name="connsiteY0" fmla="*/ 268119 h 2819407"/>
              <a:gd name="connsiteX1" fmla="*/ 2135187 w 2135187"/>
              <a:gd name="connsiteY1" fmla="*/ 268119 h 2819407"/>
              <a:gd name="connsiteX2" fmla="*/ 2135187 w 2135187"/>
              <a:gd name="connsiteY2" fmla="*/ 2655719 h 2819407"/>
              <a:gd name="connsiteX3" fmla="*/ 0 w 2135187"/>
              <a:gd name="connsiteY3" fmla="*/ 2655719 h 2819407"/>
              <a:gd name="connsiteX4" fmla="*/ 0 w 2135187"/>
              <a:gd name="connsiteY4" fmla="*/ 268119 h 2819407"/>
              <a:gd name="connsiteX0" fmla="*/ 0 w 2135187"/>
              <a:gd name="connsiteY0" fmla="*/ 268119 h 2891017"/>
              <a:gd name="connsiteX1" fmla="*/ 2135187 w 2135187"/>
              <a:gd name="connsiteY1" fmla="*/ 268119 h 2891017"/>
              <a:gd name="connsiteX2" fmla="*/ 2135187 w 2135187"/>
              <a:gd name="connsiteY2" fmla="*/ 2655719 h 2891017"/>
              <a:gd name="connsiteX3" fmla="*/ 0 w 2135187"/>
              <a:gd name="connsiteY3" fmla="*/ 2655719 h 2891017"/>
              <a:gd name="connsiteX4" fmla="*/ 0 w 2135187"/>
              <a:gd name="connsiteY4" fmla="*/ 268119 h 2891017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87245"/>
              <a:gd name="connsiteX1" fmla="*/ 2135187 w 2135187"/>
              <a:gd name="connsiteY1" fmla="*/ 268119 h 2887245"/>
              <a:gd name="connsiteX2" fmla="*/ 2135187 w 2135187"/>
              <a:gd name="connsiteY2" fmla="*/ 2655719 h 2887245"/>
              <a:gd name="connsiteX3" fmla="*/ 0 w 2135187"/>
              <a:gd name="connsiteY3" fmla="*/ 2655719 h 2887245"/>
              <a:gd name="connsiteX4" fmla="*/ 0 w 2135187"/>
              <a:gd name="connsiteY4" fmla="*/ 268119 h 2887245"/>
              <a:gd name="connsiteX0" fmla="*/ 0 w 2135187"/>
              <a:gd name="connsiteY0" fmla="*/ 268119 h 2920300"/>
              <a:gd name="connsiteX1" fmla="*/ 2135187 w 2135187"/>
              <a:gd name="connsiteY1" fmla="*/ 268119 h 2920300"/>
              <a:gd name="connsiteX2" fmla="*/ 2135187 w 2135187"/>
              <a:gd name="connsiteY2" fmla="*/ 2655719 h 2920300"/>
              <a:gd name="connsiteX3" fmla="*/ 0 w 2135187"/>
              <a:gd name="connsiteY3" fmla="*/ 2655719 h 2920300"/>
              <a:gd name="connsiteX4" fmla="*/ 0 w 2135187"/>
              <a:gd name="connsiteY4" fmla="*/ 268119 h 292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5187" h="2920300">
                <a:moveTo>
                  <a:pt x="0" y="268119"/>
                </a:moveTo>
                <a:cubicBezTo>
                  <a:pt x="305329" y="1419"/>
                  <a:pt x="1531408" y="-170031"/>
                  <a:pt x="2135187" y="268119"/>
                </a:cubicBezTo>
                <a:lnTo>
                  <a:pt x="2135187" y="2655719"/>
                </a:lnTo>
                <a:cubicBezTo>
                  <a:pt x="1544108" y="2985919"/>
                  <a:pt x="425979" y="3030369"/>
                  <a:pt x="0" y="2655719"/>
                </a:cubicBezTo>
                <a:lnTo>
                  <a:pt x="0" y="2681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>
                <a:highlight>
                  <a:srgbClr val="FFFF00"/>
                </a:highlight>
              </a:defRPr>
            </a:lvl1pPr>
          </a:lstStyle>
          <a:p>
            <a:r>
              <a:rPr lang="en-US"/>
              <a:t>Photo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1FDA4-411A-4450-A739-119760D79A4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9409113" y="-1093619"/>
            <a:ext cx="2135187" cy="2920300"/>
          </a:xfrm>
          <a:custGeom>
            <a:avLst/>
            <a:gdLst>
              <a:gd name="connsiteX0" fmla="*/ 0 w 2135187"/>
              <a:gd name="connsiteY0" fmla="*/ 0 h 2387600"/>
              <a:gd name="connsiteX1" fmla="*/ 2135187 w 2135187"/>
              <a:gd name="connsiteY1" fmla="*/ 0 h 2387600"/>
              <a:gd name="connsiteX2" fmla="*/ 2135187 w 2135187"/>
              <a:gd name="connsiteY2" fmla="*/ 2387600 h 2387600"/>
              <a:gd name="connsiteX3" fmla="*/ 0 w 2135187"/>
              <a:gd name="connsiteY3" fmla="*/ 2387600 h 2387600"/>
              <a:gd name="connsiteX4" fmla="*/ 0 w 2135187"/>
              <a:gd name="connsiteY4" fmla="*/ 0 h 2387600"/>
              <a:gd name="connsiteX0" fmla="*/ 0 w 2135187"/>
              <a:gd name="connsiteY0" fmla="*/ 203200 h 2590800"/>
              <a:gd name="connsiteX1" fmla="*/ 2135187 w 2135187"/>
              <a:gd name="connsiteY1" fmla="*/ 203200 h 2590800"/>
              <a:gd name="connsiteX2" fmla="*/ 2135187 w 2135187"/>
              <a:gd name="connsiteY2" fmla="*/ 2590800 h 2590800"/>
              <a:gd name="connsiteX3" fmla="*/ 0 w 2135187"/>
              <a:gd name="connsiteY3" fmla="*/ 2590800 h 2590800"/>
              <a:gd name="connsiteX4" fmla="*/ 0 w 2135187"/>
              <a:gd name="connsiteY4" fmla="*/ 203200 h 2590800"/>
              <a:gd name="connsiteX0" fmla="*/ 0 w 2135187"/>
              <a:gd name="connsiteY0" fmla="*/ 290688 h 2678288"/>
              <a:gd name="connsiteX1" fmla="*/ 2135187 w 2135187"/>
              <a:gd name="connsiteY1" fmla="*/ 290688 h 2678288"/>
              <a:gd name="connsiteX2" fmla="*/ 2135187 w 2135187"/>
              <a:gd name="connsiteY2" fmla="*/ 2678288 h 2678288"/>
              <a:gd name="connsiteX3" fmla="*/ 0 w 2135187"/>
              <a:gd name="connsiteY3" fmla="*/ 2678288 h 2678288"/>
              <a:gd name="connsiteX4" fmla="*/ 0 w 2135187"/>
              <a:gd name="connsiteY4" fmla="*/ 290688 h 2678288"/>
              <a:gd name="connsiteX0" fmla="*/ 0 w 2135187"/>
              <a:gd name="connsiteY0" fmla="*/ 217014 h 2604614"/>
              <a:gd name="connsiteX1" fmla="*/ 2135187 w 2135187"/>
              <a:gd name="connsiteY1" fmla="*/ 217014 h 2604614"/>
              <a:gd name="connsiteX2" fmla="*/ 2135187 w 2135187"/>
              <a:gd name="connsiteY2" fmla="*/ 2604614 h 2604614"/>
              <a:gd name="connsiteX3" fmla="*/ 0 w 2135187"/>
              <a:gd name="connsiteY3" fmla="*/ 2604614 h 2604614"/>
              <a:gd name="connsiteX4" fmla="*/ 0 w 2135187"/>
              <a:gd name="connsiteY4" fmla="*/ 217014 h 2604614"/>
              <a:gd name="connsiteX0" fmla="*/ 0 w 2135187"/>
              <a:gd name="connsiteY0" fmla="*/ 268119 h 2655719"/>
              <a:gd name="connsiteX1" fmla="*/ 2135187 w 2135187"/>
              <a:gd name="connsiteY1" fmla="*/ 268119 h 2655719"/>
              <a:gd name="connsiteX2" fmla="*/ 2135187 w 2135187"/>
              <a:gd name="connsiteY2" fmla="*/ 2655719 h 2655719"/>
              <a:gd name="connsiteX3" fmla="*/ 0 w 2135187"/>
              <a:gd name="connsiteY3" fmla="*/ 2655719 h 2655719"/>
              <a:gd name="connsiteX4" fmla="*/ 0 w 2135187"/>
              <a:gd name="connsiteY4" fmla="*/ 268119 h 2655719"/>
              <a:gd name="connsiteX0" fmla="*/ 0 w 2135187"/>
              <a:gd name="connsiteY0" fmla="*/ 268119 h 2819407"/>
              <a:gd name="connsiteX1" fmla="*/ 2135187 w 2135187"/>
              <a:gd name="connsiteY1" fmla="*/ 268119 h 2819407"/>
              <a:gd name="connsiteX2" fmla="*/ 2135187 w 2135187"/>
              <a:gd name="connsiteY2" fmla="*/ 2655719 h 2819407"/>
              <a:gd name="connsiteX3" fmla="*/ 0 w 2135187"/>
              <a:gd name="connsiteY3" fmla="*/ 2655719 h 2819407"/>
              <a:gd name="connsiteX4" fmla="*/ 0 w 2135187"/>
              <a:gd name="connsiteY4" fmla="*/ 268119 h 2819407"/>
              <a:gd name="connsiteX0" fmla="*/ 0 w 2135187"/>
              <a:gd name="connsiteY0" fmla="*/ 268119 h 2891017"/>
              <a:gd name="connsiteX1" fmla="*/ 2135187 w 2135187"/>
              <a:gd name="connsiteY1" fmla="*/ 268119 h 2891017"/>
              <a:gd name="connsiteX2" fmla="*/ 2135187 w 2135187"/>
              <a:gd name="connsiteY2" fmla="*/ 2655719 h 2891017"/>
              <a:gd name="connsiteX3" fmla="*/ 0 w 2135187"/>
              <a:gd name="connsiteY3" fmla="*/ 2655719 h 2891017"/>
              <a:gd name="connsiteX4" fmla="*/ 0 w 2135187"/>
              <a:gd name="connsiteY4" fmla="*/ 268119 h 2891017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87245"/>
              <a:gd name="connsiteX1" fmla="*/ 2135187 w 2135187"/>
              <a:gd name="connsiteY1" fmla="*/ 268119 h 2887245"/>
              <a:gd name="connsiteX2" fmla="*/ 2135187 w 2135187"/>
              <a:gd name="connsiteY2" fmla="*/ 2655719 h 2887245"/>
              <a:gd name="connsiteX3" fmla="*/ 0 w 2135187"/>
              <a:gd name="connsiteY3" fmla="*/ 2655719 h 2887245"/>
              <a:gd name="connsiteX4" fmla="*/ 0 w 2135187"/>
              <a:gd name="connsiteY4" fmla="*/ 268119 h 2887245"/>
              <a:gd name="connsiteX0" fmla="*/ 0 w 2135187"/>
              <a:gd name="connsiteY0" fmla="*/ 268119 h 2920300"/>
              <a:gd name="connsiteX1" fmla="*/ 2135187 w 2135187"/>
              <a:gd name="connsiteY1" fmla="*/ 268119 h 2920300"/>
              <a:gd name="connsiteX2" fmla="*/ 2135187 w 2135187"/>
              <a:gd name="connsiteY2" fmla="*/ 2655719 h 2920300"/>
              <a:gd name="connsiteX3" fmla="*/ 0 w 2135187"/>
              <a:gd name="connsiteY3" fmla="*/ 2655719 h 2920300"/>
              <a:gd name="connsiteX4" fmla="*/ 0 w 2135187"/>
              <a:gd name="connsiteY4" fmla="*/ 268119 h 292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5187" h="2920300">
                <a:moveTo>
                  <a:pt x="0" y="268119"/>
                </a:moveTo>
                <a:cubicBezTo>
                  <a:pt x="305329" y="1419"/>
                  <a:pt x="1531408" y="-170031"/>
                  <a:pt x="2135187" y="268119"/>
                </a:cubicBezTo>
                <a:lnTo>
                  <a:pt x="2135187" y="2655719"/>
                </a:lnTo>
                <a:cubicBezTo>
                  <a:pt x="1544108" y="2985919"/>
                  <a:pt x="425979" y="3030369"/>
                  <a:pt x="0" y="2655719"/>
                </a:cubicBezTo>
                <a:lnTo>
                  <a:pt x="0" y="2681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>
                <a:highlight>
                  <a:srgbClr val="FFFF00"/>
                </a:highlight>
              </a:defRPr>
            </a:lvl1pPr>
          </a:lstStyle>
          <a:p>
            <a:r>
              <a:rPr lang="en-US"/>
              <a:t>Photo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D4084-7989-420E-83E8-A3F9B4C712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EF7390-4719-4CBD-AF7E-1C710C6EFF32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ED957DD-917F-4065-A741-7126BE5CD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64726" y="567910"/>
            <a:ext cx="9096375" cy="348830"/>
          </a:xfrm>
        </p:spPr>
        <p:txBody>
          <a:bodyPr>
            <a:noAutofit/>
          </a:bodyPr>
          <a:lstStyle>
            <a:lvl1pPr>
              <a:defRPr sz="2400">
                <a:solidFill>
                  <a:srgbClr val="191919"/>
                </a:solidFill>
                <a:latin typeface="gatebase Medium" panose="00000500000000000000" charset="0"/>
              </a:defRPr>
            </a:lvl1pPr>
          </a:lstStyle>
          <a:p>
            <a:r>
              <a:rPr lang="en-US"/>
              <a:t>Your illustrious slide 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B8F0283-353C-46CC-9E4C-F2F6F912EE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7692" y="1409700"/>
            <a:ext cx="8191508" cy="47625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57F99F-9E7C-4AF4-ADCB-6154EFA9DAA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BFC2B9-FAB5-4D74-81C2-2D2CF128F422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46210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s 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649D8C5-433A-43CD-BF9A-ADFE617A2A8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auto">
          <a:xfrm>
            <a:off x="730647" y="1576141"/>
            <a:ext cx="1688305" cy="2309098"/>
          </a:xfrm>
          <a:custGeom>
            <a:avLst/>
            <a:gdLst>
              <a:gd name="connsiteX0" fmla="*/ 0 w 2135187"/>
              <a:gd name="connsiteY0" fmla="*/ 0 h 2387600"/>
              <a:gd name="connsiteX1" fmla="*/ 2135187 w 2135187"/>
              <a:gd name="connsiteY1" fmla="*/ 0 h 2387600"/>
              <a:gd name="connsiteX2" fmla="*/ 2135187 w 2135187"/>
              <a:gd name="connsiteY2" fmla="*/ 2387600 h 2387600"/>
              <a:gd name="connsiteX3" fmla="*/ 0 w 2135187"/>
              <a:gd name="connsiteY3" fmla="*/ 2387600 h 2387600"/>
              <a:gd name="connsiteX4" fmla="*/ 0 w 2135187"/>
              <a:gd name="connsiteY4" fmla="*/ 0 h 2387600"/>
              <a:gd name="connsiteX0" fmla="*/ 0 w 2135187"/>
              <a:gd name="connsiteY0" fmla="*/ 203200 h 2590800"/>
              <a:gd name="connsiteX1" fmla="*/ 2135187 w 2135187"/>
              <a:gd name="connsiteY1" fmla="*/ 203200 h 2590800"/>
              <a:gd name="connsiteX2" fmla="*/ 2135187 w 2135187"/>
              <a:gd name="connsiteY2" fmla="*/ 2590800 h 2590800"/>
              <a:gd name="connsiteX3" fmla="*/ 0 w 2135187"/>
              <a:gd name="connsiteY3" fmla="*/ 2590800 h 2590800"/>
              <a:gd name="connsiteX4" fmla="*/ 0 w 2135187"/>
              <a:gd name="connsiteY4" fmla="*/ 203200 h 2590800"/>
              <a:gd name="connsiteX0" fmla="*/ 0 w 2135187"/>
              <a:gd name="connsiteY0" fmla="*/ 290688 h 2678288"/>
              <a:gd name="connsiteX1" fmla="*/ 2135187 w 2135187"/>
              <a:gd name="connsiteY1" fmla="*/ 290688 h 2678288"/>
              <a:gd name="connsiteX2" fmla="*/ 2135187 w 2135187"/>
              <a:gd name="connsiteY2" fmla="*/ 2678288 h 2678288"/>
              <a:gd name="connsiteX3" fmla="*/ 0 w 2135187"/>
              <a:gd name="connsiteY3" fmla="*/ 2678288 h 2678288"/>
              <a:gd name="connsiteX4" fmla="*/ 0 w 2135187"/>
              <a:gd name="connsiteY4" fmla="*/ 290688 h 2678288"/>
              <a:gd name="connsiteX0" fmla="*/ 0 w 2135187"/>
              <a:gd name="connsiteY0" fmla="*/ 217014 h 2604614"/>
              <a:gd name="connsiteX1" fmla="*/ 2135187 w 2135187"/>
              <a:gd name="connsiteY1" fmla="*/ 217014 h 2604614"/>
              <a:gd name="connsiteX2" fmla="*/ 2135187 w 2135187"/>
              <a:gd name="connsiteY2" fmla="*/ 2604614 h 2604614"/>
              <a:gd name="connsiteX3" fmla="*/ 0 w 2135187"/>
              <a:gd name="connsiteY3" fmla="*/ 2604614 h 2604614"/>
              <a:gd name="connsiteX4" fmla="*/ 0 w 2135187"/>
              <a:gd name="connsiteY4" fmla="*/ 217014 h 2604614"/>
              <a:gd name="connsiteX0" fmla="*/ 0 w 2135187"/>
              <a:gd name="connsiteY0" fmla="*/ 268119 h 2655719"/>
              <a:gd name="connsiteX1" fmla="*/ 2135187 w 2135187"/>
              <a:gd name="connsiteY1" fmla="*/ 268119 h 2655719"/>
              <a:gd name="connsiteX2" fmla="*/ 2135187 w 2135187"/>
              <a:gd name="connsiteY2" fmla="*/ 2655719 h 2655719"/>
              <a:gd name="connsiteX3" fmla="*/ 0 w 2135187"/>
              <a:gd name="connsiteY3" fmla="*/ 2655719 h 2655719"/>
              <a:gd name="connsiteX4" fmla="*/ 0 w 2135187"/>
              <a:gd name="connsiteY4" fmla="*/ 268119 h 2655719"/>
              <a:gd name="connsiteX0" fmla="*/ 0 w 2135187"/>
              <a:gd name="connsiteY0" fmla="*/ 268119 h 2819407"/>
              <a:gd name="connsiteX1" fmla="*/ 2135187 w 2135187"/>
              <a:gd name="connsiteY1" fmla="*/ 268119 h 2819407"/>
              <a:gd name="connsiteX2" fmla="*/ 2135187 w 2135187"/>
              <a:gd name="connsiteY2" fmla="*/ 2655719 h 2819407"/>
              <a:gd name="connsiteX3" fmla="*/ 0 w 2135187"/>
              <a:gd name="connsiteY3" fmla="*/ 2655719 h 2819407"/>
              <a:gd name="connsiteX4" fmla="*/ 0 w 2135187"/>
              <a:gd name="connsiteY4" fmla="*/ 268119 h 2819407"/>
              <a:gd name="connsiteX0" fmla="*/ 0 w 2135187"/>
              <a:gd name="connsiteY0" fmla="*/ 268119 h 2891017"/>
              <a:gd name="connsiteX1" fmla="*/ 2135187 w 2135187"/>
              <a:gd name="connsiteY1" fmla="*/ 268119 h 2891017"/>
              <a:gd name="connsiteX2" fmla="*/ 2135187 w 2135187"/>
              <a:gd name="connsiteY2" fmla="*/ 2655719 h 2891017"/>
              <a:gd name="connsiteX3" fmla="*/ 0 w 2135187"/>
              <a:gd name="connsiteY3" fmla="*/ 2655719 h 2891017"/>
              <a:gd name="connsiteX4" fmla="*/ 0 w 2135187"/>
              <a:gd name="connsiteY4" fmla="*/ 268119 h 2891017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87245"/>
              <a:gd name="connsiteX1" fmla="*/ 2135187 w 2135187"/>
              <a:gd name="connsiteY1" fmla="*/ 268119 h 2887245"/>
              <a:gd name="connsiteX2" fmla="*/ 2135187 w 2135187"/>
              <a:gd name="connsiteY2" fmla="*/ 2655719 h 2887245"/>
              <a:gd name="connsiteX3" fmla="*/ 0 w 2135187"/>
              <a:gd name="connsiteY3" fmla="*/ 2655719 h 2887245"/>
              <a:gd name="connsiteX4" fmla="*/ 0 w 2135187"/>
              <a:gd name="connsiteY4" fmla="*/ 268119 h 2887245"/>
              <a:gd name="connsiteX0" fmla="*/ 0 w 2135187"/>
              <a:gd name="connsiteY0" fmla="*/ 268119 h 2920300"/>
              <a:gd name="connsiteX1" fmla="*/ 2135187 w 2135187"/>
              <a:gd name="connsiteY1" fmla="*/ 268119 h 2920300"/>
              <a:gd name="connsiteX2" fmla="*/ 2135187 w 2135187"/>
              <a:gd name="connsiteY2" fmla="*/ 2655719 h 2920300"/>
              <a:gd name="connsiteX3" fmla="*/ 0 w 2135187"/>
              <a:gd name="connsiteY3" fmla="*/ 2655719 h 2920300"/>
              <a:gd name="connsiteX4" fmla="*/ 0 w 2135187"/>
              <a:gd name="connsiteY4" fmla="*/ 268119 h 292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5187" h="2920300">
                <a:moveTo>
                  <a:pt x="0" y="268119"/>
                </a:moveTo>
                <a:cubicBezTo>
                  <a:pt x="305329" y="1419"/>
                  <a:pt x="1531408" y="-170031"/>
                  <a:pt x="2135187" y="268119"/>
                </a:cubicBezTo>
                <a:lnTo>
                  <a:pt x="2135187" y="2655719"/>
                </a:lnTo>
                <a:cubicBezTo>
                  <a:pt x="1544108" y="2985919"/>
                  <a:pt x="425979" y="3030369"/>
                  <a:pt x="0" y="2655719"/>
                </a:cubicBezTo>
                <a:lnTo>
                  <a:pt x="0" y="2681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>
                <a:highlight>
                  <a:srgbClr val="FFFF00"/>
                </a:highlight>
              </a:defRPr>
            </a:lvl1pPr>
          </a:lstStyle>
          <a:p>
            <a:r>
              <a:rPr lang="en-US"/>
              <a:t>Photo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D4084-7989-420E-83E8-A3F9B4C712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EF7390-4719-4CBD-AF7E-1C710C6EFF32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ED957DD-917F-4065-A741-7126BE5CD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64726" y="567910"/>
            <a:ext cx="9096375" cy="348830"/>
          </a:xfrm>
        </p:spPr>
        <p:txBody>
          <a:bodyPr>
            <a:noAutofit/>
          </a:bodyPr>
          <a:lstStyle>
            <a:lvl1pPr>
              <a:defRPr sz="2400">
                <a:solidFill>
                  <a:srgbClr val="191919"/>
                </a:solidFill>
                <a:latin typeface="gatebase Medium" panose="00000500000000000000" charset="0"/>
              </a:defRPr>
            </a:lvl1pPr>
          </a:lstStyle>
          <a:p>
            <a:r>
              <a:rPr lang="en-US"/>
              <a:t>Your </a:t>
            </a:r>
            <a:r>
              <a:rPr lang="en-US" err="1"/>
              <a:t>pictoral</a:t>
            </a:r>
            <a:r>
              <a:rPr lang="en-US"/>
              <a:t>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32CD5-5EF9-4C03-84FF-A368C19D8D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45" y="4127310"/>
            <a:ext cx="1708155" cy="166389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</a:lstStyle>
          <a:p>
            <a:pPr lvl="0"/>
            <a:r>
              <a:rPr lang="en-US"/>
              <a:t>Some thoughts on this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D7BB335-8320-4662-9C60-AFE1F7EAAC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41921" y="4127310"/>
            <a:ext cx="1708155" cy="166389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</a:lstStyle>
          <a:p>
            <a:pPr lvl="0"/>
            <a:r>
              <a:rPr lang="en-US"/>
              <a:t>Some thoughts on this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A0D9B96-F4E2-4866-B150-FF3A2BC975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817097" y="4127310"/>
            <a:ext cx="1708155" cy="166389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</a:lstStyle>
          <a:p>
            <a:pPr lvl="0"/>
            <a:r>
              <a:rPr lang="en-US"/>
              <a:t>Some thoughts on this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901EF03-8058-493E-8F10-391AB906D89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954333" y="4825810"/>
            <a:ext cx="1708155" cy="166389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</a:lstStyle>
          <a:p>
            <a:pPr lvl="0"/>
            <a:r>
              <a:rPr lang="en-US"/>
              <a:t>Some thoughts on this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1004EF08-E090-429A-8F3A-D77CDF1783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34267" y="4825810"/>
            <a:ext cx="1708155" cy="166389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</a:lstStyle>
          <a:p>
            <a:pPr lvl="0"/>
            <a:r>
              <a:rPr lang="en-US"/>
              <a:t>Some thoughts on this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0FB84E-F53E-4923-B927-BAEADBC5D92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62C930-CA93-480A-B309-D6A82652B3C8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29E4EA81-9395-4621-AA4D-E31FBA1F903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auto">
          <a:xfrm>
            <a:off x="5273872" y="1576141"/>
            <a:ext cx="1688305" cy="2309098"/>
          </a:xfrm>
          <a:custGeom>
            <a:avLst/>
            <a:gdLst>
              <a:gd name="connsiteX0" fmla="*/ 0 w 2135187"/>
              <a:gd name="connsiteY0" fmla="*/ 0 h 2387600"/>
              <a:gd name="connsiteX1" fmla="*/ 2135187 w 2135187"/>
              <a:gd name="connsiteY1" fmla="*/ 0 h 2387600"/>
              <a:gd name="connsiteX2" fmla="*/ 2135187 w 2135187"/>
              <a:gd name="connsiteY2" fmla="*/ 2387600 h 2387600"/>
              <a:gd name="connsiteX3" fmla="*/ 0 w 2135187"/>
              <a:gd name="connsiteY3" fmla="*/ 2387600 h 2387600"/>
              <a:gd name="connsiteX4" fmla="*/ 0 w 2135187"/>
              <a:gd name="connsiteY4" fmla="*/ 0 h 2387600"/>
              <a:gd name="connsiteX0" fmla="*/ 0 w 2135187"/>
              <a:gd name="connsiteY0" fmla="*/ 203200 h 2590800"/>
              <a:gd name="connsiteX1" fmla="*/ 2135187 w 2135187"/>
              <a:gd name="connsiteY1" fmla="*/ 203200 h 2590800"/>
              <a:gd name="connsiteX2" fmla="*/ 2135187 w 2135187"/>
              <a:gd name="connsiteY2" fmla="*/ 2590800 h 2590800"/>
              <a:gd name="connsiteX3" fmla="*/ 0 w 2135187"/>
              <a:gd name="connsiteY3" fmla="*/ 2590800 h 2590800"/>
              <a:gd name="connsiteX4" fmla="*/ 0 w 2135187"/>
              <a:gd name="connsiteY4" fmla="*/ 203200 h 2590800"/>
              <a:gd name="connsiteX0" fmla="*/ 0 w 2135187"/>
              <a:gd name="connsiteY0" fmla="*/ 290688 h 2678288"/>
              <a:gd name="connsiteX1" fmla="*/ 2135187 w 2135187"/>
              <a:gd name="connsiteY1" fmla="*/ 290688 h 2678288"/>
              <a:gd name="connsiteX2" fmla="*/ 2135187 w 2135187"/>
              <a:gd name="connsiteY2" fmla="*/ 2678288 h 2678288"/>
              <a:gd name="connsiteX3" fmla="*/ 0 w 2135187"/>
              <a:gd name="connsiteY3" fmla="*/ 2678288 h 2678288"/>
              <a:gd name="connsiteX4" fmla="*/ 0 w 2135187"/>
              <a:gd name="connsiteY4" fmla="*/ 290688 h 2678288"/>
              <a:gd name="connsiteX0" fmla="*/ 0 w 2135187"/>
              <a:gd name="connsiteY0" fmla="*/ 217014 h 2604614"/>
              <a:gd name="connsiteX1" fmla="*/ 2135187 w 2135187"/>
              <a:gd name="connsiteY1" fmla="*/ 217014 h 2604614"/>
              <a:gd name="connsiteX2" fmla="*/ 2135187 w 2135187"/>
              <a:gd name="connsiteY2" fmla="*/ 2604614 h 2604614"/>
              <a:gd name="connsiteX3" fmla="*/ 0 w 2135187"/>
              <a:gd name="connsiteY3" fmla="*/ 2604614 h 2604614"/>
              <a:gd name="connsiteX4" fmla="*/ 0 w 2135187"/>
              <a:gd name="connsiteY4" fmla="*/ 217014 h 2604614"/>
              <a:gd name="connsiteX0" fmla="*/ 0 w 2135187"/>
              <a:gd name="connsiteY0" fmla="*/ 268119 h 2655719"/>
              <a:gd name="connsiteX1" fmla="*/ 2135187 w 2135187"/>
              <a:gd name="connsiteY1" fmla="*/ 268119 h 2655719"/>
              <a:gd name="connsiteX2" fmla="*/ 2135187 w 2135187"/>
              <a:gd name="connsiteY2" fmla="*/ 2655719 h 2655719"/>
              <a:gd name="connsiteX3" fmla="*/ 0 w 2135187"/>
              <a:gd name="connsiteY3" fmla="*/ 2655719 h 2655719"/>
              <a:gd name="connsiteX4" fmla="*/ 0 w 2135187"/>
              <a:gd name="connsiteY4" fmla="*/ 268119 h 2655719"/>
              <a:gd name="connsiteX0" fmla="*/ 0 w 2135187"/>
              <a:gd name="connsiteY0" fmla="*/ 268119 h 2819407"/>
              <a:gd name="connsiteX1" fmla="*/ 2135187 w 2135187"/>
              <a:gd name="connsiteY1" fmla="*/ 268119 h 2819407"/>
              <a:gd name="connsiteX2" fmla="*/ 2135187 w 2135187"/>
              <a:gd name="connsiteY2" fmla="*/ 2655719 h 2819407"/>
              <a:gd name="connsiteX3" fmla="*/ 0 w 2135187"/>
              <a:gd name="connsiteY3" fmla="*/ 2655719 h 2819407"/>
              <a:gd name="connsiteX4" fmla="*/ 0 w 2135187"/>
              <a:gd name="connsiteY4" fmla="*/ 268119 h 2819407"/>
              <a:gd name="connsiteX0" fmla="*/ 0 w 2135187"/>
              <a:gd name="connsiteY0" fmla="*/ 268119 h 2891017"/>
              <a:gd name="connsiteX1" fmla="*/ 2135187 w 2135187"/>
              <a:gd name="connsiteY1" fmla="*/ 268119 h 2891017"/>
              <a:gd name="connsiteX2" fmla="*/ 2135187 w 2135187"/>
              <a:gd name="connsiteY2" fmla="*/ 2655719 h 2891017"/>
              <a:gd name="connsiteX3" fmla="*/ 0 w 2135187"/>
              <a:gd name="connsiteY3" fmla="*/ 2655719 h 2891017"/>
              <a:gd name="connsiteX4" fmla="*/ 0 w 2135187"/>
              <a:gd name="connsiteY4" fmla="*/ 268119 h 2891017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87245"/>
              <a:gd name="connsiteX1" fmla="*/ 2135187 w 2135187"/>
              <a:gd name="connsiteY1" fmla="*/ 268119 h 2887245"/>
              <a:gd name="connsiteX2" fmla="*/ 2135187 w 2135187"/>
              <a:gd name="connsiteY2" fmla="*/ 2655719 h 2887245"/>
              <a:gd name="connsiteX3" fmla="*/ 0 w 2135187"/>
              <a:gd name="connsiteY3" fmla="*/ 2655719 h 2887245"/>
              <a:gd name="connsiteX4" fmla="*/ 0 w 2135187"/>
              <a:gd name="connsiteY4" fmla="*/ 268119 h 2887245"/>
              <a:gd name="connsiteX0" fmla="*/ 0 w 2135187"/>
              <a:gd name="connsiteY0" fmla="*/ 268119 h 2920300"/>
              <a:gd name="connsiteX1" fmla="*/ 2135187 w 2135187"/>
              <a:gd name="connsiteY1" fmla="*/ 268119 h 2920300"/>
              <a:gd name="connsiteX2" fmla="*/ 2135187 w 2135187"/>
              <a:gd name="connsiteY2" fmla="*/ 2655719 h 2920300"/>
              <a:gd name="connsiteX3" fmla="*/ 0 w 2135187"/>
              <a:gd name="connsiteY3" fmla="*/ 2655719 h 2920300"/>
              <a:gd name="connsiteX4" fmla="*/ 0 w 2135187"/>
              <a:gd name="connsiteY4" fmla="*/ 268119 h 292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5187" h="2920300">
                <a:moveTo>
                  <a:pt x="0" y="268119"/>
                </a:moveTo>
                <a:cubicBezTo>
                  <a:pt x="305329" y="1419"/>
                  <a:pt x="1531408" y="-170031"/>
                  <a:pt x="2135187" y="268119"/>
                </a:cubicBezTo>
                <a:lnTo>
                  <a:pt x="2135187" y="2655719"/>
                </a:lnTo>
                <a:cubicBezTo>
                  <a:pt x="1544108" y="2985919"/>
                  <a:pt x="425979" y="3030369"/>
                  <a:pt x="0" y="2655719"/>
                </a:cubicBezTo>
                <a:lnTo>
                  <a:pt x="0" y="2681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>
                <a:highlight>
                  <a:srgbClr val="FFFF00"/>
                </a:highlight>
              </a:defRPr>
            </a:lvl1pPr>
          </a:lstStyle>
          <a:p>
            <a:r>
              <a:rPr lang="en-US"/>
              <a:t>Photo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2702D873-D595-41FB-A1B3-02E985D9FD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auto">
          <a:xfrm>
            <a:off x="9817097" y="1576141"/>
            <a:ext cx="1688305" cy="2309098"/>
          </a:xfrm>
          <a:custGeom>
            <a:avLst/>
            <a:gdLst>
              <a:gd name="connsiteX0" fmla="*/ 0 w 2135187"/>
              <a:gd name="connsiteY0" fmla="*/ 0 h 2387600"/>
              <a:gd name="connsiteX1" fmla="*/ 2135187 w 2135187"/>
              <a:gd name="connsiteY1" fmla="*/ 0 h 2387600"/>
              <a:gd name="connsiteX2" fmla="*/ 2135187 w 2135187"/>
              <a:gd name="connsiteY2" fmla="*/ 2387600 h 2387600"/>
              <a:gd name="connsiteX3" fmla="*/ 0 w 2135187"/>
              <a:gd name="connsiteY3" fmla="*/ 2387600 h 2387600"/>
              <a:gd name="connsiteX4" fmla="*/ 0 w 2135187"/>
              <a:gd name="connsiteY4" fmla="*/ 0 h 2387600"/>
              <a:gd name="connsiteX0" fmla="*/ 0 w 2135187"/>
              <a:gd name="connsiteY0" fmla="*/ 203200 h 2590800"/>
              <a:gd name="connsiteX1" fmla="*/ 2135187 w 2135187"/>
              <a:gd name="connsiteY1" fmla="*/ 203200 h 2590800"/>
              <a:gd name="connsiteX2" fmla="*/ 2135187 w 2135187"/>
              <a:gd name="connsiteY2" fmla="*/ 2590800 h 2590800"/>
              <a:gd name="connsiteX3" fmla="*/ 0 w 2135187"/>
              <a:gd name="connsiteY3" fmla="*/ 2590800 h 2590800"/>
              <a:gd name="connsiteX4" fmla="*/ 0 w 2135187"/>
              <a:gd name="connsiteY4" fmla="*/ 203200 h 2590800"/>
              <a:gd name="connsiteX0" fmla="*/ 0 w 2135187"/>
              <a:gd name="connsiteY0" fmla="*/ 290688 h 2678288"/>
              <a:gd name="connsiteX1" fmla="*/ 2135187 w 2135187"/>
              <a:gd name="connsiteY1" fmla="*/ 290688 h 2678288"/>
              <a:gd name="connsiteX2" fmla="*/ 2135187 w 2135187"/>
              <a:gd name="connsiteY2" fmla="*/ 2678288 h 2678288"/>
              <a:gd name="connsiteX3" fmla="*/ 0 w 2135187"/>
              <a:gd name="connsiteY3" fmla="*/ 2678288 h 2678288"/>
              <a:gd name="connsiteX4" fmla="*/ 0 w 2135187"/>
              <a:gd name="connsiteY4" fmla="*/ 290688 h 2678288"/>
              <a:gd name="connsiteX0" fmla="*/ 0 w 2135187"/>
              <a:gd name="connsiteY0" fmla="*/ 217014 h 2604614"/>
              <a:gd name="connsiteX1" fmla="*/ 2135187 w 2135187"/>
              <a:gd name="connsiteY1" fmla="*/ 217014 h 2604614"/>
              <a:gd name="connsiteX2" fmla="*/ 2135187 w 2135187"/>
              <a:gd name="connsiteY2" fmla="*/ 2604614 h 2604614"/>
              <a:gd name="connsiteX3" fmla="*/ 0 w 2135187"/>
              <a:gd name="connsiteY3" fmla="*/ 2604614 h 2604614"/>
              <a:gd name="connsiteX4" fmla="*/ 0 w 2135187"/>
              <a:gd name="connsiteY4" fmla="*/ 217014 h 2604614"/>
              <a:gd name="connsiteX0" fmla="*/ 0 w 2135187"/>
              <a:gd name="connsiteY0" fmla="*/ 268119 h 2655719"/>
              <a:gd name="connsiteX1" fmla="*/ 2135187 w 2135187"/>
              <a:gd name="connsiteY1" fmla="*/ 268119 h 2655719"/>
              <a:gd name="connsiteX2" fmla="*/ 2135187 w 2135187"/>
              <a:gd name="connsiteY2" fmla="*/ 2655719 h 2655719"/>
              <a:gd name="connsiteX3" fmla="*/ 0 w 2135187"/>
              <a:gd name="connsiteY3" fmla="*/ 2655719 h 2655719"/>
              <a:gd name="connsiteX4" fmla="*/ 0 w 2135187"/>
              <a:gd name="connsiteY4" fmla="*/ 268119 h 2655719"/>
              <a:gd name="connsiteX0" fmla="*/ 0 w 2135187"/>
              <a:gd name="connsiteY0" fmla="*/ 268119 h 2819407"/>
              <a:gd name="connsiteX1" fmla="*/ 2135187 w 2135187"/>
              <a:gd name="connsiteY1" fmla="*/ 268119 h 2819407"/>
              <a:gd name="connsiteX2" fmla="*/ 2135187 w 2135187"/>
              <a:gd name="connsiteY2" fmla="*/ 2655719 h 2819407"/>
              <a:gd name="connsiteX3" fmla="*/ 0 w 2135187"/>
              <a:gd name="connsiteY3" fmla="*/ 2655719 h 2819407"/>
              <a:gd name="connsiteX4" fmla="*/ 0 w 2135187"/>
              <a:gd name="connsiteY4" fmla="*/ 268119 h 2819407"/>
              <a:gd name="connsiteX0" fmla="*/ 0 w 2135187"/>
              <a:gd name="connsiteY0" fmla="*/ 268119 h 2891017"/>
              <a:gd name="connsiteX1" fmla="*/ 2135187 w 2135187"/>
              <a:gd name="connsiteY1" fmla="*/ 268119 h 2891017"/>
              <a:gd name="connsiteX2" fmla="*/ 2135187 w 2135187"/>
              <a:gd name="connsiteY2" fmla="*/ 2655719 h 2891017"/>
              <a:gd name="connsiteX3" fmla="*/ 0 w 2135187"/>
              <a:gd name="connsiteY3" fmla="*/ 2655719 h 2891017"/>
              <a:gd name="connsiteX4" fmla="*/ 0 w 2135187"/>
              <a:gd name="connsiteY4" fmla="*/ 268119 h 2891017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87245"/>
              <a:gd name="connsiteX1" fmla="*/ 2135187 w 2135187"/>
              <a:gd name="connsiteY1" fmla="*/ 268119 h 2887245"/>
              <a:gd name="connsiteX2" fmla="*/ 2135187 w 2135187"/>
              <a:gd name="connsiteY2" fmla="*/ 2655719 h 2887245"/>
              <a:gd name="connsiteX3" fmla="*/ 0 w 2135187"/>
              <a:gd name="connsiteY3" fmla="*/ 2655719 h 2887245"/>
              <a:gd name="connsiteX4" fmla="*/ 0 w 2135187"/>
              <a:gd name="connsiteY4" fmla="*/ 268119 h 2887245"/>
              <a:gd name="connsiteX0" fmla="*/ 0 w 2135187"/>
              <a:gd name="connsiteY0" fmla="*/ 268119 h 2920300"/>
              <a:gd name="connsiteX1" fmla="*/ 2135187 w 2135187"/>
              <a:gd name="connsiteY1" fmla="*/ 268119 h 2920300"/>
              <a:gd name="connsiteX2" fmla="*/ 2135187 w 2135187"/>
              <a:gd name="connsiteY2" fmla="*/ 2655719 h 2920300"/>
              <a:gd name="connsiteX3" fmla="*/ 0 w 2135187"/>
              <a:gd name="connsiteY3" fmla="*/ 2655719 h 2920300"/>
              <a:gd name="connsiteX4" fmla="*/ 0 w 2135187"/>
              <a:gd name="connsiteY4" fmla="*/ 268119 h 292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5187" h="2920300">
                <a:moveTo>
                  <a:pt x="0" y="268119"/>
                </a:moveTo>
                <a:cubicBezTo>
                  <a:pt x="305329" y="1419"/>
                  <a:pt x="1531408" y="-170031"/>
                  <a:pt x="2135187" y="268119"/>
                </a:cubicBezTo>
                <a:lnTo>
                  <a:pt x="2135187" y="2655719"/>
                </a:lnTo>
                <a:cubicBezTo>
                  <a:pt x="1544108" y="2985919"/>
                  <a:pt x="425979" y="3030369"/>
                  <a:pt x="0" y="2655719"/>
                </a:cubicBezTo>
                <a:lnTo>
                  <a:pt x="0" y="2681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>
                <a:highlight>
                  <a:srgbClr val="FFFF00"/>
                </a:highlight>
              </a:defRPr>
            </a:lvl1pPr>
          </a:lstStyle>
          <a:p>
            <a:r>
              <a:rPr lang="en-US"/>
              <a:t>Photo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7E2C5E24-50B1-44F8-9F90-59FD32C1434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auto">
          <a:xfrm>
            <a:off x="7524751" y="2274451"/>
            <a:ext cx="1688305" cy="2309098"/>
          </a:xfrm>
          <a:custGeom>
            <a:avLst/>
            <a:gdLst>
              <a:gd name="connsiteX0" fmla="*/ 0 w 2135187"/>
              <a:gd name="connsiteY0" fmla="*/ 0 h 2387600"/>
              <a:gd name="connsiteX1" fmla="*/ 2135187 w 2135187"/>
              <a:gd name="connsiteY1" fmla="*/ 0 h 2387600"/>
              <a:gd name="connsiteX2" fmla="*/ 2135187 w 2135187"/>
              <a:gd name="connsiteY2" fmla="*/ 2387600 h 2387600"/>
              <a:gd name="connsiteX3" fmla="*/ 0 w 2135187"/>
              <a:gd name="connsiteY3" fmla="*/ 2387600 h 2387600"/>
              <a:gd name="connsiteX4" fmla="*/ 0 w 2135187"/>
              <a:gd name="connsiteY4" fmla="*/ 0 h 2387600"/>
              <a:gd name="connsiteX0" fmla="*/ 0 w 2135187"/>
              <a:gd name="connsiteY0" fmla="*/ 203200 h 2590800"/>
              <a:gd name="connsiteX1" fmla="*/ 2135187 w 2135187"/>
              <a:gd name="connsiteY1" fmla="*/ 203200 h 2590800"/>
              <a:gd name="connsiteX2" fmla="*/ 2135187 w 2135187"/>
              <a:gd name="connsiteY2" fmla="*/ 2590800 h 2590800"/>
              <a:gd name="connsiteX3" fmla="*/ 0 w 2135187"/>
              <a:gd name="connsiteY3" fmla="*/ 2590800 h 2590800"/>
              <a:gd name="connsiteX4" fmla="*/ 0 w 2135187"/>
              <a:gd name="connsiteY4" fmla="*/ 203200 h 2590800"/>
              <a:gd name="connsiteX0" fmla="*/ 0 w 2135187"/>
              <a:gd name="connsiteY0" fmla="*/ 290688 h 2678288"/>
              <a:gd name="connsiteX1" fmla="*/ 2135187 w 2135187"/>
              <a:gd name="connsiteY1" fmla="*/ 290688 h 2678288"/>
              <a:gd name="connsiteX2" fmla="*/ 2135187 w 2135187"/>
              <a:gd name="connsiteY2" fmla="*/ 2678288 h 2678288"/>
              <a:gd name="connsiteX3" fmla="*/ 0 w 2135187"/>
              <a:gd name="connsiteY3" fmla="*/ 2678288 h 2678288"/>
              <a:gd name="connsiteX4" fmla="*/ 0 w 2135187"/>
              <a:gd name="connsiteY4" fmla="*/ 290688 h 2678288"/>
              <a:gd name="connsiteX0" fmla="*/ 0 w 2135187"/>
              <a:gd name="connsiteY0" fmla="*/ 217014 h 2604614"/>
              <a:gd name="connsiteX1" fmla="*/ 2135187 w 2135187"/>
              <a:gd name="connsiteY1" fmla="*/ 217014 h 2604614"/>
              <a:gd name="connsiteX2" fmla="*/ 2135187 w 2135187"/>
              <a:gd name="connsiteY2" fmla="*/ 2604614 h 2604614"/>
              <a:gd name="connsiteX3" fmla="*/ 0 w 2135187"/>
              <a:gd name="connsiteY3" fmla="*/ 2604614 h 2604614"/>
              <a:gd name="connsiteX4" fmla="*/ 0 w 2135187"/>
              <a:gd name="connsiteY4" fmla="*/ 217014 h 2604614"/>
              <a:gd name="connsiteX0" fmla="*/ 0 w 2135187"/>
              <a:gd name="connsiteY0" fmla="*/ 268119 h 2655719"/>
              <a:gd name="connsiteX1" fmla="*/ 2135187 w 2135187"/>
              <a:gd name="connsiteY1" fmla="*/ 268119 h 2655719"/>
              <a:gd name="connsiteX2" fmla="*/ 2135187 w 2135187"/>
              <a:gd name="connsiteY2" fmla="*/ 2655719 h 2655719"/>
              <a:gd name="connsiteX3" fmla="*/ 0 w 2135187"/>
              <a:gd name="connsiteY3" fmla="*/ 2655719 h 2655719"/>
              <a:gd name="connsiteX4" fmla="*/ 0 w 2135187"/>
              <a:gd name="connsiteY4" fmla="*/ 268119 h 2655719"/>
              <a:gd name="connsiteX0" fmla="*/ 0 w 2135187"/>
              <a:gd name="connsiteY0" fmla="*/ 268119 h 2819407"/>
              <a:gd name="connsiteX1" fmla="*/ 2135187 w 2135187"/>
              <a:gd name="connsiteY1" fmla="*/ 268119 h 2819407"/>
              <a:gd name="connsiteX2" fmla="*/ 2135187 w 2135187"/>
              <a:gd name="connsiteY2" fmla="*/ 2655719 h 2819407"/>
              <a:gd name="connsiteX3" fmla="*/ 0 w 2135187"/>
              <a:gd name="connsiteY3" fmla="*/ 2655719 h 2819407"/>
              <a:gd name="connsiteX4" fmla="*/ 0 w 2135187"/>
              <a:gd name="connsiteY4" fmla="*/ 268119 h 2819407"/>
              <a:gd name="connsiteX0" fmla="*/ 0 w 2135187"/>
              <a:gd name="connsiteY0" fmla="*/ 268119 h 2891017"/>
              <a:gd name="connsiteX1" fmla="*/ 2135187 w 2135187"/>
              <a:gd name="connsiteY1" fmla="*/ 268119 h 2891017"/>
              <a:gd name="connsiteX2" fmla="*/ 2135187 w 2135187"/>
              <a:gd name="connsiteY2" fmla="*/ 2655719 h 2891017"/>
              <a:gd name="connsiteX3" fmla="*/ 0 w 2135187"/>
              <a:gd name="connsiteY3" fmla="*/ 2655719 h 2891017"/>
              <a:gd name="connsiteX4" fmla="*/ 0 w 2135187"/>
              <a:gd name="connsiteY4" fmla="*/ 268119 h 2891017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87245"/>
              <a:gd name="connsiteX1" fmla="*/ 2135187 w 2135187"/>
              <a:gd name="connsiteY1" fmla="*/ 268119 h 2887245"/>
              <a:gd name="connsiteX2" fmla="*/ 2135187 w 2135187"/>
              <a:gd name="connsiteY2" fmla="*/ 2655719 h 2887245"/>
              <a:gd name="connsiteX3" fmla="*/ 0 w 2135187"/>
              <a:gd name="connsiteY3" fmla="*/ 2655719 h 2887245"/>
              <a:gd name="connsiteX4" fmla="*/ 0 w 2135187"/>
              <a:gd name="connsiteY4" fmla="*/ 268119 h 2887245"/>
              <a:gd name="connsiteX0" fmla="*/ 0 w 2135187"/>
              <a:gd name="connsiteY0" fmla="*/ 268119 h 2920300"/>
              <a:gd name="connsiteX1" fmla="*/ 2135187 w 2135187"/>
              <a:gd name="connsiteY1" fmla="*/ 268119 h 2920300"/>
              <a:gd name="connsiteX2" fmla="*/ 2135187 w 2135187"/>
              <a:gd name="connsiteY2" fmla="*/ 2655719 h 2920300"/>
              <a:gd name="connsiteX3" fmla="*/ 0 w 2135187"/>
              <a:gd name="connsiteY3" fmla="*/ 2655719 h 2920300"/>
              <a:gd name="connsiteX4" fmla="*/ 0 w 2135187"/>
              <a:gd name="connsiteY4" fmla="*/ 268119 h 292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5187" h="2920300">
                <a:moveTo>
                  <a:pt x="0" y="268119"/>
                </a:moveTo>
                <a:cubicBezTo>
                  <a:pt x="305329" y="1419"/>
                  <a:pt x="1531408" y="-170031"/>
                  <a:pt x="2135187" y="268119"/>
                </a:cubicBezTo>
                <a:lnTo>
                  <a:pt x="2135187" y="2655719"/>
                </a:lnTo>
                <a:cubicBezTo>
                  <a:pt x="1544108" y="2985919"/>
                  <a:pt x="425979" y="3030369"/>
                  <a:pt x="0" y="2655719"/>
                </a:cubicBezTo>
                <a:lnTo>
                  <a:pt x="0" y="2681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>
                <a:highlight>
                  <a:srgbClr val="FFFF00"/>
                </a:highlight>
              </a:defRPr>
            </a:lvl1pPr>
          </a:lstStyle>
          <a:p>
            <a:r>
              <a:rPr lang="en-US"/>
              <a:t>Photo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740B7DB8-FB81-4BBF-B2E0-A0CE7F5CD57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3002259" y="2274451"/>
            <a:ext cx="1688305" cy="2309098"/>
          </a:xfrm>
          <a:custGeom>
            <a:avLst/>
            <a:gdLst>
              <a:gd name="connsiteX0" fmla="*/ 0 w 2135187"/>
              <a:gd name="connsiteY0" fmla="*/ 0 h 2387600"/>
              <a:gd name="connsiteX1" fmla="*/ 2135187 w 2135187"/>
              <a:gd name="connsiteY1" fmla="*/ 0 h 2387600"/>
              <a:gd name="connsiteX2" fmla="*/ 2135187 w 2135187"/>
              <a:gd name="connsiteY2" fmla="*/ 2387600 h 2387600"/>
              <a:gd name="connsiteX3" fmla="*/ 0 w 2135187"/>
              <a:gd name="connsiteY3" fmla="*/ 2387600 h 2387600"/>
              <a:gd name="connsiteX4" fmla="*/ 0 w 2135187"/>
              <a:gd name="connsiteY4" fmla="*/ 0 h 2387600"/>
              <a:gd name="connsiteX0" fmla="*/ 0 w 2135187"/>
              <a:gd name="connsiteY0" fmla="*/ 203200 h 2590800"/>
              <a:gd name="connsiteX1" fmla="*/ 2135187 w 2135187"/>
              <a:gd name="connsiteY1" fmla="*/ 203200 h 2590800"/>
              <a:gd name="connsiteX2" fmla="*/ 2135187 w 2135187"/>
              <a:gd name="connsiteY2" fmla="*/ 2590800 h 2590800"/>
              <a:gd name="connsiteX3" fmla="*/ 0 w 2135187"/>
              <a:gd name="connsiteY3" fmla="*/ 2590800 h 2590800"/>
              <a:gd name="connsiteX4" fmla="*/ 0 w 2135187"/>
              <a:gd name="connsiteY4" fmla="*/ 203200 h 2590800"/>
              <a:gd name="connsiteX0" fmla="*/ 0 w 2135187"/>
              <a:gd name="connsiteY0" fmla="*/ 290688 h 2678288"/>
              <a:gd name="connsiteX1" fmla="*/ 2135187 w 2135187"/>
              <a:gd name="connsiteY1" fmla="*/ 290688 h 2678288"/>
              <a:gd name="connsiteX2" fmla="*/ 2135187 w 2135187"/>
              <a:gd name="connsiteY2" fmla="*/ 2678288 h 2678288"/>
              <a:gd name="connsiteX3" fmla="*/ 0 w 2135187"/>
              <a:gd name="connsiteY3" fmla="*/ 2678288 h 2678288"/>
              <a:gd name="connsiteX4" fmla="*/ 0 w 2135187"/>
              <a:gd name="connsiteY4" fmla="*/ 290688 h 2678288"/>
              <a:gd name="connsiteX0" fmla="*/ 0 w 2135187"/>
              <a:gd name="connsiteY0" fmla="*/ 217014 h 2604614"/>
              <a:gd name="connsiteX1" fmla="*/ 2135187 w 2135187"/>
              <a:gd name="connsiteY1" fmla="*/ 217014 h 2604614"/>
              <a:gd name="connsiteX2" fmla="*/ 2135187 w 2135187"/>
              <a:gd name="connsiteY2" fmla="*/ 2604614 h 2604614"/>
              <a:gd name="connsiteX3" fmla="*/ 0 w 2135187"/>
              <a:gd name="connsiteY3" fmla="*/ 2604614 h 2604614"/>
              <a:gd name="connsiteX4" fmla="*/ 0 w 2135187"/>
              <a:gd name="connsiteY4" fmla="*/ 217014 h 2604614"/>
              <a:gd name="connsiteX0" fmla="*/ 0 w 2135187"/>
              <a:gd name="connsiteY0" fmla="*/ 268119 h 2655719"/>
              <a:gd name="connsiteX1" fmla="*/ 2135187 w 2135187"/>
              <a:gd name="connsiteY1" fmla="*/ 268119 h 2655719"/>
              <a:gd name="connsiteX2" fmla="*/ 2135187 w 2135187"/>
              <a:gd name="connsiteY2" fmla="*/ 2655719 h 2655719"/>
              <a:gd name="connsiteX3" fmla="*/ 0 w 2135187"/>
              <a:gd name="connsiteY3" fmla="*/ 2655719 h 2655719"/>
              <a:gd name="connsiteX4" fmla="*/ 0 w 2135187"/>
              <a:gd name="connsiteY4" fmla="*/ 268119 h 2655719"/>
              <a:gd name="connsiteX0" fmla="*/ 0 w 2135187"/>
              <a:gd name="connsiteY0" fmla="*/ 268119 h 2819407"/>
              <a:gd name="connsiteX1" fmla="*/ 2135187 w 2135187"/>
              <a:gd name="connsiteY1" fmla="*/ 268119 h 2819407"/>
              <a:gd name="connsiteX2" fmla="*/ 2135187 w 2135187"/>
              <a:gd name="connsiteY2" fmla="*/ 2655719 h 2819407"/>
              <a:gd name="connsiteX3" fmla="*/ 0 w 2135187"/>
              <a:gd name="connsiteY3" fmla="*/ 2655719 h 2819407"/>
              <a:gd name="connsiteX4" fmla="*/ 0 w 2135187"/>
              <a:gd name="connsiteY4" fmla="*/ 268119 h 2819407"/>
              <a:gd name="connsiteX0" fmla="*/ 0 w 2135187"/>
              <a:gd name="connsiteY0" fmla="*/ 268119 h 2891017"/>
              <a:gd name="connsiteX1" fmla="*/ 2135187 w 2135187"/>
              <a:gd name="connsiteY1" fmla="*/ 268119 h 2891017"/>
              <a:gd name="connsiteX2" fmla="*/ 2135187 w 2135187"/>
              <a:gd name="connsiteY2" fmla="*/ 2655719 h 2891017"/>
              <a:gd name="connsiteX3" fmla="*/ 0 w 2135187"/>
              <a:gd name="connsiteY3" fmla="*/ 2655719 h 2891017"/>
              <a:gd name="connsiteX4" fmla="*/ 0 w 2135187"/>
              <a:gd name="connsiteY4" fmla="*/ 268119 h 2891017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87245"/>
              <a:gd name="connsiteX1" fmla="*/ 2135187 w 2135187"/>
              <a:gd name="connsiteY1" fmla="*/ 268119 h 2887245"/>
              <a:gd name="connsiteX2" fmla="*/ 2135187 w 2135187"/>
              <a:gd name="connsiteY2" fmla="*/ 2655719 h 2887245"/>
              <a:gd name="connsiteX3" fmla="*/ 0 w 2135187"/>
              <a:gd name="connsiteY3" fmla="*/ 2655719 h 2887245"/>
              <a:gd name="connsiteX4" fmla="*/ 0 w 2135187"/>
              <a:gd name="connsiteY4" fmla="*/ 268119 h 2887245"/>
              <a:gd name="connsiteX0" fmla="*/ 0 w 2135187"/>
              <a:gd name="connsiteY0" fmla="*/ 268119 h 2920300"/>
              <a:gd name="connsiteX1" fmla="*/ 2135187 w 2135187"/>
              <a:gd name="connsiteY1" fmla="*/ 268119 h 2920300"/>
              <a:gd name="connsiteX2" fmla="*/ 2135187 w 2135187"/>
              <a:gd name="connsiteY2" fmla="*/ 2655719 h 2920300"/>
              <a:gd name="connsiteX3" fmla="*/ 0 w 2135187"/>
              <a:gd name="connsiteY3" fmla="*/ 2655719 h 2920300"/>
              <a:gd name="connsiteX4" fmla="*/ 0 w 2135187"/>
              <a:gd name="connsiteY4" fmla="*/ 268119 h 292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5187" h="2920300">
                <a:moveTo>
                  <a:pt x="0" y="268119"/>
                </a:moveTo>
                <a:cubicBezTo>
                  <a:pt x="305329" y="1419"/>
                  <a:pt x="1531408" y="-170031"/>
                  <a:pt x="2135187" y="268119"/>
                </a:cubicBezTo>
                <a:lnTo>
                  <a:pt x="2135187" y="2655719"/>
                </a:lnTo>
                <a:cubicBezTo>
                  <a:pt x="1544108" y="2985919"/>
                  <a:pt x="425979" y="3030369"/>
                  <a:pt x="0" y="2655719"/>
                </a:cubicBezTo>
                <a:lnTo>
                  <a:pt x="0" y="2681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>
                <a:highlight>
                  <a:srgbClr val="FFFF00"/>
                </a:highlight>
              </a:defRPr>
            </a:lvl1pPr>
          </a:lstStyle>
          <a:p>
            <a:r>
              <a:rPr lang="en-US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1104522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tems 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1D4084-7989-420E-83E8-A3F9B4C712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EF7390-4719-4CBD-AF7E-1C710C6EFF32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ED957DD-917F-4065-A741-7126BE5CD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64726" y="567910"/>
            <a:ext cx="9096375" cy="348830"/>
          </a:xfrm>
        </p:spPr>
        <p:txBody>
          <a:bodyPr>
            <a:noAutofit/>
          </a:bodyPr>
          <a:lstStyle>
            <a:lvl1pPr>
              <a:defRPr sz="2400">
                <a:solidFill>
                  <a:srgbClr val="191919"/>
                </a:solidFill>
                <a:latin typeface="gatebase Medium" panose="00000500000000000000" charset="0"/>
              </a:defRPr>
            </a:lvl1pPr>
          </a:lstStyle>
          <a:p>
            <a:r>
              <a:rPr lang="en-US"/>
              <a:t>Your pictorial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32CD5-5EF9-4C03-84FF-A368C19D8D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70543" y="5206997"/>
            <a:ext cx="3637431" cy="121920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i="0"/>
            </a:lvl1pPr>
          </a:lstStyle>
          <a:p>
            <a:pPr lvl="0"/>
            <a:r>
              <a:rPr lang="en-US"/>
              <a:t>Some thoughts on this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EFE1E6F-66B2-41CC-8012-F3B3CA6AF3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62137" y="5206998"/>
            <a:ext cx="3637431" cy="121920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i="0"/>
            </a:lvl1pPr>
          </a:lstStyle>
          <a:p>
            <a:pPr lvl="0"/>
            <a:r>
              <a:rPr lang="en-US"/>
              <a:t>Some thoughts on this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2FC061-C750-4073-9304-D0B7652B9F0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A51545-DAE9-4B98-9480-FE43757D169E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94F6F20-7929-4DFA-BDC5-FCE2FD43642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auto">
          <a:xfrm>
            <a:off x="2152650" y="1018095"/>
            <a:ext cx="2988624" cy="4087547"/>
          </a:xfrm>
          <a:custGeom>
            <a:avLst/>
            <a:gdLst>
              <a:gd name="connsiteX0" fmla="*/ 0 w 2135187"/>
              <a:gd name="connsiteY0" fmla="*/ 0 h 2387600"/>
              <a:gd name="connsiteX1" fmla="*/ 2135187 w 2135187"/>
              <a:gd name="connsiteY1" fmla="*/ 0 h 2387600"/>
              <a:gd name="connsiteX2" fmla="*/ 2135187 w 2135187"/>
              <a:gd name="connsiteY2" fmla="*/ 2387600 h 2387600"/>
              <a:gd name="connsiteX3" fmla="*/ 0 w 2135187"/>
              <a:gd name="connsiteY3" fmla="*/ 2387600 h 2387600"/>
              <a:gd name="connsiteX4" fmla="*/ 0 w 2135187"/>
              <a:gd name="connsiteY4" fmla="*/ 0 h 2387600"/>
              <a:gd name="connsiteX0" fmla="*/ 0 w 2135187"/>
              <a:gd name="connsiteY0" fmla="*/ 203200 h 2590800"/>
              <a:gd name="connsiteX1" fmla="*/ 2135187 w 2135187"/>
              <a:gd name="connsiteY1" fmla="*/ 203200 h 2590800"/>
              <a:gd name="connsiteX2" fmla="*/ 2135187 w 2135187"/>
              <a:gd name="connsiteY2" fmla="*/ 2590800 h 2590800"/>
              <a:gd name="connsiteX3" fmla="*/ 0 w 2135187"/>
              <a:gd name="connsiteY3" fmla="*/ 2590800 h 2590800"/>
              <a:gd name="connsiteX4" fmla="*/ 0 w 2135187"/>
              <a:gd name="connsiteY4" fmla="*/ 203200 h 2590800"/>
              <a:gd name="connsiteX0" fmla="*/ 0 w 2135187"/>
              <a:gd name="connsiteY0" fmla="*/ 290688 h 2678288"/>
              <a:gd name="connsiteX1" fmla="*/ 2135187 w 2135187"/>
              <a:gd name="connsiteY1" fmla="*/ 290688 h 2678288"/>
              <a:gd name="connsiteX2" fmla="*/ 2135187 w 2135187"/>
              <a:gd name="connsiteY2" fmla="*/ 2678288 h 2678288"/>
              <a:gd name="connsiteX3" fmla="*/ 0 w 2135187"/>
              <a:gd name="connsiteY3" fmla="*/ 2678288 h 2678288"/>
              <a:gd name="connsiteX4" fmla="*/ 0 w 2135187"/>
              <a:gd name="connsiteY4" fmla="*/ 290688 h 2678288"/>
              <a:gd name="connsiteX0" fmla="*/ 0 w 2135187"/>
              <a:gd name="connsiteY0" fmla="*/ 217014 h 2604614"/>
              <a:gd name="connsiteX1" fmla="*/ 2135187 w 2135187"/>
              <a:gd name="connsiteY1" fmla="*/ 217014 h 2604614"/>
              <a:gd name="connsiteX2" fmla="*/ 2135187 w 2135187"/>
              <a:gd name="connsiteY2" fmla="*/ 2604614 h 2604614"/>
              <a:gd name="connsiteX3" fmla="*/ 0 w 2135187"/>
              <a:gd name="connsiteY3" fmla="*/ 2604614 h 2604614"/>
              <a:gd name="connsiteX4" fmla="*/ 0 w 2135187"/>
              <a:gd name="connsiteY4" fmla="*/ 217014 h 2604614"/>
              <a:gd name="connsiteX0" fmla="*/ 0 w 2135187"/>
              <a:gd name="connsiteY0" fmla="*/ 268119 h 2655719"/>
              <a:gd name="connsiteX1" fmla="*/ 2135187 w 2135187"/>
              <a:gd name="connsiteY1" fmla="*/ 268119 h 2655719"/>
              <a:gd name="connsiteX2" fmla="*/ 2135187 w 2135187"/>
              <a:gd name="connsiteY2" fmla="*/ 2655719 h 2655719"/>
              <a:gd name="connsiteX3" fmla="*/ 0 w 2135187"/>
              <a:gd name="connsiteY3" fmla="*/ 2655719 h 2655719"/>
              <a:gd name="connsiteX4" fmla="*/ 0 w 2135187"/>
              <a:gd name="connsiteY4" fmla="*/ 268119 h 2655719"/>
              <a:gd name="connsiteX0" fmla="*/ 0 w 2135187"/>
              <a:gd name="connsiteY0" fmla="*/ 268119 h 2819407"/>
              <a:gd name="connsiteX1" fmla="*/ 2135187 w 2135187"/>
              <a:gd name="connsiteY1" fmla="*/ 268119 h 2819407"/>
              <a:gd name="connsiteX2" fmla="*/ 2135187 w 2135187"/>
              <a:gd name="connsiteY2" fmla="*/ 2655719 h 2819407"/>
              <a:gd name="connsiteX3" fmla="*/ 0 w 2135187"/>
              <a:gd name="connsiteY3" fmla="*/ 2655719 h 2819407"/>
              <a:gd name="connsiteX4" fmla="*/ 0 w 2135187"/>
              <a:gd name="connsiteY4" fmla="*/ 268119 h 2819407"/>
              <a:gd name="connsiteX0" fmla="*/ 0 w 2135187"/>
              <a:gd name="connsiteY0" fmla="*/ 268119 h 2891017"/>
              <a:gd name="connsiteX1" fmla="*/ 2135187 w 2135187"/>
              <a:gd name="connsiteY1" fmla="*/ 268119 h 2891017"/>
              <a:gd name="connsiteX2" fmla="*/ 2135187 w 2135187"/>
              <a:gd name="connsiteY2" fmla="*/ 2655719 h 2891017"/>
              <a:gd name="connsiteX3" fmla="*/ 0 w 2135187"/>
              <a:gd name="connsiteY3" fmla="*/ 2655719 h 2891017"/>
              <a:gd name="connsiteX4" fmla="*/ 0 w 2135187"/>
              <a:gd name="connsiteY4" fmla="*/ 268119 h 2891017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87245"/>
              <a:gd name="connsiteX1" fmla="*/ 2135187 w 2135187"/>
              <a:gd name="connsiteY1" fmla="*/ 268119 h 2887245"/>
              <a:gd name="connsiteX2" fmla="*/ 2135187 w 2135187"/>
              <a:gd name="connsiteY2" fmla="*/ 2655719 h 2887245"/>
              <a:gd name="connsiteX3" fmla="*/ 0 w 2135187"/>
              <a:gd name="connsiteY3" fmla="*/ 2655719 h 2887245"/>
              <a:gd name="connsiteX4" fmla="*/ 0 w 2135187"/>
              <a:gd name="connsiteY4" fmla="*/ 268119 h 2887245"/>
              <a:gd name="connsiteX0" fmla="*/ 0 w 2135187"/>
              <a:gd name="connsiteY0" fmla="*/ 268119 h 2920300"/>
              <a:gd name="connsiteX1" fmla="*/ 2135187 w 2135187"/>
              <a:gd name="connsiteY1" fmla="*/ 268119 h 2920300"/>
              <a:gd name="connsiteX2" fmla="*/ 2135187 w 2135187"/>
              <a:gd name="connsiteY2" fmla="*/ 2655719 h 2920300"/>
              <a:gd name="connsiteX3" fmla="*/ 0 w 2135187"/>
              <a:gd name="connsiteY3" fmla="*/ 2655719 h 2920300"/>
              <a:gd name="connsiteX4" fmla="*/ 0 w 2135187"/>
              <a:gd name="connsiteY4" fmla="*/ 268119 h 292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5187" h="2920300">
                <a:moveTo>
                  <a:pt x="0" y="268119"/>
                </a:moveTo>
                <a:cubicBezTo>
                  <a:pt x="305329" y="1419"/>
                  <a:pt x="1531408" y="-170031"/>
                  <a:pt x="2135187" y="268119"/>
                </a:cubicBezTo>
                <a:lnTo>
                  <a:pt x="2135187" y="2655719"/>
                </a:lnTo>
                <a:cubicBezTo>
                  <a:pt x="1544108" y="2985919"/>
                  <a:pt x="425979" y="3030369"/>
                  <a:pt x="0" y="2655719"/>
                </a:cubicBezTo>
                <a:lnTo>
                  <a:pt x="0" y="2681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>
                <a:highlight>
                  <a:srgbClr val="FFFF00"/>
                </a:highlight>
              </a:defRPr>
            </a:lvl1pPr>
          </a:lstStyle>
          <a:p>
            <a:r>
              <a:rPr lang="en-US"/>
              <a:t>Photo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74136EF-CE05-42EB-A018-DC6B16B7A6C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auto">
          <a:xfrm>
            <a:off x="7050728" y="1018095"/>
            <a:ext cx="2988624" cy="4087547"/>
          </a:xfrm>
          <a:custGeom>
            <a:avLst/>
            <a:gdLst>
              <a:gd name="connsiteX0" fmla="*/ 0 w 2135187"/>
              <a:gd name="connsiteY0" fmla="*/ 0 h 2387600"/>
              <a:gd name="connsiteX1" fmla="*/ 2135187 w 2135187"/>
              <a:gd name="connsiteY1" fmla="*/ 0 h 2387600"/>
              <a:gd name="connsiteX2" fmla="*/ 2135187 w 2135187"/>
              <a:gd name="connsiteY2" fmla="*/ 2387600 h 2387600"/>
              <a:gd name="connsiteX3" fmla="*/ 0 w 2135187"/>
              <a:gd name="connsiteY3" fmla="*/ 2387600 h 2387600"/>
              <a:gd name="connsiteX4" fmla="*/ 0 w 2135187"/>
              <a:gd name="connsiteY4" fmla="*/ 0 h 2387600"/>
              <a:gd name="connsiteX0" fmla="*/ 0 w 2135187"/>
              <a:gd name="connsiteY0" fmla="*/ 203200 h 2590800"/>
              <a:gd name="connsiteX1" fmla="*/ 2135187 w 2135187"/>
              <a:gd name="connsiteY1" fmla="*/ 203200 h 2590800"/>
              <a:gd name="connsiteX2" fmla="*/ 2135187 w 2135187"/>
              <a:gd name="connsiteY2" fmla="*/ 2590800 h 2590800"/>
              <a:gd name="connsiteX3" fmla="*/ 0 w 2135187"/>
              <a:gd name="connsiteY3" fmla="*/ 2590800 h 2590800"/>
              <a:gd name="connsiteX4" fmla="*/ 0 w 2135187"/>
              <a:gd name="connsiteY4" fmla="*/ 203200 h 2590800"/>
              <a:gd name="connsiteX0" fmla="*/ 0 w 2135187"/>
              <a:gd name="connsiteY0" fmla="*/ 290688 h 2678288"/>
              <a:gd name="connsiteX1" fmla="*/ 2135187 w 2135187"/>
              <a:gd name="connsiteY1" fmla="*/ 290688 h 2678288"/>
              <a:gd name="connsiteX2" fmla="*/ 2135187 w 2135187"/>
              <a:gd name="connsiteY2" fmla="*/ 2678288 h 2678288"/>
              <a:gd name="connsiteX3" fmla="*/ 0 w 2135187"/>
              <a:gd name="connsiteY3" fmla="*/ 2678288 h 2678288"/>
              <a:gd name="connsiteX4" fmla="*/ 0 w 2135187"/>
              <a:gd name="connsiteY4" fmla="*/ 290688 h 2678288"/>
              <a:gd name="connsiteX0" fmla="*/ 0 w 2135187"/>
              <a:gd name="connsiteY0" fmla="*/ 217014 h 2604614"/>
              <a:gd name="connsiteX1" fmla="*/ 2135187 w 2135187"/>
              <a:gd name="connsiteY1" fmla="*/ 217014 h 2604614"/>
              <a:gd name="connsiteX2" fmla="*/ 2135187 w 2135187"/>
              <a:gd name="connsiteY2" fmla="*/ 2604614 h 2604614"/>
              <a:gd name="connsiteX3" fmla="*/ 0 w 2135187"/>
              <a:gd name="connsiteY3" fmla="*/ 2604614 h 2604614"/>
              <a:gd name="connsiteX4" fmla="*/ 0 w 2135187"/>
              <a:gd name="connsiteY4" fmla="*/ 217014 h 2604614"/>
              <a:gd name="connsiteX0" fmla="*/ 0 w 2135187"/>
              <a:gd name="connsiteY0" fmla="*/ 268119 h 2655719"/>
              <a:gd name="connsiteX1" fmla="*/ 2135187 w 2135187"/>
              <a:gd name="connsiteY1" fmla="*/ 268119 h 2655719"/>
              <a:gd name="connsiteX2" fmla="*/ 2135187 w 2135187"/>
              <a:gd name="connsiteY2" fmla="*/ 2655719 h 2655719"/>
              <a:gd name="connsiteX3" fmla="*/ 0 w 2135187"/>
              <a:gd name="connsiteY3" fmla="*/ 2655719 h 2655719"/>
              <a:gd name="connsiteX4" fmla="*/ 0 w 2135187"/>
              <a:gd name="connsiteY4" fmla="*/ 268119 h 2655719"/>
              <a:gd name="connsiteX0" fmla="*/ 0 w 2135187"/>
              <a:gd name="connsiteY0" fmla="*/ 268119 h 2819407"/>
              <a:gd name="connsiteX1" fmla="*/ 2135187 w 2135187"/>
              <a:gd name="connsiteY1" fmla="*/ 268119 h 2819407"/>
              <a:gd name="connsiteX2" fmla="*/ 2135187 w 2135187"/>
              <a:gd name="connsiteY2" fmla="*/ 2655719 h 2819407"/>
              <a:gd name="connsiteX3" fmla="*/ 0 w 2135187"/>
              <a:gd name="connsiteY3" fmla="*/ 2655719 h 2819407"/>
              <a:gd name="connsiteX4" fmla="*/ 0 w 2135187"/>
              <a:gd name="connsiteY4" fmla="*/ 268119 h 2819407"/>
              <a:gd name="connsiteX0" fmla="*/ 0 w 2135187"/>
              <a:gd name="connsiteY0" fmla="*/ 268119 h 2891017"/>
              <a:gd name="connsiteX1" fmla="*/ 2135187 w 2135187"/>
              <a:gd name="connsiteY1" fmla="*/ 268119 h 2891017"/>
              <a:gd name="connsiteX2" fmla="*/ 2135187 w 2135187"/>
              <a:gd name="connsiteY2" fmla="*/ 2655719 h 2891017"/>
              <a:gd name="connsiteX3" fmla="*/ 0 w 2135187"/>
              <a:gd name="connsiteY3" fmla="*/ 2655719 h 2891017"/>
              <a:gd name="connsiteX4" fmla="*/ 0 w 2135187"/>
              <a:gd name="connsiteY4" fmla="*/ 268119 h 2891017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87245"/>
              <a:gd name="connsiteX1" fmla="*/ 2135187 w 2135187"/>
              <a:gd name="connsiteY1" fmla="*/ 268119 h 2887245"/>
              <a:gd name="connsiteX2" fmla="*/ 2135187 w 2135187"/>
              <a:gd name="connsiteY2" fmla="*/ 2655719 h 2887245"/>
              <a:gd name="connsiteX3" fmla="*/ 0 w 2135187"/>
              <a:gd name="connsiteY3" fmla="*/ 2655719 h 2887245"/>
              <a:gd name="connsiteX4" fmla="*/ 0 w 2135187"/>
              <a:gd name="connsiteY4" fmla="*/ 268119 h 2887245"/>
              <a:gd name="connsiteX0" fmla="*/ 0 w 2135187"/>
              <a:gd name="connsiteY0" fmla="*/ 268119 h 2920300"/>
              <a:gd name="connsiteX1" fmla="*/ 2135187 w 2135187"/>
              <a:gd name="connsiteY1" fmla="*/ 268119 h 2920300"/>
              <a:gd name="connsiteX2" fmla="*/ 2135187 w 2135187"/>
              <a:gd name="connsiteY2" fmla="*/ 2655719 h 2920300"/>
              <a:gd name="connsiteX3" fmla="*/ 0 w 2135187"/>
              <a:gd name="connsiteY3" fmla="*/ 2655719 h 2920300"/>
              <a:gd name="connsiteX4" fmla="*/ 0 w 2135187"/>
              <a:gd name="connsiteY4" fmla="*/ 268119 h 292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5187" h="2920300">
                <a:moveTo>
                  <a:pt x="0" y="268119"/>
                </a:moveTo>
                <a:cubicBezTo>
                  <a:pt x="305329" y="1419"/>
                  <a:pt x="1531408" y="-170031"/>
                  <a:pt x="2135187" y="268119"/>
                </a:cubicBezTo>
                <a:lnTo>
                  <a:pt x="2135187" y="2655719"/>
                </a:lnTo>
                <a:cubicBezTo>
                  <a:pt x="1544108" y="2985919"/>
                  <a:pt x="425979" y="3030369"/>
                  <a:pt x="0" y="2655719"/>
                </a:cubicBezTo>
                <a:lnTo>
                  <a:pt x="0" y="2681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>
                <a:highlight>
                  <a:srgbClr val="FFFF00"/>
                </a:highlight>
              </a:defRPr>
            </a:lvl1pPr>
          </a:lstStyle>
          <a:p>
            <a:r>
              <a:rPr lang="en-US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11442306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seup photo of turned on computer monitor">
            <a:extLst>
              <a:ext uri="{FF2B5EF4-FFF2-40B4-BE49-F238E27FC236}">
                <a16:creationId xmlns:a16="http://schemas.microsoft.com/office/drawing/2014/main" id="{38B99254-E91C-4834-9100-E0A968CF0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23509"/>
            <a:ext cx="12192000" cy="686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1CF442-8A31-4057-9C89-C9BA413496B0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0210BC2-D05C-4DD8-857B-81B33C70B2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140" y="545792"/>
            <a:ext cx="1517173" cy="362549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B74578-4DC1-44B3-8547-3EC7FA730D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55700" y="1257300"/>
            <a:ext cx="9944100" cy="3594100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“An impactful quote can go here. Edit the back image on the master slide to change that up.”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31B469-B5BE-4F29-A1A6-ACE751417D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55700" y="5200650"/>
            <a:ext cx="9944100" cy="1009650"/>
          </a:xfrm>
        </p:spPr>
        <p:txBody>
          <a:bodyPr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Attribute this quote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C071894-ED27-4EE8-84A5-75A7F158DDF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140" y="545792"/>
            <a:ext cx="1517173" cy="36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281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rge 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seup photo of turned on computer monitor">
            <a:extLst>
              <a:ext uri="{FF2B5EF4-FFF2-40B4-BE49-F238E27FC236}">
                <a16:creationId xmlns:a16="http://schemas.microsoft.com/office/drawing/2014/main" id="{38B99254-E91C-4834-9100-E0A968CF0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2000" cy="688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1CF442-8A31-4057-9C89-C9BA413496B0}"/>
              </a:ext>
            </a:extLst>
          </p:cNvPr>
          <p:cNvSpPr/>
          <p:nvPr/>
        </p:nvSpPr>
        <p:spPr>
          <a:xfrm>
            <a:off x="0" y="1"/>
            <a:ext cx="12192000" cy="68875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477A6C-3E20-4094-A895-90B85A79BCA4}"/>
              </a:ext>
            </a:extLst>
          </p:cNvPr>
          <p:cNvSpPr/>
          <p:nvPr/>
        </p:nvSpPr>
        <p:spPr>
          <a:xfrm>
            <a:off x="907143" y="1023258"/>
            <a:ext cx="10501086" cy="5392056"/>
          </a:xfrm>
          <a:prstGeom prst="roundRect">
            <a:avLst>
              <a:gd name="adj" fmla="val 12629"/>
            </a:avLst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B74578-4DC1-44B3-8547-3EC7FA730D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55700" y="1257300"/>
            <a:ext cx="9944100" cy="3594100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“An impactful quote can go here. Edit the back image on the master slide to change that up.”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31B469-B5BE-4F29-A1A6-ACE751417D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55700" y="5200650"/>
            <a:ext cx="9944100" cy="1009650"/>
          </a:xfrm>
        </p:spPr>
        <p:txBody>
          <a:bodyPr/>
          <a:lstStyle>
            <a:lvl1pPr marL="0" indent="0" algn="ct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Attribute this quote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0BA65D-F0FB-485A-8FCF-D705037055B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7793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28106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58103" cy="396557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en-US" dirty="0"/>
            </a:lvl1pPr>
            <a:lvl2pPr>
              <a:lnSpc>
                <a:spcPct val="100000"/>
              </a:lnSpc>
              <a:defRPr lang="en-US" dirty="0"/>
            </a:lvl2pPr>
            <a:lvl3pPr>
              <a:lnSpc>
                <a:spcPct val="100000"/>
              </a:lnSpc>
              <a:defRPr lang="en-US" dirty="0"/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106510" y="1825625"/>
            <a:ext cx="5058103" cy="396557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en-US" dirty="0"/>
            </a:lvl1pPr>
            <a:lvl2pPr>
              <a:lnSpc>
                <a:spcPct val="100000"/>
              </a:lnSpc>
              <a:defRPr lang="en-US" dirty="0"/>
            </a:lvl2pPr>
            <a:lvl3pPr>
              <a:lnSpc>
                <a:spcPct val="100000"/>
              </a:lnSpc>
              <a:defRPr lang="en-US" dirty="0"/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FFBC91F-0CAC-4432-9D0A-7FA7A54FBB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64726" y="567910"/>
            <a:ext cx="9096375" cy="348830"/>
          </a:xfrm>
        </p:spPr>
        <p:txBody>
          <a:bodyPr>
            <a:noAutofit/>
          </a:bodyPr>
          <a:lstStyle>
            <a:lvl1pPr>
              <a:defRPr sz="2400">
                <a:solidFill>
                  <a:srgbClr val="191919"/>
                </a:solidFill>
                <a:latin typeface="gatebase Medium" panose="00000500000000000000" charset="0"/>
              </a:defRPr>
            </a:lvl1pPr>
          </a:lstStyle>
          <a:p>
            <a:r>
              <a:rPr lang="en-US"/>
              <a:t>Your clever slide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81FADA-BC39-4657-B362-5CC3A71DED6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D88EAF-523D-4DB5-95D1-20AD6B0AECC0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57006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6" y="2802468"/>
            <a:ext cx="5246828" cy="12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3768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915" y="2802467"/>
            <a:ext cx="5246830" cy="12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098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3909" y="1583702"/>
            <a:ext cx="11333863" cy="3591613"/>
          </a:xfrm>
        </p:spPr>
        <p:txBody>
          <a:bodyPr anchor="ctr"/>
          <a:lstStyle>
            <a:lvl1pPr algn="ctr">
              <a:lnSpc>
                <a:spcPct val="90000"/>
              </a:lnSpc>
              <a:defRPr lang="en-US" sz="7200" b="0" i="0" kern="1200" dirty="0" smtClean="0">
                <a:solidFill>
                  <a:schemeClr val="bg1"/>
                </a:solidFill>
                <a:latin typeface="+mj-lt"/>
                <a:ea typeface="+mj-ea"/>
                <a:cs typeface="Roboto Medium"/>
              </a:defRPr>
            </a:lvl1pPr>
          </a:lstStyle>
          <a:p>
            <a:r>
              <a:rPr lang="en-US"/>
              <a:t>Title slide title slide title slide title slide title slide title slide title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7C41F-40D0-4E80-BDB2-FCFC88854DC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10" y="549876"/>
            <a:ext cx="1579506" cy="3772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36396D-3A80-4A80-A615-69E191B2F35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10" y="549876"/>
            <a:ext cx="1579506" cy="37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7616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-slide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855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s with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556DE73C-FDB3-489C-8C2B-B6120864742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743524" y="1756166"/>
            <a:ext cx="5846789" cy="5199038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77 h 10010"/>
              <a:gd name="connsiteX1" fmla="*/ 5000 w 10000"/>
              <a:gd name="connsiteY1" fmla="*/ 10 h 10010"/>
              <a:gd name="connsiteX2" fmla="*/ 10000 w 10000"/>
              <a:gd name="connsiteY2" fmla="*/ 1677 h 10010"/>
              <a:gd name="connsiteX3" fmla="*/ 10000 w 10000"/>
              <a:gd name="connsiteY3" fmla="*/ 8343 h 10010"/>
              <a:gd name="connsiteX4" fmla="*/ 5000 w 10000"/>
              <a:gd name="connsiteY4" fmla="*/ 10010 h 10010"/>
              <a:gd name="connsiteX5" fmla="*/ 0 w 10000"/>
              <a:gd name="connsiteY5" fmla="*/ 8343 h 10010"/>
              <a:gd name="connsiteX6" fmla="*/ 0 w 10000"/>
              <a:gd name="connsiteY6" fmla="*/ 1677 h 10010"/>
              <a:gd name="connsiteX0" fmla="*/ 10000 w 10000"/>
              <a:gd name="connsiteY0" fmla="*/ 1677 h 10010"/>
              <a:gd name="connsiteX1" fmla="*/ 5000 w 10000"/>
              <a:gd name="connsiteY1" fmla="*/ 3344 h 10010"/>
              <a:gd name="connsiteX2" fmla="*/ 0 w 10000"/>
              <a:gd name="connsiteY2" fmla="*/ 1677 h 10010"/>
              <a:gd name="connsiteX0" fmla="*/ 31 w 10000"/>
              <a:gd name="connsiteY0" fmla="*/ 1201 h 10010"/>
              <a:gd name="connsiteX1" fmla="*/ 5000 w 10000"/>
              <a:gd name="connsiteY1" fmla="*/ 10 h 10010"/>
              <a:gd name="connsiteX2" fmla="*/ 10000 w 10000"/>
              <a:gd name="connsiteY2" fmla="*/ 1677 h 10010"/>
              <a:gd name="connsiteX3" fmla="*/ 10000 w 10000"/>
              <a:gd name="connsiteY3" fmla="*/ 8343 h 10010"/>
              <a:gd name="connsiteX4" fmla="*/ 5000 w 10000"/>
              <a:gd name="connsiteY4" fmla="*/ 10010 h 10010"/>
              <a:gd name="connsiteX5" fmla="*/ 0 w 10000"/>
              <a:gd name="connsiteY5" fmla="*/ 8343 h 10010"/>
              <a:gd name="connsiteX6" fmla="*/ 31 w 10000"/>
              <a:gd name="connsiteY6" fmla="*/ 1201 h 1001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8333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8333 h 10000"/>
              <a:gd name="connsiteX1" fmla="*/ 10000 w 10000"/>
              <a:gd name="connsiteY1" fmla="*/ 1667 h 10000"/>
              <a:gd name="connsiteX2" fmla="*/ 10000 w 10000"/>
              <a:gd name="connsiteY2" fmla="*/ 8333 h 10000"/>
              <a:gd name="connsiteX3" fmla="*/ 5000 w 10000"/>
              <a:gd name="connsiteY3" fmla="*/ 10000 h 10000"/>
              <a:gd name="connsiteX4" fmla="*/ 0 w 10000"/>
              <a:gd name="connsiteY4" fmla="*/ 8333 h 10000"/>
              <a:gd name="connsiteX0" fmla="*/ 0 w 10138"/>
              <a:gd name="connsiteY0" fmla="*/ 1667 h 10000"/>
              <a:gd name="connsiteX1" fmla="*/ 5000 w 10138"/>
              <a:gd name="connsiteY1" fmla="*/ 0 h 10000"/>
              <a:gd name="connsiteX2" fmla="*/ 10000 w 10138"/>
              <a:gd name="connsiteY2" fmla="*/ 1667 h 10000"/>
              <a:gd name="connsiteX3" fmla="*/ 10000 w 10138"/>
              <a:gd name="connsiteY3" fmla="*/ 8333 h 10000"/>
              <a:gd name="connsiteX4" fmla="*/ 5000 w 10138"/>
              <a:gd name="connsiteY4" fmla="*/ 10000 h 10000"/>
              <a:gd name="connsiteX5" fmla="*/ 0 w 10138"/>
              <a:gd name="connsiteY5" fmla="*/ 8333 h 10000"/>
              <a:gd name="connsiteX6" fmla="*/ 0 w 10138"/>
              <a:gd name="connsiteY6" fmla="*/ 1667 h 10000"/>
              <a:gd name="connsiteX0" fmla="*/ 10000 w 10138"/>
              <a:gd name="connsiteY0" fmla="*/ 1667 h 10000"/>
              <a:gd name="connsiteX1" fmla="*/ 5000 w 10138"/>
              <a:gd name="connsiteY1" fmla="*/ 3334 h 10000"/>
              <a:gd name="connsiteX2" fmla="*/ 0 w 10138"/>
              <a:gd name="connsiteY2" fmla="*/ 1667 h 10000"/>
              <a:gd name="connsiteX0" fmla="*/ 0 w 10138"/>
              <a:gd name="connsiteY0" fmla="*/ 8333 h 10000"/>
              <a:gd name="connsiteX1" fmla="*/ 10000 w 10138"/>
              <a:gd name="connsiteY1" fmla="*/ 8333 h 10000"/>
              <a:gd name="connsiteX2" fmla="*/ 5000 w 10138"/>
              <a:gd name="connsiteY2" fmla="*/ 10000 h 10000"/>
              <a:gd name="connsiteX3" fmla="*/ 0 w 10138"/>
              <a:gd name="connsiteY3" fmla="*/ 8333 h 10000"/>
              <a:gd name="connsiteX0" fmla="*/ 7 w 10145"/>
              <a:gd name="connsiteY0" fmla="*/ 1667 h 10000"/>
              <a:gd name="connsiteX1" fmla="*/ 5007 w 10145"/>
              <a:gd name="connsiteY1" fmla="*/ 0 h 10000"/>
              <a:gd name="connsiteX2" fmla="*/ 10007 w 10145"/>
              <a:gd name="connsiteY2" fmla="*/ 1667 h 10000"/>
              <a:gd name="connsiteX3" fmla="*/ 10007 w 10145"/>
              <a:gd name="connsiteY3" fmla="*/ 8333 h 10000"/>
              <a:gd name="connsiteX4" fmla="*/ 5007 w 10145"/>
              <a:gd name="connsiteY4" fmla="*/ 10000 h 10000"/>
              <a:gd name="connsiteX5" fmla="*/ 7 w 10145"/>
              <a:gd name="connsiteY5" fmla="*/ 8333 h 10000"/>
              <a:gd name="connsiteX6" fmla="*/ 7 w 10145"/>
              <a:gd name="connsiteY6" fmla="*/ 1667 h 10000"/>
              <a:gd name="connsiteX0" fmla="*/ 10007 w 10145"/>
              <a:gd name="connsiteY0" fmla="*/ 1667 h 10000"/>
              <a:gd name="connsiteX1" fmla="*/ 5007 w 10145"/>
              <a:gd name="connsiteY1" fmla="*/ 3334 h 10000"/>
              <a:gd name="connsiteX2" fmla="*/ 0 w 10145"/>
              <a:gd name="connsiteY2" fmla="*/ 1269 h 10000"/>
              <a:gd name="connsiteX0" fmla="*/ 7 w 10145"/>
              <a:gd name="connsiteY0" fmla="*/ 8333 h 10000"/>
              <a:gd name="connsiteX1" fmla="*/ 10007 w 10145"/>
              <a:gd name="connsiteY1" fmla="*/ 8333 h 10000"/>
              <a:gd name="connsiteX2" fmla="*/ 5007 w 10145"/>
              <a:gd name="connsiteY2" fmla="*/ 10000 h 10000"/>
              <a:gd name="connsiteX3" fmla="*/ 7 w 10145"/>
              <a:gd name="connsiteY3" fmla="*/ 8333 h 10000"/>
              <a:gd name="connsiteX0" fmla="*/ 0 w 10138"/>
              <a:gd name="connsiteY0" fmla="*/ 1667 h 10000"/>
              <a:gd name="connsiteX1" fmla="*/ 5000 w 10138"/>
              <a:gd name="connsiteY1" fmla="*/ 0 h 10000"/>
              <a:gd name="connsiteX2" fmla="*/ 10000 w 10138"/>
              <a:gd name="connsiteY2" fmla="*/ 1667 h 10000"/>
              <a:gd name="connsiteX3" fmla="*/ 10000 w 10138"/>
              <a:gd name="connsiteY3" fmla="*/ 8333 h 10000"/>
              <a:gd name="connsiteX4" fmla="*/ 5000 w 10138"/>
              <a:gd name="connsiteY4" fmla="*/ 10000 h 10000"/>
              <a:gd name="connsiteX5" fmla="*/ 0 w 10138"/>
              <a:gd name="connsiteY5" fmla="*/ 8333 h 10000"/>
              <a:gd name="connsiteX6" fmla="*/ 0 w 10138"/>
              <a:gd name="connsiteY6" fmla="*/ 1667 h 10000"/>
              <a:gd name="connsiteX0" fmla="*/ 10000 w 10138"/>
              <a:gd name="connsiteY0" fmla="*/ 1667 h 10000"/>
              <a:gd name="connsiteX1" fmla="*/ 5000 w 10138"/>
              <a:gd name="connsiteY1" fmla="*/ 3334 h 10000"/>
              <a:gd name="connsiteX0" fmla="*/ 0 w 10138"/>
              <a:gd name="connsiteY0" fmla="*/ 8333 h 10000"/>
              <a:gd name="connsiteX1" fmla="*/ 10000 w 10138"/>
              <a:gd name="connsiteY1" fmla="*/ 8333 h 10000"/>
              <a:gd name="connsiteX2" fmla="*/ 5000 w 10138"/>
              <a:gd name="connsiteY2" fmla="*/ 10000 h 10000"/>
              <a:gd name="connsiteX3" fmla="*/ 0 w 10138"/>
              <a:gd name="connsiteY3" fmla="*/ 8333 h 10000"/>
              <a:gd name="connsiteX0" fmla="*/ 44 w 10138"/>
              <a:gd name="connsiteY0" fmla="*/ 1156 h 10014"/>
              <a:gd name="connsiteX1" fmla="*/ 5000 w 10138"/>
              <a:gd name="connsiteY1" fmla="*/ 14 h 10014"/>
              <a:gd name="connsiteX2" fmla="*/ 10000 w 10138"/>
              <a:gd name="connsiteY2" fmla="*/ 1681 h 10014"/>
              <a:gd name="connsiteX3" fmla="*/ 10000 w 10138"/>
              <a:gd name="connsiteY3" fmla="*/ 8347 h 10014"/>
              <a:gd name="connsiteX4" fmla="*/ 5000 w 10138"/>
              <a:gd name="connsiteY4" fmla="*/ 10014 h 10014"/>
              <a:gd name="connsiteX5" fmla="*/ 0 w 10138"/>
              <a:gd name="connsiteY5" fmla="*/ 8347 h 10014"/>
              <a:gd name="connsiteX6" fmla="*/ 44 w 10138"/>
              <a:gd name="connsiteY6" fmla="*/ 1156 h 10014"/>
              <a:gd name="connsiteX0" fmla="*/ 10000 w 10138"/>
              <a:gd name="connsiteY0" fmla="*/ 1681 h 10014"/>
              <a:gd name="connsiteX1" fmla="*/ 5000 w 10138"/>
              <a:gd name="connsiteY1" fmla="*/ 3348 h 10014"/>
              <a:gd name="connsiteX0" fmla="*/ 0 w 10138"/>
              <a:gd name="connsiteY0" fmla="*/ 8347 h 10014"/>
              <a:gd name="connsiteX1" fmla="*/ 10000 w 10138"/>
              <a:gd name="connsiteY1" fmla="*/ 8347 h 10014"/>
              <a:gd name="connsiteX2" fmla="*/ 5000 w 10138"/>
              <a:gd name="connsiteY2" fmla="*/ 10014 h 10014"/>
              <a:gd name="connsiteX3" fmla="*/ 0 w 10138"/>
              <a:gd name="connsiteY3" fmla="*/ 8347 h 10014"/>
              <a:gd name="connsiteX0" fmla="*/ 44 w 10138"/>
              <a:gd name="connsiteY0" fmla="*/ 1148 h 10006"/>
              <a:gd name="connsiteX1" fmla="*/ 5000 w 10138"/>
              <a:gd name="connsiteY1" fmla="*/ 6 h 10006"/>
              <a:gd name="connsiteX2" fmla="*/ 10000 w 10138"/>
              <a:gd name="connsiteY2" fmla="*/ 1673 h 10006"/>
              <a:gd name="connsiteX3" fmla="*/ 10000 w 10138"/>
              <a:gd name="connsiteY3" fmla="*/ 8339 h 10006"/>
              <a:gd name="connsiteX4" fmla="*/ 5000 w 10138"/>
              <a:gd name="connsiteY4" fmla="*/ 10006 h 10006"/>
              <a:gd name="connsiteX5" fmla="*/ 0 w 10138"/>
              <a:gd name="connsiteY5" fmla="*/ 8339 h 10006"/>
              <a:gd name="connsiteX6" fmla="*/ 44 w 10138"/>
              <a:gd name="connsiteY6" fmla="*/ 1148 h 10006"/>
              <a:gd name="connsiteX0" fmla="*/ 10000 w 10138"/>
              <a:gd name="connsiteY0" fmla="*/ 1673 h 10006"/>
              <a:gd name="connsiteX1" fmla="*/ 5000 w 10138"/>
              <a:gd name="connsiteY1" fmla="*/ 3340 h 10006"/>
              <a:gd name="connsiteX0" fmla="*/ 0 w 10138"/>
              <a:gd name="connsiteY0" fmla="*/ 8339 h 10006"/>
              <a:gd name="connsiteX1" fmla="*/ 10000 w 10138"/>
              <a:gd name="connsiteY1" fmla="*/ 8339 h 10006"/>
              <a:gd name="connsiteX2" fmla="*/ 5000 w 10138"/>
              <a:gd name="connsiteY2" fmla="*/ 10006 h 10006"/>
              <a:gd name="connsiteX3" fmla="*/ 0 w 10138"/>
              <a:gd name="connsiteY3" fmla="*/ 8339 h 10006"/>
              <a:gd name="connsiteX0" fmla="*/ 44 w 10138"/>
              <a:gd name="connsiteY0" fmla="*/ 1148 h 10006"/>
              <a:gd name="connsiteX1" fmla="*/ 5000 w 10138"/>
              <a:gd name="connsiteY1" fmla="*/ 6 h 10006"/>
              <a:gd name="connsiteX2" fmla="*/ 10000 w 10138"/>
              <a:gd name="connsiteY2" fmla="*/ 1673 h 10006"/>
              <a:gd name="connsiteX3" fmla="*/ 10000 w 10138"/>
              <a:gd name="connsiteY3" fmla="*/ 8339 h 10006"/>
              <a:gd name="connsiteX4" fmla="*/ 5000 w 10138"/>
              <a:gd name="connsiteY4" fmla="*/ 10006 h 10006"/>
              <a:gd name="connsiteX5" fmla="*/ 0 w 10138"/>
              <a:gd name="connsiteY5" fmla="*/ 8339 h 10006"/>
              <a:gd name="connsiteX6" fmla="*/ 44 w 10138"/>
              <a:gd name="connsiteY6" fmla="*/ 1148 h 10006"/>
              <a:gd name="connsiteX0" fmla="*/ 10000 w 10138"/>
              <a:gd name="connsiteY0" fmla="*/ 1673 h 10006"/>
              <a:gd name="connsiteX1" fmla="*/ 5000 w 10138"/>
              <a:gd name="connsiteY1" fmla="*/ 3340 h 10006"/>
              <a:gd name="connsiteX0" fmla="*/ 0 w 10138"/>
              <a:gd name="connsiteY0" fmla="*/ 8339 h 10006"/>
              <a:gd name="connsiteX1" fmla="*/ 10000 w 10138"/>
              <a:gd name="connsiteY1" fmla="*/ 8339 h 10006"/>
              <a:gd name="connsiteX2" fmla="*/ 5000 w 10138"/>
              <a:gd name="connsiteY2" fmla="*/ 10006 h 10006"/>
              <a:gd name="connsiteX3" fmla="*/ 0 w 10138"/>
              <a:gd name="connsiteY3" fmla="*/ 8339 h 10006"/>
              <a:gd name="connsiteX0" fmla="*/ 44 w 10138"/>
              <a:gd name="connsiteY0" fmla="*/ 1148 h 10006"/>
              <a:gd name="connsiteX1" fmla="*/ 5000 w 10138"/>
              <a:gd name="connsiteY1" fmla="*/ 6 h 10006"/>
              <a:gd name="connsiteX2" fmla="*/ 10000 w 10138"/>
              <a:gd name="connsiteY2" fmla="*/ 1673 h 10006"/>
              <a:gd name="connsiteX3" fmla="*/ 10000 w 10138"/>
              <a:gd name="connsiteY3" fmla="*/ 8339 h 10006"/>
              <a:gd name="connsiteX4" fmla="*/ 5000 w 10138"/>
              <a:gd name="connsiteY4" fmla="*/ 10006 h 10006"/>
              <a:gd name="connsiteX5" fmla="*/ 0 w 10138"/>
              <a:gd name="connsiteY5" fmla="*/ 8339 h 10006"/>
              <a:gd name="connsiteX6" fmla="*/ 44 w 10138"/>
              <a:gd name="connsiteY6" fmla="*/ 1148 h 10006"/>
              <a:gd name="connsiteX0" fmla="*/ 10000 w 10138"/>
              <a:gd name="connsiteY0" fmla="*/ 1673 h 10006"/>
              <a:gd name="connsiteX1" fmla="*/ 5000 w 10138"/>
              <a:gd name="connsiteY1" fmla="*/ 3340 h 10006"/>
              <a:gd name="connsiteX0" fmla="*/ 0 w 10138"/>
              <a:gd name="connsiteY0" fmla="*/ 8339 h 10006"/>
              <a:gd name="connsiteX1" fmla="*/ 10000 w 10138"/>
              <a:gd name="connsiteY1" fmla="*/ 8339 h 10006"/>
              <a:gd name="connsiteX2" fmla="*/ 5000 w 10138"/>
              <a:gd name="connsiteY2" fmla="*/ 10006 h 10006"/>
              <a:gd name="connsiteX3" fmla="*/ 0 w 10138"/>
              <a:gd name="connsiteY3" fmla="*/ 8339 h 10006"/>
              <a:gd name="connsiteX0" fmla="*/ 44 w 10138"/>
              <a:gd name="connsiteY0" fmla="*/ 1148 h 10120"/>
              <a:gd name="connsiteX1" fmla="*/ 5000 w 10138"/>
              <a:gd name="connsiteY1" fmla="*/ 6 h 10120"/>
              <a:gd name="connsiteX2" fmla="*/ 10000 w 10138"/>
              <a:gd name="connsiteY2" fmla="*/ 1673 h 10120"/>
              <a:gd name="connsiteX3" fmla="*/ 10000 w 10138"/>
              <a:gd name="connsiteY3" fmla="*/ 8339 h 10120"/>
              <a:gd name="connsiteX4" fmla="*/ 5000 w 10138"/>
              <a:gd name="connsiteY4" fmla="*/ 10006 h 10120"/>
              <a:gd name="connsiteX5" fmla="*/ 0 w 10138"/>
              <a:gd name="connsiteY5" fmla="*/ 8339 h 10120"/>
              <a:gd name="connsiteX6" fmla="*/ 44 w 10138"/>
              <a:gd name="connsiteY6" fmla="*/ 1148 h 10120"/>
              <a:gd name="connsiteX0" fmla="*/ 10000 w 10138"/>
              <a:gd name="connsiteY0" fmla="*/ 1673 h 10120"/>
              <a:gd name="connsiteX1" fmla="*/ 5000 w 10138"/>
              <a:gd name="connsiteY1" fmla="*/ 3340 h 10120"/>
              <a:gd name="connsiteX0" fmla="*/ 437 w 10138"/>
              <a:gd name="connsiteY0" fmla="*/ 9544 h 10120"/>
              <a:gd name="connsiteX1" fmla="*/ 10000 w 10138"/>
              <a:gd name="connsiteY1" fmla="*/ 8339 h 10120"/>
              <a:gd name="connsiteX2" fmla="*/ 5000 w 10138"/>
              <a:gd name="connsiteY2" fmla="*/ 10006 h 10120"/>
              <a:gd name="connsiteX3" fmla="*/ 437 w 10138"/>
              <a:gd name="connsiteY3" fmla="*/ 9544 h 10120"/>
              <a:gd name="connsiteX0" fmla="*/ 36 w 10130"/>
              <a:gd name="connsiteY0" fmla="*/ 1148 h 10120"/>
              <a:gd name="connsiteX1" fmla="*/ 4992 w 10130"/>
              <a:gd name="connsiteY1" fmla="*/ 6 h 10120"/>
              <a:gd name="connsiteX2" fmla="*/ 9992 w 10130"/>
              <a:gd name="connsiteY2" fmla="*/ 1673 h 10120"/>
              <a:gd name="connsiteX3" fmla="*/ 9992 w 10130"/>
              <a:gd name="connsiteY3" fmla="*/ 8339 h 10120"/>
              <a:gd name="connsiteX4" fmla="*/ 4992 w 10130"/>
              <a:gd name="connsiteY4" fmla="*/ 10006 h 10120"/>
              <a:gd name="connsiteX5" fmla="*/ 0 w 10130"/>
              <a:gd name="connsiteY5" fmla="*/ 8876 h 10120"/>
              <a:gd name="connsiteX6" fmla="*/ 36 w 10130"/>
              <a:gd name="connsiteY6" fmla="*/ 1148 h 10120"/>
              <a:gd name="connsiteX0" fmla="*/ 9992 w 10130"/>
              <a:gd name="connsiteY0" fmla="*/ 1673 h 10120"/>
              <a:gd name="connsiteX1" fmla="*/ 4992 w 10130"/>
              <a:gd name="connsiteY1" fmla="*/ 3340 h 10120"/>
              <a:gd name="connsiteX0" fmla="*/ 429 w 10130"/>
              <a:gd name="connsiteY0" fmla="*/ 9544 h 10120"/>
              <a:gd name="connsiteX1" fmla="*/ 9992 w 10130"/>
              <a:gd name="connsiteY1" fmla="*/ 8339 h 10120"/>
              <a:gd name="connsiteX2" fmla="*/ 4992 w 10130"/>
              <a:gd name="connsiteY2" fmla="*/ 10006 h 10120"/>
              <a:gd name="connsiteX3" fmla="*/ 429 w 10130"/>
              <a:gd name="connsiteY3" fmla="*/ 9544 h 10120"/>
              <a:gd name="connsiteX0" fmla="*/ 36 w 10130"/>
              <a:gd name="connsiteY0" fmla="*/ 1148 h 10120"/>
              <a:gd name="connsiteX1" fmla="*/ 4992 w 10130"/>
              <a:gd name="connsiteY1" fmla="*/ 6 h 10120"/>
              <a:gd name="connsiteX2" fmla="*/ 9992 w 10130"/>
              <a:gd name="connsiteY2" fmla="*/ 1673 h 10120"/>
              <a:gd name="connsiteX3" fmla="*/ 9992 w 10130"/>
              <a:gd name="connsiteY3" fmla="*/ 8339 h 10120"/>
              <a:gd name="connsiteX4" fmla="*/ 4992 w 10130"/>
              <a:gd name="connsiteY4" fmla="*/ 10006 h 10120"/>
              <a:gd name="connsiteX5" fmla="*/ 0 w 10130"/>
              <a:gd name="connsiteY5" fmla="*/ 8876 h 10120"/>
              <a:gd name="connsiteX6" fmla="*/ 36 w 10130"/>
              <a:gd name="connsiteY6" fmla="*/ 1148 h 10120"/>
              <a:gd name="connsiteX0" fmla="*/ 9992 w 10130"/>
              <a:gd name="connsiteY0" fmla="*/ 1673 h 10120"/>
              <a:gd name="connsiteX1" fmla="*/ 4992 w 10130"/>
              <a:gd name="connsiteY1" fmla="*/ 3340 h 10120"/>
              <a:gd name="connsiteX0" fmla="*/ 429 w 10130"/>
              <a:gd name="connsiteY0" fmla="*/ 9544 h 10120"/>
              <a:gd name="connsiteX1" fmla="*/ 9992 w 10130"/>
              <a:gd name="connsiteY1" fmla="*/ 8339 h 10120"/>
              <a:gd name="connsiteX2" fmla="*/ 4992 w 10130"/>
              <a:gd name="connsiteY2" fmla="*/ 10006 h 10120"/>
              <a:gd name="connsiteX3" fmla="*/ 429 w 10130"/>
              <a:gd name="connsiteY3" fmla="*/ 9544 h 10120"/>
              <a:gd name="connsiteX0" fmla="*/ 36 w 9992"/>
              <a:gd name="connsiteY0" fmla="*/ 1148 h 10006"/>
              <a:gd name="connsiteX1" fmla="*/ 4992 w 9992"/>
              <a:gd name="connsiteY1" fmla="*/ 6 h 10006"/>
              <a:gd name="connsiteX2" fmla="*/ 9992 w 9992"/>
              <a:gd name="connsiteY2" fmla="*/ 1673 h 10006"/>
              <a:gd name="connsiteX3" fmla="*/ 9992 w 9992"/>
              <a:gd name="connsiteY3" fmla="*/ 8339 h 10006"/>
              <a:gd name="connsiteX4" fmla="*/ 4992 w 9992"/>
              <a:gd name="connsiteY4" fmla="*/ 10006 h 10006"/>
              <a:gd name="connsiteX5" fmla="*/ 0 w 9992"/>
              <a:gd name="connsiteY5" fmla="*/ 8876 h 10006"/>
              <a:gd name="connsiteX6" fmla="*/ 36 w 9992"/>
              <a:gd name="connsiteY6" fmla="*/ 1148 h 10006"/>
              <a:gd name="connsiteX0" fmla="*/ 9992 w 9992"/>
              <a:gd name="connsiteY0" fmla="*/ 1673 h 10006"/>
              <a:gd name="connsiteX1" fmla="*/ 4992 w 9992"/>
              <a:gd name="connsiteY1" fmla="*/ 3340 h 10006"/>
              <a:gd name="connsiteX0" fmla="*/ 4992 w 9992"/>
              <a:gd name="connsiteY0" fmla="*/ 10006 h 10006"/>
              <a:gd name="connsiteX1" fmla="*/ 9992 w 9992"/>
              <a:gd name="connsiteY1" fmla="*/ 8339 h 10006"/>
              <a:gd name="connsiteX2" fmla="*/ 4992 w 9992"/>
              <a:gd name="connsiteY2" fmla="*/ 10006 h 10006"/>
              <a:gd name="connsiteX0" fmla="*/ 36 w 10000"/>
              <a:gd name="connsiteY0" fmla="*/ 1147 h 10000"/>
              <a:gd name="connsiteX1" fmla="*/ 4996 w 10000"/>
              <a:gd name="connsiteY1" fmla="*/ 6 h 10000"/>
              <a:gd name="connsiteX2" fmla="*/ 10000 w 10000"/>
              <a:gd name="connsiteY2" fmla="*/ 1672 h 10000"/>
              <a:gd name="connsiteX3" fmla="*/ 10000 w 10000"/>
              <a:gd name="connsiteY3" fmla="*/ 8334 h 10000"/>
              <a:gd name="connsiteX4" fmla="*/ 4996 w 10000"/>
              <a:gd name="connsiteY4" fmla="*/ 10000 h 10000"/>
              <a:gd name="connsiteX5" fmla="*/ 0 w 10000"/>
              <a:gd name="connsiteY5" fmla="*/ 8871 h 10000"/>
              <a:gd name="connsiteX6" fmla="*/ 36 w 10000"/>
              <a:gd name="connsiteY6" fmla="*/ 1147 h 10000"/>
              <a:gd name="connsiteX0" fmla="*/ 10000 w 10000"/>
              <a:gd name="connsiteY0" fmla="*/ 1672 h 10000"/>
              <a:gd name="connsiteX1" fmla="*/ 4996 w 10000"/>
              <a:gd name="connsiteY1" fmla="*/ 3338 h 10000"/>
              <a:gd name="connsiteX0" fmla="*/ 4996 w 10000"/>
              <a:gd name="connsiteY0" fmla="*/ 10000 h 10000"/>
              <a:gd name="connsiteX1" fmla="*/ 10000 w 10000"/>
              <a:gd name="connsiteY1" fmla="*/ 8334 h 10000"/>
              <a:gd name="connsiteX2" fmla="*/ 4996 w 10000"/>
              <a:gd name="connsiteY2" fmla="*/ 10000 h 10000"/>
              <a:gd name="connsiteX0" fmla="*/ 36 w 10000"/>
              <a:gd name="connsiteY0" fmla="*/ 1147 h 10131"/>
              <a:gd name="connsiteX1" fmla="*/ 4996 w 10000"/>
              <a:gd name="connsiteY1" fmla="*/ 6 h 10131"/>
              <a:gd name="connsiteX2" fmla="*/ 10000 w 10000"/>
              <a:gd name="connsiteY2" fmla="*/ 1672 h 10131"/>
              <a:gd name="connsiteX3" fmla="*/ 10000 w 10000"/>
              <a:gd name="connsiteY3" fmla="*/ 8334 h 10131"/>
              <a:gd name="connsiteX4" fmla="*/ 4996 w 10000"/>
              <a:gd name="connsiteY4" fmla="*/ 10000 h 10131"/>
              <a:gd name="connsiteX5" fmla="*/ 0 w 10000"/>
              <a:gd name="connsiteY5" fmla="*/ 8871 h 10131"/>
              <a:gd name="connsiteX6" fmla="*/ 36 w 10000"/>
              <a:gd name="connsiteY6" fmla="*/ 1147 h 10131"/>
              <a:gd name="connsiteX0" fmla="*/ 10000 w 10000"/>
              <a:gd name="connsiteY0" fmla="*/ 1672 h 10131"/>
              <a:gd name="connsiteX1" fmla="*/ 4996 w 10000"/>
              <a:gd name="connsiteY1" fmla="*/ 3338 h 10131"/>
              <a:gd name="connsiteX0" fmla="*/ 4996 w 10000"/>
              <a:gd name="connsiteY0" fmla="*/ 10000 h 10131"/>
              <a:gd name="connsiteX1" fmla="*/ 10000 w 10000"/>
              <a:gd name="connsiteY1" fmla="*/ 8334 h 10131"/>
              <a:gd name="connsiteX2" fmla="*/ 4996 w 10000"/>
              <a:gd name="connsiteY2" fmla="*/ 10000 h 10131"/>
              <a:gd name="connsiteX0" fmla="*/ 36 w 10086"/>
              <a:gd name="connsiteY0" fmla="*/ 1147 h 10131"/>
              <a:gd name="connsiteX1" fmla="*/ 4996 w 10086"/>
              <a:gd name="connsiteY1" fmla="*/ 6 h 10131"/>
              <a:gd name="connsiteX2" fmla="*/ 10000 w 10086"/>
              <a:gd name="connsiteY2" fmla="*/ 1672 h 10131"/>
              <a:gd name="connsiteX3" fmla="*/ 10000 w 10086"/>
              <a:gd name="connsiteY3" fmla="*/ 8334 h 10131"/>
              <a:gd name="connsiteX4" fmla="*/ 4996 w 10086"/>
              <a:gd name="connsiteY4" fmla="*/ 10000 h 10131"/>
              <a:gd name="connsiteX5" fmla="*/ 0 w 10086"/>
              <a:gd name="connsiteY5" fmla="*/ 8871 h 10131"/>
              <a:gd name="connsiteX6" fmla="*/ 36 w 10086"/>
              <a:gd name="connsiteY6" fmla="*/ 1147 h 10131"/>
              <a:gd name="connsiteX0" fmla="*/ 10000 w 10086"/>
              <a:gd name="connsiteY0" fmla="*/ 1672 h 10131"/>
              <a:gd name="connsiteX1" fmla="*/ 4996 w 10086"/>
              <a:gd name="connsiteY1" fmla="*/ 3338 h 10131"/>
              <a:gd name="connsiteX0" fmla="*/ 4996 w 10086"/>
              <a:gd name="connsiteY0" fmla="*/ 10000 h 10131"/>
              <a:gd name="connsiteX1" fmla="*/ 10086 w 10086"/>
              <a:gd name="connsiteY1" fmla="*/ 8354 h 10131"/>
              <a:gd name="connsiteX2" fmla="*/ 4996 w 10086"/>
              <a:gd name="connsiteY2" fmla="*/ 10000 h 10131"/>
              <a:gd name="connsiteX0" fmla="*/ 36 w 10000"/>
              <a:gd name="connsiteY0" fmla="*/ 1147 h 10131"/>
              <a:gd name="connsiteX1" fmla="*/ 4996 w 10000"/>
              <a:gd name="connsiteY1" fmla="*/ 6 h 10131"/>
              <a:gd name="connsiteX2" fmla="*/ 10000 w 10000"/>
              <a:gd name="connsiteY2" fmla="*/ 1672 h 10131"/>
              <a:gd name="connsiteX3" fmla="*/ 10000 w 10000"/>
              <a:gd name="connsiteY3" fmla="*/ 8334 h 10131"/>
              <a:gd name="connsiteX4" fmla="*/ 4996 w 10000"/>
              <a:gd name="connsiteY4" fmla="*/ 10000 h 10131"/>
              <a:gd name="connsiteX5" fmla="*/ 0 w 10000"/>
              <a:gd name="connsiteY5" fmla="*/ 8871 h 10131"/>
              <a:gd name="connsiteX6" fmla="*/ 36 w 10000"/>
              <a:gd name="connsiteY6" fmla="*/ 1147 h 10131"/>
              <a:gd name="connsiteX0" fmla="*/ 10000 w 10000"/>
              <a:gd name="connsiteY0" fmla="*/ 1672 h 10131"/>
              <a:gd name="connsiteX1" fmla="*/ 4996 w 10000"/>
              <a:gd name="connsiteY1" fmla="*/ 3338 h 10131"/>
              <a:gd name="connsiteX0" fmla="*/ 4996 w 10000"/>
              <a:gd name="connsiteY0" fmla="*/ 10000 h 10131"/>
              <a:gd name="connsiteX1" fmla="*/ 6394 w 10000"/>
              <a:gd name="connsiteY1" fmla="*/ 9176 h 10131"/>
              <a:gd name="connsiteX2" fmla="*/ 4996 w 10000"/>
              <a:gd name="connsiteY2" fmla="*/ 10000 h 10131"/>
              <a:gd name="connsiteX0" fmla="*/ 36 w 10000"/>
              <a:gd name="connsiteY0" fmla="*/ 1147 h 10543"/>
              <a:gd name="connsiteX1" fmla="*/ 4996 w 10000"/>
              <a:gd name="connsiteY1" fmla="*/ 6 h 10543"/>
              <a:gd name="connsiteX2" fmla="*/ 10000 w 10000"/>
              <a:gd name="connsiteY2" fmla="*/ 1672 h 10543"/>
              <a:gd name="connsiteX3" fmla="*/ 5807 w 10000"/>
              <a:gd name="connsiteY3" fmla="*/ 9972 h 10543"/>
              <a:gd name="connsiteX4" fmla="*/ 4996 w 10000"/>
              <a:gd name="connsiteY4" fmla="*/ 10000 h 10543"/>
              <a:gd name="connsiteX5" fmla="*/ 0 w 10000"/>
              <a:gd name="connsiteY5" fmla="*/ 8871 h 10543"/>
              <a:gd name="connsiteX6" fmla="*/ 36 w 10000"/>
              <a:gd name="connsiteY6" fmla="*/ 1147 h 10543"/>
              <a:gd name="connsiteX0" fmla="*/ 10000 w 10000"/>
              <a:gd name="connsiteY0" fmla="*/ 1672 h 10543"/>
              <a:gd name="connsiteX1" fmla="*/ 4996 w 10000"/>
              <a:gd name="connsiteY1" fmla="*/ 3338 h 10543"/>
              <a:gd name="connsiteX0" fmla="*/ 4996 w 10000"/>
              <a:gd name="connsiteY0" fmla="*/ 10000 h 10543"/>
              <a:gd name="connsiteX1" fmla="*/ 6394 w 10000"/>
              <a:gd name="connsiteY1" fmla="*/ 9176 h 10543"/>
              <a:gd name="connsiteX2" fmla="*/ 4996 w 10000"/>
              <a:gd name="connsiteY2" fmla="*/ 10000 h 10543"/>
              <a:gd name="connsiteX0" fmla="*/ 36 w 10000"/>
              <a:gd name="connsiteY0" fmla="*/ 1147 h 10655"/>
              <a:gd name="connsiteX1" fmla="*/ 4996 w 10000"/>
              <a:gd name="connsiteY1" fmla="*/ 6 h 10655"/>
              <a:gd name="connsiteX2" fmla="*/ 10000 w 10000"/>
              <a:gd name="connsiteY2" fmla="*/ 1672 h 10655"/>
              <a:gd name="connsiteX3" fmla="*/ 6598 w 10000"/>
              <a:gd name="connsiteY3" fmla="*/ 10154 h 10655"/>
              <a:gd name="connsiteX4" fmla="*/ 4996 w 10000"/>
              <a:gd name="connsiteY4" fmla="*/ 10000 h 10655"/>
              <a:gd name="connsiteX5" fmla="*/ 0 w 10000"/>
              <a:gd name="connsiteY5" fmla="*/ 8871 h 10655"/>
              <a:gd name="connsiteX6" fmla="*/ 36 w 10000"/>
              <a:gd name="connsiteY6" fmla="*/ 1147 h 10655"/>
              <a:gd name="connsiteX0" fmla="*/ 10000 w 10000"/>
              <a:gd name="connsiteY0" fmla="*/ 1672 h 10655"/>
              <a:gd name="connsiteX1" fmla="*/ 4996 w 10000"/>
              <a:gd name="connsiteY1" fmla="*/ 3338 h 10655"/>
              <a:gd name="connsiteX0" fmla="*/ 4996 w 10000"/>
              <a:gd name="connsiteY0" fmla="*/ 10000 h 10655"/>
              <a:gd name="connsiteX1" fmla="*/ 6394 w 10000"/>
              <a:gd name="connsiteY1" fmla="*/ 9176 h 10655"/>
              <a:gd name="connsiteX2" fmla="*/ 4996 w 10000"/>
              <a:gd name="connsiteY2" fmla="*/ 10000 h 10655"/>
              <a:gd name="connsiteX0" fmla="*/ 36 w 10000"/>
              <a:gd name="connsiteY0" fmla="*/ 1147 h 10328"/>
              <a:gd name="connsiteX1" fmla="*/ 4996 w 10000"/>
              <a:gd name="connsiteY1" fmla="*/ 6 h 10328"/>
              <a:gd name="connsiteX2" fmla="*/ 10000 w 10000"/>
              <a:gd name="connsiteY2" fmla="*/ 1672 h 10328"/>
              <a:gd name="connsiteX3" fmla="*/ 6598 w 10000"/>
              <a:gd name="connsiteY3" fmla="*/ 10154 h 10328"/>
              <a:gd name="connsiteX4" fmla="*/ 4996 w 10000"/>
              <a:gd name="connsiteY4" fmla="*/ 10000 h 10328"/>
              <a:gd name="connsiteX5" fmla="*/ 0 w 10000"/>
              <a:gd name="connsiteY5" fmla="*/ 8871 h 10328"/>
              <a:gd name="connsiteX6" fmla="*/ 36 w 10000"/>
              <a:gd name="connsiteY6" fmla="*/ 1147 h 10328"/>
              <a:gd name="connsiteX0" fmla="*/ 10000 w 10000"/>
              <a:gd name="connsiteY0" fmla="*/ 1672 h 10328"/>
              <a:gd name="connsiteX1" fmla="*/ 4996 w 10000"/>
              <a:gd name="connsiteY1" fmla="*/ 3338 h 10328"/>
              <a:gd name="connsiteX0" fmla="*/ 4996 w 10000"/>
              <a:gd name="connsiteY0" fmla="*/ 10000 h 10328"/>
              <a:gd name="connsiteX1" fmla="*/ 6394 w 10000"/>
              <a:gd name="connsiteY1" fmla="*/ 9176 h 10328"/>
              <a:gd name="connsiteX2" fmla="*/ 4996 w 10000"/>
              <a:gd name="connsiteY2" fmla="*/ 10000 h 10328"/>
              <a:gd name="connsiteX0" fmla="*/ 36 w 10000"/>
              <a:gd name="connsiteY0" fmla="*/ 1147 h 10472"/>
              <a:gd name="connsiteX1" fmla="*/ 4996 w 10000"/>
              <a:gd name="connsiteY1" fmla="*/ 6 h 10472"/>
              <a:gd name="connsiteX2" fmla="*/ 10000 w 10000"/>
              <a:gd name="connsiteY2" fmla="*/ 1672 h 10472"/>
              <a:gd name="connsiteX3" fmla="*/ 6862 w 10000"/>
              <a:gd name="connsiteY3" fmla="*/ 10404 h 10472"/>
              <a:gd name="connsiteX4" fmla="*/ 4996 w 10000"/>
              <a:gd name="connsiteY4" fmla="*/ 10000 h 10472"/>
              <a:gd name="connsiteX5" fmla="*/ 0 w 10000"/>
              <a:gd name="connsiteY5" fmla="*/ 8871 h 10472"/>
              <a:gd name="connsiteX6" fmla="*/ 36 w 10000"/>
              <a:gd name="connsiteY6" fmla="*/ 1147 h 10472"/>
              <a:gd name="connsiteX0" fmla="*/ 10000 w 10000"/>
              <a:gd name="connsiteY0" fmla="*/ 1672 h 10472"/>
              <a:gd name="connsiteX1" fmla="*/ 4996 w 10000"/>
              <a:gd name="connsiteY1" fmla="*/ 3338 h 10472"/>
              <a:gd name="connsiteX0" fmla="*/ 4996 w 10000"/>
              <a:gd name="connsiteY0" fmla="*/ 10000 h 10472"/>
              <a:gd name="connsiteX1" fmla="*/ 6394 w 10000"/>
              <a:gd name="connsiteY1" fmla="*/ 9176 h 10472"/>
              <a:gd name="connsiteX2" fmla="*/ 4996 w 10000"/>
              <a:gd name="connsiteY2" fmla="*/ 10000 h 10472"/>
              <a:gd name="connsiteX0" fmla="*/ 36 w 10000"/>
              <a:gd name="connsiteY0" fmla="*/ 1147 h 10404"/>
              <a:gd name="connsiteX1" fmla="*/ 4996 w 10000"/>
              <a:gd name="connsiteY1" fmla="*/ 6 h 10404"/>
              <a:gd name="connsiteX2" fmla="*/ 10000 w 10000"/>
              <a:gd name="connsiteY2" fmla="*/ 1672 h 10404"/>
              <a:gd name="connsiteX3" fmla="*/ 6862 w 10000"/>
              <a:gd name="connsiteY3" fmla="*/ 10404 h 10404"/>
              <a:gd name="connsiteX4" fmla="*/ 4996 w 10000"/>
              <a:gd name="connsiteY4" fmla="*/ 10000 h 10404"/>
              <a:gd name="connsiteX5" fmla="*/ 0 w 10000"/>
              <a:gd name="connsiteY5" fmla="*/ 8871 h 10404"/>
              <a:gd name="connsiteX6" fmla="*/ 36 w 10000"/>
              <a:gd name="connsiteY6" fmla="*/ 1147 h 10404"/>
              <a:gd name="connsiteX0" fmla="*/ 10000 w 10000"/>
              <a:gd name="connsiteY0" fmla="*/ 1672 h 10404"/>
              <a:gd name="connsiteX1" fmla="*/ 4996 w 10000"/>
              <a:gd name="connsiteY1" fmla="*/ 3338 h 10404"/>
              <a:gd name="connsiteX0" fmla="*/ 4996 w 10000"/>
              <a:gd name="connsiteY0" fmla="*/ 10000 h 10404"/>
              <a:gd name="connsiteX1" fmla="*/ 6394 w 10000"/>
              <a:gd name="connsiteY1" fmla="*/ 9176 h 10404"/>
              <a:gd name="connsiteX2" fmla="*/ 4996 w 10000"/>
              <a:gd name="connsiteY2" fmla="*/ 10000 h 10404"/>
              <a:gd name="connsiteX0" fmla="*/ 36 w 10000"/>
              <a:gd name="connsiteY0" fmla="*/ 1147 h 10404"/>
              <a:gd name="connsiteX1" fmla="*/ 4996 w 10000"/>
              <a:gd name="connsiteY1" fmla="*/ 6 h 10404"/>
              <a:gd name="connsiteX2" fmla="*/ 10000 w 10000"/>
              <a:gd name="connsiteY2" fmla="*/ 1672 h 10404"/>
              <a:gd name="connsiteX3" fmla="*/ 6862 w 10000"/>
              <a:gd name="connsiteY3" fmla="*/ 10404 h 10404"/>
              <a:gd name="connsiteX4" fmla="*/ 4996 w 10000"/>
              <a:gd name="connsiteY4" fmla="*/ 10000 h 10404"/>
              <a:gd name="connsiteX5" fmla="*/ 0 w 10000"/>
              <a:gd name="connsiteY5" fmla="*/ 8871 h 10404"/>
              <a:gd name="connsiteX6" fmla="*/ 36 w 10000"/>
              <a:gd name="connsiteY6" fmla="*/ 1147 h 10404"/>
              <a:gd name="connsiteX0" fmla="*/ 10000 w 10000"/>
              <a:gd name="connsiteY0" fmla="*/ 1672 h 10404"/>
              <a:gd name="connsiteX1" fmla="*/ 4996 w 10000"/>
              <a:gd name="connsiteY1" fmla="*/ 3338 h 10404"/>
              <a:gd name="connsiteX0" fmla="*/ 4996 w 10000"/>
              <a:gd name="connsiteY0" fmla="*/ 10000 h 10404"/>
              <a:gd name="connsiteX1" fmla="*/ 6394 w 10000"/>
              <a:gd name="connsiteY1" fmla="*/ 9176 h 10404"/>
              <a:gd name="connsiteX2" fmla="*/ 4996 w 10000"/>
              <a:gd name="connsiteY2" fmla="*/ 10000 h 10404"/>
              <a:gd name="connsiteX0" fmla="*/ 36 w 10000"/>
              <a:gd name="connsiteY0" fmla="*/ 1147 h 10404"/>
              <a:gd name="connsiteX1" fmla="*/ 4996 w 10000"/>
              <a:gd name="connsiteY1" fmla="*/ 6 h 10404"/>
              <a:gd name="connsiteX2" fmla="*/ 10000 w 10000"/>
              <a:gd name="connsiteY2" fmla="*/ 1672 h 10404"/>
              <a:gd name="connsiteX3" fmla="*/ 6862 w 10000"/>
              <a:gd name="connsiteY3" fmla="*/ 10404 h 10404"/>
              <a:gd name="connsiteX4" fmla="*/ 4996 w 10000"/>
              <a:gd name="connsiteY4" fmla="*/ 10000 h 10404"/>
              <a:gd name="connsiteX5" fmla="*/ 0 w 10000"/>
              <a:gd name="connsiteY5" fmla="*/ 8871 h 10404"/>
              <a:gd name="connsiteX6" fmla="*/ 36 w 10000"/>
              <a:gd name="connsiteY6" fmla="*/ 1147 h 10404"/>
              <a:gd name="connsiteX0" fmla="*/ 10000 w 10000"/>
              <a:gd name="connsiteY0" fmla="*/ 1672 h 10404"/>
              <a:gd name="connsiteX1" fmla="*/ 4996 w 10000"/>
              <a:gd name="connsiteY1" fmla="*/ 3338 h 10404"/>
              <a:gd name="connsiteX0" fmla="*/ 4996 w 10000"/>
              <a:gd name="connsiteY0" fmla="*/ 10000 h 10404"/>
              <a:gd name="connsiteX1" fmla="*/ 6394 w 10000"/>
              <a:gd name="connsiteY1" fmla="*/ 9176 h 10404"/>
              <a:gd name="connsiteX2" fmla="*/ 4996 w 10000"/>
              <a:gd name="connsiteY2" fmla="*/ 10000 h 10404"/>
              <a:gd name="connsiteX0" fmla="*/ 36 w 10000"/>
              <a:gd name="connsiteY0" fmla="*/ 1147 h 10404"/>
              <a:gd name="connsiteX1" fmla="*/ 4996 w 10000"/>
              <a:gd name="connsiteY1" fmla="*/ 6 h 10404"/>
              <a:gd name="connsiteX2" fmla="*/ 10000 w 10000"/>
              <a:gd name="connsiteY2" fmla="*/ 1672 h 10404"/>
              <a:gd name="connsiteX3" fmla="*/ 6862 w 10000"/>
              <a:gd name="connsiteY3" fmla="*/ 10404 h 10404"/>
              <a:gd name="connsiteX4" fmla="*/ 4996 w 10000"/>
              <a:gd name="connsiteY4" fmla="*/ 10000 h 10404"/>
              <a:gd name="connsiteX5" fmla="*/ 0 w 10000"/>
              <a:gd name="connsiteY5" fmla="*/ 8871 h 10404"/>
              <a:gd name="connsiteX6" fmla="*/ 36 w 10000"/>
              <a:gd name="connsiteY6" fmla="*/ 1147 h 10404"/>
              <a:gd name="connsiteX0" fmla="*/ 7683 w 10000"/>
              <a:gd name="connsiteY0" fmla="*/ 1259 h 10404"/>
              <a:gd name="connsiteX1" fmla="*/ 4996 w 10000"/>
              <a:gd name="connsiteY1" fmla="*/ 3338 h 10404"/>
              <a:gd name="connsiteX0" fmla="*/ 4996 w 10000"/>
              <a:gd name="connsiteY0" fmla="*/ 10000 h 10404"/>
              <a:gd name="connsiteX1" fmla="*/ 6394 w 10000"/>
              <a:gd name="connsiteY1" fmla="*/ 9176 h 10404"/>
              <a:gd name="connsiteX2" fmla="*/ 4996 w 10000"/>
              <a:gd name="connsiteY2" fmla="*/ 10000 h 10404"/>
              <a:gd name="connsiteX0" fmla="*/ 36 w 8655"/>
              <a:gd name="connsiteY0" fmla="*/ 1145 h 10402"/>
              <a:gd name="connsiteX1" fmla="*/ 4996 w 8655"/>
              <a:gd name="connsiteY1" fmla="*/ 4 h 10402"/>
              <a:gd name="connsiteX2" fmla="*/ 8655 w 8655"/>
              <a:gd name="connsiteY2" fmla="*/ 1515 h 10402"/>
              <a:gd name="connsiteX3" fmla="*/ 6862 w 8655"/>
              <a:gd name="connsiteY3" fmla="*/ 10402 h 10402"/>
              <a:gd name="connsiteX4" fmla="*/ 4996 w 8655"/>
              <a:gd name="connsiteY4" fmla="*/ 9998 h 10402"/>
              <a:gd name="connsiteX5" fmla="*/ 0 w 8655"/>
              <a:gd name="connsiteY5" fmla="*/ 8869 h 10402"/>
              <a:gd name="connsiteX6" fmla="*/ 36 w 8655"/>
              <a:gd name="connsiteY6" fmla="*/ 1145 h 10402"/>
              <a:gd name="connsiteX0" fmla="*/ 7683 w 8655"/>
              <a:gd name="connsiteY0" fmla="*/ 1257 h 10402"/>
              <a:gd name="connsiteX1" fmla="*/ 4996 w 8655"/>
              <a:gd name="connsiteY1" fmla="*/ 3336 h 10402"/>
              <a:gd name="connsiteX0" fmla="*/ 4996 w 8655"/>
              <a:gd name="connsiteY0" fmla="*/ 9998 h 10402"/>
              <a:gd name="connsiteX1" fmla="*/ 6394 w 8655"/>
              <a:gd name="connsiteY1" fmla="*/ 9174 h 10402"/>
              <a:gd name="connsiteX2" fmla="*/ 4996 w 8655"/>
              <a:gd name="connsiteY2" fmla="*/ 9998 h 10402"/>
              <a:gd name="connsiteX0" fmla="*/ 42 w 10000"/>
              <a:gd name="connsiteY0" fmla="*/ 647 h 9546"/>
              <a:gd name="connsiteX1" fmla="*/ 6093 w 10000"/>
              <a:gd name="connsiteY1" fmla="*/ 9 h 9546"/>
              <a:gd name="connsiteX2" fmla="*/ 10000 w 10000"/>
              <a:gd name="connsiteY2" fmla="*/ 1002 h 9546"/>
              <a:gd name="connsiteX3" fmla="*/ 7928 w 10000"/>
              <a:gd name="connsiteY3" fmla="*/ 9546 h 9546"/>
              <a:gd name="connsiteX4" fmla="*/ 5772 w 10000"/>
              <a:gd name="connsiteY4" fmla="*/ 9158 h 9546"/>
              <a:gd name="connsiteX5" fmla="*/ 0 w 10000"/>
              <a:gd name="connsiteY5" fmla="*/ 8072 h 9546"/>
              <a:gd name="connsiteX6" fmla="*/ 42 w 10000"/>
              <a:gd name="connsiteY6" fmla="*/ 647 h 9546"/>
              <a:gd name="connsiteX0" fmla="*/ 8877 w 10000"/>
              <a:gd name="connsiteY0" fmla="*/ 754 h 9546"/>
              <a:gd name="connsiteX1" fmla="*/ 5772 w 10000"/>
              <a:gd name="connsiteY1" fmla="*/ 2753 h 9546"/>
              <a:gd name="connsiteX0" fmla="*/ 5772 w 10000"/>
              <a:gd name="connsiteY0" fmla="*/ 9158 h 9546"/>
              <a:gd name="connsiteX1" fmla="*/ 7388 w 10000"/>
              <a:gd name="connsiteY1" fmla="*/ 8365 h 9546"/>
              <a:gd name="connsiteX2" fmla="*/ 5772 w 10000"/>
              <a:gd name="connsiteY2" fmla="*/ 9158 h 9546"/>
              <a:gd name="connsiteX0" fmla="*/ 42 w 10000"/>
              <a:gd name="connsiteY0" fmla="*/ 834 h 10156"/>
              <a:gd name="connsiteX1" fmla="*/ 5467 w 10000"/>
              <a:gd name="connsiteY1" fmla="*/ 5 h 10156"/>
              <a:gd name="connsiteX2" fmla="*/ 10000 w 10000"/>
              <a:gd name="connsiteY2" fmla="*/ 1206 h 10156"/>
              <a:gd name="connsiteX3" fmla="*/ 7928 w 10000"/>
              <a:gd name="connsiteY3" fmla="*/ 10156 h 10156"/>
              <a:gd name="connsiteX4" fmla="*/ 5772 w 10000"/>
              <a:gd name="connsiteY4" fmla="*/ 9750 h 10156"/>
              <a:gd name="connsiteX5" fmla="*/ 0 w 10000"/>
              <a:gd name="connsiteY5" fmla="*/ 8612 h 10156"/>
              <a:gd name="connsiteX6" fmla="*/ 42 w 10000"/>
              <a:gd name="connsiteY6" fmla="*/ 834 h 10156"/>
              <a:gd name="connsiteX0" fmla="*/ 8877 w 10000"/>
              <a:gd name="connsiteY0" fmla="*/ 946 h 10156"/>
              <a:gd name="connsiteX1" fmla="*/ 5772 w 10000"/>
              <a:gd name="connsiteY1" fmla="*/ 3040 h 10156"/>
              <a:gd name="connsiteX0" fmla="*/ 5772 w 10000"/>
              <a:gd name="connsiteY0" fmla="*/ 9750 h 10156"/>
              <a:gd name="connsiteX1" fmla="*/ 7388 w 10000"/>
              <a:gd name="connsiteY1" fmla="*/ 8919 h 10156"/>
              <a:gd name="connsiteX2" fmla="*/ 5772 w 10000"/>
              <a:gd name="connsiteY2" fmla="*/ 9750 h 10156"/>
              <a:gd name="connsiteX0" fmla="*/ 42 w 10000"/>
              <a:gd name="connsiteY0" fmla="*/ 855 h 10177"/>
              <a:gd name="connsiteX1" fmla="*/ 5467 w 10000"/>
              <a:gd name="connsiteY1" fmla="*/ 26 h 10177"/>
              <a:gd name="connsiteX2" fmla="*/ 10000 w 10000"/>
              <a:gd name="connsiteY2" fmla="*/ 1227 h 10177"/>
              <a:gd name="connsiteX3" fmla="*/ 7928 w 10000"/>
              <a:gd name="connsiteY3" fmla="*/ 10177 h 10177"/>
              <a:gd name="connsiteX4" fmla="*/ 5772 w 10000"/>
              <a:gd name="connsiteY4" fmla="*/ 9771 h 10177"/>
              <a:gd name="connsiteX5" fmla="*/ 0 w 10000"/>
              <a:gd name="connsiteY5" fmla="*/ 8633 h 10177"/>
              <a:gd name="connsiteX6" fmla="*/ 42 w 10000"/>
              <a:gd name="connsiteY6" fmla="*/ 855 h 10177"/>
              <a:gd name="connsiteX0" fmla="*/ 8877 w 10000"/>
              <a:gd name="connsiteY0" fmla="*/ 967 h 10177"/>
              <a:gd name="connsiteX1" fmla="*/ 5772 w 10000"/>
              <a:gd name="connsiteY1" fmla="*/ 3061 h 10177"/>
              <a:gd name="connsiteX0" fmla="*/ 5772 w 10000"/>
              <a:gd name="connsiteY0" fmla="*/ 9771 h 10177"/>
              <a:gd name="connsiteX1" fmla="*/ 7388 w 10000"/>
              <a:gd name="connsiteY1" fmla="*/ 8940 h 10177"/>
              <a:gd name="connsiteX2" fmla="*/ 5772 w 10000"/>
              <a:gd name="connsiteY2" fmla="*/ 9771 h 10177"/>
              <a:gd name="connsiteX0" fmla="*/ 42 w 9463"/>
              <a:gd name="connsiteY0" fmla="*/ 855 h 10177"/>
              <a:gd name="connsiteX1" fmla="*/ 5467 w 9463"/>
              <a:gd name="connsiteY1" fmla="*/ 26 h 10177"/>
              <a:gd name="connsiteX2" fmla="*/ 9463 w 9463"/>
              <a:gd name="connsiteY2" fmla="*/ 1762 h 10177"/>
              <a:gd name="connsiteX3" fmla="*/ 7928 w 9463"/>
              <a:gd name="connsiteY3" fmla="*/ 10177 h 10177"/>
              <a:gd name="connsiteX4" fmla="*/ 5772 w 9463"/>
              <a:gd name="connsiteY4" fmla="*/ 9771 h 10177"/>
              <a:gd name="connsiteX5" fmla="*/ 0 w 9463"/>
              <a:gd name="connsiteY5" fmla="*/ 8633 h 10177"/>
              <a:gd name="connsiteX6" fmla="*/ 42 w 9463"/>
              <a:gd name="connsiteY6" fmla="*/ 855 h 10177"/>
              <a:gd name="connsiteX0" fmla="*/ 8877 w 9463"/>
              <a:gd name="connsiteY0" fmla="*/ 967 h 10177"/>
              <a:gd name="connsiteX1" fmla="*/ 5772 w 9463"/>
              <a:gd name="connsiteY1" fmla="*/ 3061 h 10177"/>
              <a:gd name="connsiteX0" fmla="*/ 5772 w 9463"/>
              <a:gd name="connsiteY0" fmla="*/ 9771 h 10177"/>
              <a:gd name="connsiteX1" fmla="*/ 7388 w 9463"/>
              <a:gd name="connsiteY1" fmla="*/ 8940 h 10177"/>
              <a:gd name="connsiteX2" fmla="*/ 5772 w 9463"/>
              <a:gd name="connsiteY2" fmla="*/ 9771 h 10177"/>
              <a:gd name="connsiteX0" fmla="*/ 44 w 10000"/>
              <a:gd name="connsiteY0" fmla="*/ 840 h 10000"/>
              <a:gd name="connsiteX1" fmla="*/ 5777 w 10000"/>
              <a:gd name="connsiteY1" fmla="*/ 26 h 10000"/>
              <a:gd name="connsiteX2" fmla="*/ 10000 w 10000"/>
              <a:gd name="connsiteY2" fmla="*/ 1731 h 10000"/>
              <a:gd name="connsiteX3" fmla="*/ 8378 w 10000"/>
              <a:gd name="connsiteY3" fmla="*/ 10000 h 10000"/>
              <a:gd name="connsiteX4" fmla="*/ 6100 w 10000"/>
              <a:gd name="connsiteY4" fmla="*/ 9601 h 10000"/>
              <a:gd name="connsiteX5" fmla="*/ 0 w 10000"/>
              <a:gd name="connsiteY5" fmla="*/ 8483 h 10000"/>
              <a:gd name="connsiteX6" fmla="*/ 44 w 10000"/>
              <a:gd name="connsiteY6" fmla="*/ 840 h 10000"/>
              <a:gd name="connsiteX0" fmla="*/ 9381 w 10000"/>
              <a:gd name="connsiteY0" fmla="*/ 950 h 10000"/>
              <a:gd name="connsiteX1" fmla="*/ 6100 w 10000"/>
              <a:gd name="connsiteY1" fmla="*/ 3008 h 10000"/>
              <a:gd name="connsiteX0" fmla="*/ 6100 w 10000"/>
              <a:gd name="connsiteY0" fmla="*/ 9601 h 10000"/>
              <a:gd name="connsiteX1" fmla="*/ 7807 w 10000"/>
              <a:gd name="connsiteY1" fmla="*/ 8785 h 10000"/>
              <a:gd name="connsiteX2" fmla="*/ 6100 w 10000"/>
              <a:gd name="connsiteY2" fmla="*/ 9601 h 10000"/>
              <a:gd name="connsiteX0" fmla="*/ 44 w 10321"/>
              <a:gd name="connsiteY0" fmla="*/ 822 h 9982"/>
              <a:gd name="connsiteX1" fmla="*/ 5777 w 10321"/>
              <a:gd name="connsiteY1" fmla="*/ 8 h 9982"/>
              <a:gd name="connsiteX2" fmla="*/ 10321 w 10321"/>
              <a:gd name="connsiteY2" fmla="*/ 1261 h 9982"/>
              <a:gd name="connsiteX3" fmla="*/ 8378 w 10321"/>
              <a:gd name="connsiteY3" fmla="*/ 9982 h 9982"/>
              <a:gd name="connsiteX4" fmla="*/ 6100 w 10321"/>
              <a:gd name="connsiteY4" fmla="*/ 9583 h 9982"/>
              <a:gd name="connsiteX5" fmla="*/ 0 w 10321"/>
              <a:gd name="connsiteY5" fmla="*/ 8465 h 9982"/>
              <a:gd name="connsiteX6" fmla="*/ 44 w 10321"/>
              <a:gd name="connsiteY6" fmla="*/ 822 h 9982"/>
              <a:gd name="connsiteX0" fmla="*/ 9381 w 10321"/>
              <a:gd name="connsiteY0" fmla="*/ 932 h 9982"/>
              <a:gd name="connsiteX1" fmla="*/ 6100 w 10321"/>
              <a:gd name="connsiteY1" fmla="*/ 2990 h 9982"/>
              <a:gd name="connsiteX0" fmla="*/ 6100 w 10321"/>
              <a:gd name="connsiteY0" fmla="*/ 9583 h 9982"/>
              <a:gd name="connsiteX1" fmla="*/ 7807 w 10321"/>
              <a:gd name="connsiteY1" fmla="*/ 8767 h 9982"/>
              <a:gd name="connsiteX2" fmla="*/ 6100 w 10321"/>
              <a:gd name="connsiteY2" fmla="*/ 9583 h 9982"/>
              <a:gd name="connsiteX0" fmla="*/ 43 w 10000"/>
              <a:gd name="connsiteY0" fmla="*/ 844 h 10021"/>
              <a:gd name="connsiteX1" fmla="*/ 5597 w 10000"/>
              <a:gd name="connsiteY1" fmla="*/ 29 h 10021"/>
              <a:gd name="connsiteX2" fmla="*/ 10000 w 10000"/>
              <a:gd name="connsiteY2" fmla="*/ 1284 h 10021"/>
              <a:gd name="connsiteX3" fmla="*/ 8117 w 10000"/>
              <a:gd name="connsiteY3" fmla="*/ 10021 h 10021"/>
              <a:gd name="connsiteX4" fmla="*/ 5910 w 10000"/>
              <a:gd name="connsiteY4" fmla="*/ 9621 h 10021"/>
              <a:gd name="connsiteX5" fmla="*/ 0 w 10000"/>
              <a:gd name="connsiteY5" fmla="*/ 8501 h 10021"/>
              <a:gd name="connsiteX6" fmla="*/ 43 w 10000"/>
              <a:gd name="connsiteY6" fmla="*/ 844 h 10021"/>
              <a:gd name="connsiteX0" fmla="*/ 9089 w 10000"/>
              <a:gd name="connsiteY0" fmla="*/ 955 h 10021"/>
              <a:gd name="connsiteX1" fmla="*/ 5910 w 10000"/>
              <a:gd name="connsiteY1" fmla="*/ 3016 h 10021"/>
              <a:gd name="connsiteX0" fmla="*/ 5910 w 10000"/>
              <a:gd name="connsiteY0" fmla="*/ 9621 h 10021"/>
              <a:gd name="connsiteX1" fmla="*/ 7564 w 10000"/>
              <a:gd name="connsiteY1" fmla="*/ 8804 h 10021"/>
              <a:gd name="connsiteX2" fmla="*/ 5910 w 10000"/>
              <a:gd name="connsiteY2" fmla="*/ 9621 h 10021"/>
              <a:gd name="connsiteX0" fmla="*/ 43 w 10000"/>
              <a:gd name="connsiteY0" fmla="*/ 844 h 10021"/>
              <a:gd name="connsiteX1" fmla="*/ 5597 w 10000"/>
              <a:gd name="connsiteY1" fmla="*/ 29 h 10021"/>
              <a:gd name="connsiteX2" fmla="*/ 10000 w 10000"/>
              <a:gd name="connsiteY2" fmla="*/ 1284 h 10021"/>
              <a:gd name="connsiteX3" fmla="*/ 8117 w 10000"/>
              <a:gd name="connsiteY3" fmla="*/ 10021 h 10021"/>
              <a:gd name="connsiteX4" fmla="*/ 5910 w 10000"/>
              <a:gd name="connsiteY4" fmla="*/ 9621 h 10021"/>
              <a:gd name="connsiteX5" fmla="*/ 0 w 10000"/>
              <a:gd name="connsiteY5" fmla="*/ 8501 h 10021"/>
              <a:gd name="connsiteX6" fmla="*/ 43 w 10000"/>
              <a:gd name="connsiteY6" fmla="*/ 844 h 10021"/>
              <a:gd name="connsiteX0" fmla="*/ 9089 w 10000"/>
              <a:gd name="connsiteY0" fmla="*/ 955 h 10021"/>
              <a:gd name="connsiteX1" fmla="*/ 5910 w 10000"/>
              <a:gd name="connsiteY1" fmla="*/ 3016 h 10021"/>
              <a:gd name="connsiteX0" fmla="*/ 5910 w 10000"/>
              <a:gd name="connsiteY0" fmla="*/ 9621 h 10021"/>
              <a:gd name="connsiteX1" fmla="*/ 7564 w 10000"/>
              <a:gd name="connsiteY1" fmla="*/ 8804 h 10021"/>
              <a:gd name="connsiteX2" fmla="*/ 5910 w 10000"/>
              <a:gd name="connsiteY2" fmla="*/ 9621 h 10021"/>
              <a:gd name="connsiteX0" fmla="*/ 43 w 10000"/>
              <a:gd name="connsiteY0" fmla="*/ 844 h 10021"/>
              <a:gd name="connsiteX1" fmla="*/ 5597 w 10000"/>
              <a:gd name="connsiteY1" fmla="*/ 29 h 10021"/>
              <a:gd name="connsiteX2" fmla="*/ 10000 w 10000"/>
              <a:gd name="connsiteY2" fmla="*/ 1284 h 10021"/>
              <a:gd name="connsiteX3" fmla="*/ 8117 w 10000"/>
              <a:gd name="connsiteY3" fmla="*/ 10021 h 10021"/>
              <a:gd name="connsiteX4" fmla="*/ 5910 w 10000"/>
              <a:gd name="connsiteY4" fmla="*/ 9621 h 10021"/>
              <a:gd name="connsiteX5" fmla="*/ 0 w 10000"/>
              <a:gd name="connsiteY5" fmla="*/ 8501 h 10021"/>
              <a:gd name="connsiteX6" fmla="*/ 43 w 10000"/>
              <a:gd name="connsiteY6" fmla="*/ 844 h 10021"/>
              <a:gd name="connsiteX0" fmla="*/ 9089 w 10000"/>
              <a:gd name="connsiteY0" fmla="*/ 955 h 10021"/>
              <a:gd name="connsiteX1" fmla="*/ 5910 w 10000"/>
              <a:gd name="connsiteY1" fmla="*/ 3016 h 10021"/>
              <a:gd name="connsiteX0" fmla="*/ 5910 w 10000"/>
              <a:gd name="connsiteY0" fmla="*/ 9621 h 10021"/>
              <a:gd name="connsiteX1" fmla="*/ 7564 w 10000"/>
              <a:gd name="connsiteY1" fmla="*/ 8804 h 10021"/>
              <a:gd name="connsiteX2" fmla="*/ 5910 w 10000"/>
              <a:gd name="connsiteY2" fmla="*/ 9621 h 10021"/>
              <a:gd name="connsiteX0" fmla="*/ 43 w 10000"/>
              <a:gd name="connsiteY0" fmla="*/ 844 h 10021"/>
              <a:gd name="connsiteX1" fmla="*/ 5597 w 10000"/>
              <a:gd name="connsiteY1" fmla="*/ 29 h 10021"/>
              <a:gd name="connsiteX2" fmla="*/ 10000 w 10000"/>
              <a:gd name="connsiteY2" fmla="*/ 1284 h 10021"/>
              <a:gd name="connsiteX3" fmla="*/ 8117 w 10000"/>
              <a:gd name="connsiteY3" fmla="*/ 10021 h 10021"/>
              <a:gd name="connsiteX4" fmla="*/ 5910 w 10000"/>
              <a:gd name="connsiteY4" fmla="*/ 9621 h 10021"/>
              <a:gd name="connsiteX5" fmla="*/ 0 w 10000"/>
              <a:gd name="connsiteY5" fmla="*/ 8501 h 10021"/>
              <a:gd name="connsiteX6" fmla="*/ 43 w 10000"/>
              <a:gd name="connsiteY6" fmla="*/ 844 h 10021"/>
              <a:gd name="connsiteX0" fmla="*/ 9089 w 10000"/>
              <a:gd name="connsiteY0" fmla="*/ 955 h 10021"/>
              <a:gd name="connsiteX1" fmla="*/ 5910 w 10000"/>
              <a:gd name="connsiteY1" fmla="*/ 3016 h 10021"/>
              <a:gd name="connsiteX0" fmla="*/ 5910 w 10000"/>
              <a:gd name="connsiteY0" fmla="*/ 9621 h 10021"/>
              <a:gd name="connsiteX1" fmla="*/ 6015 w 10000"/>
              <a:gd name="connsiteY1" fmla="*/ 9565 h 10021"/>
              <a:gd name="connsiteX2" fmla="*/ 5910 w 10000"/>
              <a:gd name="connsiteY2" fmla="*/ 9621 h 10021"/>
              <a:gd name="connsiteX0" fmla="*/ 43 w 10000"/>
              <a:gd name="connsiteY0" fmla="*/ 844 h 10021"/>
              <a:gd name="connsiteX1" fmla="*/ 5597 w 10000"/>
              <a:gd name="connsiteY1" fmla="*/ 29 h 10021"/>
              <a:gd name="connsiteX2" fmla="*/ 10000 w 10000"/>
              <a:gd name="connsiteY2" fmla="*/ 1284 h 10021"/>
              <a:gd name="connsiteX3" fmla="*/ 8117 w 10000"/>
              <a:gd name="connsiteY3" fmla="*/ 10021 h 10021"/>
              <a:gd name="connsiteX4" fmla="*/ 5910 w 10000"/>
              <a:gd name="connsiteY4" fmla="*/ 9621 h 10021"/>
              <a:gd name="connsiteX5" fmla="*/ 0 w 10000"/>
              <a:gd name="connsiteY5" fmla="*/ 8501 h 10021"/>
              <a:gd name="connsiteX6" fmla="*/ 43 w 10000"/>
              <a:gd name="connsiteY6" fmla="*/ 844 h 10021"/>
              <a:gd name="connsiteX0" fmla="*/ 9089 w 10000"/>
              <a:gd name="connsiteY0" fmla="*/ 955 h 10021"/>
              <a:gd name="connsiteX1" fmla="*/ 5910 w 10000"/>
              <a:gd name="connsiteY1" fmla="*/ 3016 h 10021"/>
              <a:gd name="connsiteX0" fmla="*/ 5910 w 10000"/>
              <a:gd name="connsiteY0" fmla="*/ 9621 h 10021"/>
              <a:gd name="connsiteX1" fmla="*/ 6015 w 10000"/>
              <a:gd name="connsiteY1" fmla="*/ 9565 h 10021"/>
              <a:gd name="connsiteX2" fmla="*/ 5910 w 10000"/>
              <a:gd name="connsiteY2" fmla="*/ 9621 h 10021"/>
              <a:gd name="connsiteX0" fmla="*/ 43 w 10000"/>
              <a:gd name="connsiteY0" fmla="*/ 844 h 9887"/>
              <a:gd name="connsiteX1" fmla="*/ 5597 w 10000"/>
              <a:gd name="connsiteY1" fmla="*/ 29 h 9887"/>
              <a:gd name="connsiteX2" fmla="*/ 10000 w 10000"/>
              <a:gd name="connsiteY2" fmla="*/ 1284 h 9887"/>
              <a:gd name="connsiteX3" fmla="*/ 7425 w 10000"/>
              <a:gd name="connsiteY3" fmla="*/ 9887 h 9887"/>
              <a:gd name="connsiteX4" fmla="*/ 5910 w 10000"/>
              <a:gd name="connsiteY4" fmla="*/ 9621 h 9887"/>
              <a:gd name="connsiteX5" fmla="*/ 0 w 10000"/>
              <a:gd name="connsiteY5" fmla="*/ 8501 h 9887"/>
              <a:gd name="connsiteX6" fmla="*/ 43 w 10000"/>
              <a:gd name="connsiteY6" fmla="*/ 844 h 9887"/>
              <a:gd name="connsiteX0" fmla="*/ 9089 w 10000"/>
              <a:gd name="connsiteY0" fmla="*/ 955 h 9887"/>
              <a:gd name="connsiteX1" fmla="*/ 5910 w 10000"/>
              <a:gd name="connsiteY1" fmla="*/ 3016 h 9887"/>
              <a:gd name="connsiteX0" fmla="*/ 5910 w 10000"/>
              <a:gd name="connsiteY0" fmla="*/ 9621 h 9887"/>
              <a:gd name="connsiteX1" fmla="*/ 6015 w 10000"/>
              <a:gd name="connsiteY1" fmla="*/ 9565 h 9887"/>
              <a:gd name="connsiteX2" fmla="*/ 5910 w 10000"/>
              <a:gd name="connsiteY2" fmla="*/ 9621 h 9887"/>
              <a:gd name="connsiteX0" fmla="*/ 43 w 10000"/>
              <a:gd name="connsiteY0" fmla="*/ 854 h 10000"/>
              <a:gd name="connsiteX1" fmla="*/ 5597 w 10000"/>
              <a:gd name="connsiteY1" fmla="*/ 29 h 10000"/>
              <a:gd name="connsiteX2" fmla="*/ 10000 w 10000"/>
              <a:gd name="connsiteY2" fmla="*/ 1299 h 10000"/>
              <a:gd name="connsiteX3" fmla="*/ 7425 w 10000"/>
              <a:gd name="connsiteY3" fmla="*/ 10000 h 10000"/>
              <a:gd name="connsiteX4" fmla="*/ 5910 w 10000"/>
              <a:gd name="connsiteY4" fmla="*/ 9731 h 10000"/>
              <a:gd name="connsiteX5" fmla="*/ 0 w 10000"/>
              <a:gd name="connsiteY5" fmla="*/ 8598 h 10000"/>
              <a:gd name="connsiteX6" fmla="*/ 43 w 10000"/>
              <a:gd name="connsiteY6" fmla="*/ 854 h 10000"/>
              <a:gd name="connsiteX0" fmla="*/ 9089 w 10000"/>
              <a:gd name="connsiteY0" fmla="*/ 966 h 10000"/>
              <a:gd name="connsiteX1" fmla="*/ 5910 w 10000"/>
              <a:gd name="connsiteY1" fmla="*/ 3050 h 10000"/>
              <a:gd name="connsiteX0" fmla="*/ 5910 w 10000"/>
              <a:gd name="connsiteY0" fmla="*/ 9731 h 10000"/>
              <a:gd name="connsiteX1" fmla="*/ 6015 w 10000"/>
              <a:gd name="connsiteY1" fmla="*/ 9674 h 10000"/>
              <a:gd name="connsiteX2" fmla="*/ 5910 w 10000"/>
              <a:gd name="connsiteY2" fmla="*/ 9731 h 10000"/>
              <a:gd name="connsiteX0" fmla="*/ 43 w 10000"/>
              <a:gd name="connsiteY0" fmla="*/ 854 h 10000"/>
              <a:gd name="connsiteX1" fmla="*/ 5597 w 10000"/>
              <a:gd name="connsiteY1" fmla="*/ 29 h 10000"/>
              <a:gd name="connsiteX2" fmla="*/ 10000 w 10000"/>
              <a:gd name="connsiteY2" fmla="*/ 1299 h 10000"/>
              <a:gd name="connsiteX3" fmla="*/ 7425 w 10000"/>
              <a:gd name="connsiteY3" fmla="*/ 10000 h 10000"/>
              <a:gd name="connsiteX4" fmla="*/ 5910 w 10000"/>
              <a:gd name="connsiteY4" fmla="*/ 9731 h 10000"/>
              <a:gd name="connsiteX5" fmla="*/ 0 w 10000"/>
              <a:gd name="connsiteY5" fmla="*/ 8598 h 10000"/>
              <a:gd name="connsiteX6" fmla="*/ 43 w 10000"/>
              <a:gd name="connsiteY6" fmla="*/ 854 h 10000"/>
              <a:gd name="connsiteX0" fmla="*/ 9089 w 10000"/>
              <a:gd name="connsiteY0" fmla="*/ 966 h 10000"/>
              <a:gd name="connsiteX1" fmla="*/ 5910 w 10000"/>
              <a:gd name="connsiteY1" fmla="*/ 3050 h 10000"/>
              <a:gd name="connsiteX0" fmla="*/ 5910 w 10000"/>
              <a:gd name="connsiteY0" fmla="*/ 9731 h 10000"/>
              <a:gd name="connsiteX1" fmla="*/ 6015 w 10000"/>
              <a:gd name="connsiteY1" fmla="*/ 9674 h 10000"/>
              <a:gd name="connsiteX2" fmla="*/ 5910 w 10000"/>
              <a:gd name="connsiteY2" fmla="*/ 9731 h 10000"/>
              <a:gd name="connsiteX0" fmla="*/ 43 w 10000"/>
              <a:gd name="connsiteY0" fmla="*/ 854 h 9985"/>
              <a:gd name="connsiteX1" fmla="*/ 5597 w 10000"/>
              <a:gd name="connsiteY1" fmla="*/ 29 h 9985"/>
              <a:gd name="connsiteX2" fmla="*/ 10000 w 10000"/>
              <a:gd name="connsiteY2" fmla="*/ 1299 h 9985"/>
              <a:gd name="connsiteX3" fmla="*/ 7171 w 10000"/>
              <a:gd name="connsiteY3" fmla="*/ 9985 h 9985"/>
              <a:gd name="connsiteX4" fmla="*/ 5910 w 10000"/>
              <a:gd name="connsiteY4" fmla="*/ 9731 h 9985"/>
              <a:gd name="connsiteX5" fmla="*/ 0 w 10000"/>
              <a:gd name="connsiteY5" fmla="*/ 8598 h 9985"/>
              <a:gd name="connsiteX6" fmla="*/ 43 w 10000"/>
              <a:gd name="connsiteY6" fmla="*/ 854 h 9985"/>
              <a:gd name="connsiteX0" fmla="*/ 9089 w 10000"/>
              <a:gd name="connsiteY0" fmla="*/ 966 h 9985"/>
              <a:gd name="connsiteX1" fmla="*/ 5910 w 10000"/>
              <a:gd name="connsiteY1" fmla="*/ 3050 h 9985"/>
              <a:gd name="connsiteX0" fmla="*/ 5910 w 10000"/>
              <a:gd name="connsiteY0" fmla="*/ 9731 h 9985"/>
              <a:gd name="connsiteX1" fmla="*/ 6015 w 10000"/>
              <a:gd name="connsiteY1" fmla="*/ 9674 h 9985"/>
              <a:gd name="connsiteX2" fmla="*/ 5910 w 10000"/>
              <a:gd name="connsiteY2" fmla="*/ 9731 h 9985"/>
              <a:gd name="connsiteX0" fmla="*/ 43 w 9548"/>
              <a:gd name="connsiteY0" fmla="*/ 835 h 9980"/>
              <a:gd name="connsiteX1" fmla="*/ 5597 w 9548"/>
              <a:gd name="connsiteY1" fmla="*/ 9 h 9980"/>
              <a:gd name="connsiteX2" fmla="*/ 9548 w 9548"/>
              <a:gd name="connsiteY2" fmla="*/ 1279 h 9980"/>
              <a:gd name="connsiteX3" fmla="*/ 7171 w 9548"/>
              <a:gd name="connsiteY3" fmla="*/ 9980 h 9980"/>
              <a:gd name="connsiteX4" fmla="*/ 5910 w 9548"/>
              <a:gd name="connsiteY4" fmla="*/ 9726 h 9980"/>
              <a:gd name="connsiteX5" fmla="*/ 0 w 9548"/>
              <a:gd name="connsiteY5" fmla="*/ 8591 h 9980"/>
              <a:gd name="connsiteX6" fmla="*/ 43 w 9548"/>
              <a:gd name="connsiteY6" fmla="*/ 835 h 9980"/>
              <a:gd name="connsiteX0" fmla="*/ 9089 w 9548"/>
              <a:gd name="connsiteY0" fmla="*/ 947 h 9980"/>
              <a:gd name="connsiteX1" fmla="*/ 5910 w 9548"/>
              <a:gd name="connsiteY1" fmla="*/ 3035 h 9980"/>
              <a:gd name="connsiteX0" fmla="*/ 5910 w 9548"/>
              <a:gd name="connsiteY0" fmla="*/ 9726 h 9980"/>
              <a:gd name="connsiteX1" fmla="*/ 6015 w 9548"/>
              <a:gd name="connsiteY1" fmla="*/ 9669 h 9980"/>
              <a:gd name="connsiteX2" fmla="*/ 5910 w 9548"/>
              <a:gd name="connsiteY2" fmla="*/ 9726 h 9980"/>
              <a:gd name="connsiteX0" fmla="*/ 45 w 10000"/>
              <a:gd name="connsiteY0" fmla="*/ 836 h 9999"/>
              <a:gd name="connsiteX1" fmla="*/ 5862 w 10000"/>
              <a:gd name="connsiteY1" fmla="*/ 8 h 9999"/>
              <a:gd name="connsiteX2" fmla="*/ 10000 w 10000"/>
              <a:gd name="connsiteY2" fmla="*/ 1281 h 9999"/>
              <a:gd name="connsiteX3" fmla="*/ 7510 w 10000"/>
              <a:gd name="connsiteY3" fmla="*/ 9999 h 9999"/>
              <a:gd name="connsiteX4" fmla="*/ 6190 w 10000"/>
              <a:gd name="connsiteY4" fmla="*/ 9744 h 9999"/>
              <a:gd name="connsiteX5" fmla="*/ 0 w 10000"/>
              <a:gd name="connsiteY5" fmla="*/ 8607 h 9999"/>
              <a:gd name="connsiteX6" fmla="*/ 45 w 10000"/>
              <a:gd name="connsiteY6" fmla="*/ 836 h 9999"/>
              <a:gd name="connsiteX0" fmla="*/ 9519 w 10000"/>
              <a:gd name="connsiteY0" fmla="*/ 948 h 9999"/>
              <a:gd name="connsiteX1" fmla="*/ 6190 w 10000"/>
              <a:gd name="connsiteY1" fmla="*/ 3040 h 9999"/>
              <a:gd name="connsiteX0" fmla="*/ 6190 w 10000"/>
              <a:gd name="connsiteY0" fmla="*/ 9744 h 9999"/>
              <a:gd name="connsiteX1" fmla="*/ 6300 w 10000"/>
              <a:gd name="connsiteY1" fmla="*/ 9687 h 9999"/>
              <a:gd name="connsiteX2" fmla="*/ 6190 w 10000"/>
              <a:gd name="connsiteY2" fmla="*/ 9744 h 9999"/>
              <a:gd name="connsiteX0" fmla="*/ 45 w 10372"/>
              <a:gd name="connsiteY0" fmla="*/ 834 h 9998"/>
              <a:gd name="connsiteX1" fmla="*/ 5862 w 10372"/>
              <a:gd name="connsiteY1" fmla="*/ 6 h 9998"/>
              <a:gd name="connsiteX2" fmla="*/ 10372 w 10372"/>
              <a:gd name="connsiteY2" fmla="*/ 1175 h 9998"/>
              <a:gd name="connsiteX3" fmla="*/ 7510 w 10372"/>
              <a:gd name="connsiteY3" fmla="*/ 9998 h 9998"/>
              <a:gd name="connsiteX4" fmla="*/ 6190 w 10372"/>
              <a:gd name="connsiteY4" fmla="*/ 9743 h 9998"/>
              <a:gd name="connsiteX5" fmla="*/ 0 w 10372"/>
              <a:gd name="connsiteY5" fmla="*/ 8606 h 9998"/>
              <a:gd name="connsiteX6" fmla="*/ 45 w 10372"/>
              <a:gd name="connsiteY6" fmla="*/ 834 h 9998"/>
              <a:gd name="connsiteX0" fmla="*/ 9519 w 10372"/>
              <a:gd name="connsiteY0" fmla="*/ 946 h 9998"/>
              <a:gd name="connsiteX1" fmla="*/ 6190 w 10372"/>
              <a:gd name="connsiteY1" fmla="*/ 3038 h 9998"/>
              <a:gd name="connsiteX0" fmla="*/ 6190 w 10372"/>
              <a:gd name="connsiteY0" fmla="*/ 9743 h 9998"/>
              <a:gd name="connsiteX1" fmla="*/ 6300 w 10372"/>
              <a:gd name="connsiteY1" fmla="*/ 9686 h 9998"/>
              <a:gd name="connsiteX2" fmla="*/ 6190 w 10372"/>
              <a:gd name="connsiteY2" fmla="*/ 9743 h 9998"/>
              <a:gd name="connsiteX0" fmla="*/ 43 w 10000"/>
              <a:gd name="connsiteY0" fmla="*/ 834 h 10000"/>
              <a:gd name="connsiteX1" fmla="*/ 5652 w 10000"/>
              <a:gd name="connsiteY1" fmla="*/ 6 h 10000"/>
              <a:gd name="connsiteX2" fmla="*/ 10000 w 10000"/>
              <a:gd name="connsiteY2" fmla="*/ 1175 h 10000"/>
              <a:gd name="connsiteX3" fmla="*/ 7241 w 10000"/>
              <a:gd name="connsiteY3" fmla="*/ 10000 h 10000"/>
              <a:gd name="connsiteX4" fmla="*/ 5968 w 10000"/>
              <a:gd name="connsiteY4" fmla="*/ 9745 h 10000"/>
              <a:gd name="connsiteX5" fmla="*/ 0 w 10000"/>
              <a:gd name="connsiteY5" fmla="*/ 8608 h 10000"/>
              <a:gd name="connsiteX6" fmla="*/ 43 w 10000"/>
              <a:gd name="connsiteY6" fmla="*/ 834 h 10000"/>
              <a:gd name="connsiteX0" fmla="*/ 9178 w 10000"/>
              <a:gd name="connsiteY0" fmla="*/ 946 h 10000"/>
              <a:gd name="connsiteX1" fmla="*/ 5968 w 10000"/>
              <a:gd name="connsiteY1" fmla="*/ 3039 h 10000"/>
              <a:gd name="connsiteX0" fmla="*/ 5968 w 10000"/>
              <a:gd name="connsiteY0" fmla="*/ 9745 h 10000"/>
              <a:gd name="connsiteX1" fmla="*/ 6074 w 10000"/>
              <a:gd name="connsiteY1" fmla="*/ 9688 h 10000"/>
              <a:gd name="connsiteX2" fmla="*/ 5968 w 10000"/>
              <a:gd name="connsiteY2" fmla="*/ 9745 h 10000"/>
              <a:gd name="connsiteX0" fmla="*/ 43 w 10000"/>
              <a:gd name="connsiteY0" fmla="*/ 869 h 10035"/>
              <a:gd name="connsiteX1" fmla="*/ 5652 w 10000"/>
              <a:gd name="connsiteY1" fmla="*/ 41 h 10035"/>
              <a:gd name="connsiteX2" fmla="*/ 10000 w 10000"/>
              <a:gd name="connsiteY2" fmla="*/ 1210 h 10035"/>
              <a:gd name="connsiteX3" fmla="*/ 7241 w 10000"/>
              <a:gd name="connsiteY3" fmla="*/ 10035 h 10035"/>
              <a:gd name="connsiteX4" fmla="*/ 5968 w 10000"/>
              <a:gd name="connsiteY4" fmla="*/ 9780 h 10035"/>
              <a:gd name="connsiteX5" fmla="*/ 0 w 10000"/>
              <a:gd name="connsiteY5" fmla="*/ 8643 h 10035"/>
              <a:gd name="connsiteX6" fmla="*/ 43 w 10000"/>
              <a:gd name="connsiteY6" fmla="*/ 869 h 10035"/>
              <a:gd name="connsiteX0" fmla="*/ 9178 w 10000"/>
              <a:gd name="connsiteY0" fmla="*/ 981 h 10035"/>
              <a:gd name="connsiteX1" fmla="*/ 5968 w 10000"/>
              <a:gd name="connsiteY1" fmla="*/ 3074 h 10035"/>
              <a:gd name="connsiteX0" fmla="*/ 5968 w 10000"/>
              <a:gd name="connsiteY0" fmla="*/ 9780 h 10035"/>
              <a:gd name="connsiteX1" fmla="*/ 6074 w 10000"/>
              <a:gd name="connsiteY1" fmla="*/ 9723 h 10035"/>
              <a:gd name="connsiteX2" fmla="*/ 5968 w 10000"/>
              <a:gd name="connsiteY2" fmla="*/ 9780 h 10035"/>
              <a:gd name="connsiteX0" fmla="*/ 43 w 9779"/>
              <a:gd name="connsiteY0" fmla="*/ 832 h 9998"/>
              <a:gd name="connsiteX1" fmla="*/ 5652 w 9779"/>
              <a:gd name="connsiteY1" fmla="*/ 4 h 9998"/>
              <a:gd name="connsiteX2" fmla="*/ 9779 w 9779"/>
              <a:gd name="connsiteY2" fmla="*/ 1113 h 9998"/>
              <a:gd name="connsiteX3" fmla="*/ 7241 w 9779"/>
              <a:gd name="connsiteY3" fmla="*/ 9998 h 9998"/>
              <a:gd name="connsiteX4" fmla="*/ 5968 w 9779"/>
              <a:gd name="connsiteY4" fmla="*/ 9743 h 9998"/>
              <a:gd name="connsiteX5" fmla="*/ 0 w 9779"/>
              <a:gd name="connsiteY5" fmla="*/ 8606 h 9998"/>
              <a:gd name="connsiteX6" fmla="*/ 43 w 9779"/>
              <a:gd name="connsiteY6" fmla="*/ 832 h 9998"/>
              <a:gd name="connsiteX0" fmla="*/ 9178 w 9779"/>
              <a:gd name="connsiteY0" fmla="*/ 944 h 9998"/>
              <a:gd name="connsiteX1" fmla="*/ 5968 w 9779"/>
              <a:gd name="connsiteY1" fmla="*/ 3037 h 9998"/>
              <a:gd name="connsiteX0" fmla="*/ 5968 w 9779"/>
              <a:gd name="connsiteY0" fmla="*/ 9743 h 9998"/>
              <a:gd name="connsiteX1" fmla="*/ 6074 w 9779"/>
              <a:gd name="connsiteY1" fmla="*/ 9686 h 9998"/>
              <a:gd name="connsiteX2" fmla="*/ 5968 w 9779"/>
              <a:gd name="connsiteY2" fmla="*/ 9743 h 9998"/>
              <a:gd name="connsiteX0" fmla="*/ 44 w 10000"/>
              <a:gd name="connsiteY0" fmla="*/ 832 h 10000"/>
              <a:gd name="connsiteX1" fmla="*/ 5780 w 10000"/>
              <a:gd name="connsiteY1" fmla="*/ 4 h 10000"/>
              <a:gd name="connsiteX2" fmla="*/ 10000 w 10000"/>
              <a:gd name="connsiteY2" fmla="*/ 1113 h 10000"/>
              <a:gd name="connsiteX3" fmla="*/ 7405 w 10000"/>
              <a:gd name="connsiteY3" fmla="*/ 10000 h 10000"/>
              <a:gd name="connsiteX4" fmla="*/ 6103 w 10000"/>
              <a:gd name="connsiteY4" fmla="*/ 9745 h 10000"/>
              <a:gd name="connsiteX5" fmla="*/ 0 w 10000"/>
              <a:gd name="connsiteY5" fmla="*/ 8608 h 10000"/>
              <a:gd name="connsiteX6" fmla="*/ 44 w 10000"/>
              <a:gd name="connsiteY6" fmla="*/ 832 h 10000"/>
              <a:gd name="connsiteX0" fmla="*/ 9385 w 10000"/>
              <a:gd name="connsiteY0" fmla="*/ 944 h 10000"/>
              <a:gd name="connsiteX1" fmla="*/ 6103 w 10000"/>
              <a:gd name="connsiteY1" fmla="*/ 3038 h 10000"/>
              <a:gd name="connsiteX0" fmla="*/ 6103 w 10000"/>
              <a:gd name="connsiteY0" fmla="*/ 9745 h 10000"/>
              <a:gd name="connsiteX1" fmla="*/ 6211 w 10000"/>
              <a:gd name="connsiteY1" fmla="*/ 9688 h 10000"/>
              <a:gd name="connsiteX2" fmla="*/ 6103 w 10000"/>
              <a:gd name="connsiteY2" fmla="*/ 9745 h 10000"/>
              <a:gd name="connsiteX0" fmla="*/ 44 w 10000"/>
              <a:gd name="connsiteY0" fmla="*/ 832 h 10000"/>
              <a:gd name="connsiteX1" fmla="*/ 5780 w 10000"/>
              <a:gd name="connsiteY1" fmla="*/ 4 h 10000"/>
              <a:gd name="connsiteX2" fmla="*/ 10000 w 10000"/>
              <a:gd name="connsiteY2" fmla="*/ 1113 h 10000"/>
              <a:gd name="connsiteX3" fmla="*/ 7405 w 10000"/>
              <a:gd name="connsiteY3" fmla="*/ 10000 h 10000"/>
              <a:gd name="connsiteX4" fmla="*/ 6103 w 10000"/>
              <a:gd name="connsiteY4" fmla="*/ 9745 h 10000"/>
              <a:gd name="connsiteX5" fmla="*/ 0 w 10000"/>
              <a:gd name="connsiteY5" fmla="*/ 8608 h 10000"/>
              <a:gd name="connsiteX6" fmla="*/ 44 w 10000"/>
              <a:gd name="connsiteY6" fmla="*/ 832 h 10000"/>
              <a:gd name="connsiteX0" fmla="*/ 9385 w 10000"/>
              <a:gd name="connsiteY0" fmla="*/ 944 h 10000"/>
              <a:gd name="connsiteX1" fmla="*/ 6103 w 10000"/>
              <a:gd name="connsiteY1" fmla="*/ 3038 h 10000"/>
              <a:gd name="connsiteX0" fmla="*/ 6103 w 10000"/>
              <a:gd name="connsiteY0" fmla="*/ 9745 h 10000"/>
              <a:gd name="connsiteX1" fmla="*/ 6211 w 10000"/>
              <a:gd name="connsiteY1" fmla="*/ 9688 h 10000"/>
              <a:gd name="connsiteX2" fmla="*/ 6103 w 10000"/>
              <a:gd name="connsiteY2" fmla="*/ 9745 h 10000"/>
              <a:gd name="connsiteX0" fmla="*/ 44 w 10000"/>
              <a:gd name="connsiteY0" fmla="*/ 832 h 9964"/>
              <a:gd name="connsiteX1" fmla="*/ 5780 w 10000"/>
              <a:gd name="connsiteY1" fmla="*/ 4 h 9964"/>
              <a:gd name="connsiteX2" fmla="*/ 10000 w 10000"/>
              <a:gd name="connsiteY2" fmla="*/ 1113 h 9964"/>
              <a:gd name="connsiteX3" fmla="*/ 7305 w 10000"/>
              <a:gd name="connsiteY3" fmla="*/ 9964 h 9964"/>
              <a:gd name="connsiteX4" fmla="*/ 6103 w 10000"/>
              <a:gd name="connsiteY4" fmla="*/ 9745 h 9964"/>
              <a:gd name="connsiteX5" fmla="*/ 0 w 10000"/>
              <a:gd name="connsiteY5" fmla="*/ 8608 h 9964"/>
              <a:gd name="connsiteX6" fmla="*/ 44 w 10000"/>
              <a:gd name="connsiteY6" fmla="*/ 832 h 9964"/>
              <a:gd name="connsiteX0" fmla="*/ 9385 w 10000"/>
              <a:gd name="connsiteY0" fmla="*/ 944 h 9964"/>
              <a:gd name="connsiteX1" fmla="*/ 6103 w 10000"/>
              <a:gd name="connsiteY1" fmla="*/ 3038 h 9964"/>
              <a:gd name="connsiteX0" fmla="*/ 6103 w 10000"/>
              <a:gd name="connsiteY0" fmla="*/ 9745 h 9964"/>
              <a:gd name="connsiteX1" fmla="*/ 6211 w 10000"/>
              <a:gd name="connsiteY1" fmla="*/ 9688 h 9964"/>
              <a:gd name="connsiteX2" fmla="*/ 6103 w 10000"/>
              <a:gd name="connsiteY2" fmla="*/ 9745 h 9964"/>
              <a:gd name="connsiteX0" fmla="*/ 44 w 10000"/>
              <a:gd name="connsiteY0" fmla="*/ 863 h 10028"/>
              <a:gd name="connsiteX1" fmla="*/ 5780 w 10000"/>
              <a:gd name="connsiteY1" fmla="*/ 32 h 10028"/>
              <a:gd name="connsiteX2" fmla="*/ 10000 w 10000"/>
              <a:gd name="connsiteY2" fmla="*/ 1145 h 10028"/>
              <a:gd name="connsiteX3" fmla="*/ 7305 w 10000"/>
              <a:gd name="connsiteY3" fmla="*/ 10028 h 10028"/>
              <a:gd name="connsiteX4" fmla="*/ 6103 w 10000"/>
              <a:gd name="connsiteY4" fmla="*/ 9808 h 10028"/>
              <a:gd name="connsiteX5" fmla="*/ 0 w 10000"/>
              <a:gd name="connsiteY5" fmla="*/ 8667 h 10028"/>
              <a:gd name="connsiteX6" fmla="*/ 44 w 10000"/>
              <a:gd name="connsiteY6" fmla="*/ 863 h 10028"/>
              <a:gd name="connsiteX0" fmla="*/ 9385 w 10000"/>
              <a:gd name="connsiteY0" fmla="*/ 975 h 10028"/>
              <a:gd name="connsiteX1" fmla="*/ 6103 w 10000"/>
              <a:gd name="connsiteY1" fmla="*/ 3077 h 10028"/>
              <a:gd name="connsiteX0" fmla="*/ 6103 w 10000"/>
              <a:gd name="connsiteY0" fmla="*/ 9808 h 10028"/>
              <a:gd name="connsiteX1" fmla="*/ 6211 w 10000"/>
              <a:gd name="connsiteY1" fmla="*/ 9751 h 10028"/>
              <a:gd name="connsiteX2" fmla="*/ 6103 w 10000"/>
              <a:gd name="connsiteY2" fmla="*/ 9808 h 10028"/>
              <a:gd name="connsiteX0" fmla="*/ 44 w 10000"/>
              <a:gd name="connsiteY0" fmla="*/ 863 h 10028"/>
              <a:gd name="connsiteX1" fmla="*/ 5780 w 10000"/>
              <a:gd name="connsiteY1" fmla="*/ 32 h 10028"/>
              <a:gd name="connsiteX2" fmla="*/ 10000 w 10000"/>
              <a:gd name="connsiteY2" fmla="*/ 1145 h 10028"/>
              <a:gd name="connsiteX3" fmla="*/ 7305 w 10000"/>
              <a:gd name="connsiteY3" fmla="*/ 10028 h 10028"/>
              <a:gd name="connsiteX4" fmla="*/ 6103 w 10000"/>
              <a:gd name="connsiteY4" fmla="*/ 9808 h 10028"/>
              <a:gd name="connsiteX5" fmla="*/ 0 w 10000"/>
              <a:gd name="connsiteY5" fmla="*/ 8667 h 10028"/>
              <a:gd name="connsiteX6" fmla="*/ 44 w 10000"/>
              <a:gd name="connsiteY6" fmla="*/ 863 h 10028"/>
              <a:gd name="connsiteX0" fmla="*/ 9385 w 10000"/>
              <a:gd name="connsiteY0" fmla="*/ 975 h 10028"/>
              <a:gd name="connsiteX1" fmla="*/ 6912 w 10000"/>
              <a:gd name="connsiteY1" fmla="*/ 2800 h 10028"/>
              <a:gd name="connsiteX2" fmla="*/ 6103 w 10000"/>
              <a:gd name="connsiteY2" fmla="*/ 3077 h 10028"/>
              <a:gd name="connsiteX0" fmla="*/ 6103 w 10000"/>
              <a:gd name="connsiteY0" fmla="*/ 9808 h 10028"/>
              <a:gd name="connsiteX1" fmla="*/ 6211 w 10000"/>
              <a:gd name="connsiteY1" fmla="*/ 9751 h 10028"/>
              <a:gd name="connsiteX2" fmla="*/ 6103 w 10000"/>
              <a:gd name="connsiteY2" fmla="*/ 9808 h 10028"/>
              <a:gd name="connsiteX0" fmla="*/ 44 w 10000"/>
              <a:gd name="connsiteY0" fmla="*/ 863 h 10028"/>
              <a:gd name="connsiteX1" fmla="*/ 5780 w 10000"/>
              <a:gd name="connsiteY1" fmla="*/ 32 h 10028"/>
              <a:gd name="connsiteX2" fmla="*/ 10000 w 10000"/>
              <a:gd name="connsiteY2" fmla="*/ 1145 h 10028"/>
              <a:gd name="connsiteX3" fmla="*/ 7305 w 10000"/>
              <a:gd name="connsiteY3" fmla="*/ 10028 h 10028"/>
              <a:gd name="connsiteX4" fmla="*/ 6103 w 10000"/>
              <a:gd name="connsiteY4" fmla="*/ 9808 h 10028"/>
              <a:gd name="connsiteX5" fmla="*/ 0 w 10000"/>
              <a:gd name="connsiteY5" fmla="*/ 8667 h 10028"/>
              <a:gd name="connsiteX6" fmla="*/ 44 w 10000"/>
              <a:gd name="connsiteY6" fmla="*/ 863 h 10028"/>
              <a:gd name="connsiteX0" fmla="*/ 9385 w 10000"/>
              <a:gd name="connsiteY0" fmla="*/ 975 h 10028"/>
              <a:gd name="connsiteX1" fmla="*/ 6912 w 10000"/>
              <a:gd name="connsiteY1" fmla="*/ 2800 h 10028"/>
              <a:gd name="connsiteX2" fmla="*/ 6103 w 10000"/>
              <a:gd name="connsiteY2" fmla="*/ 3077 h 10028"/>
              <a:gd name="connsiteX0" fmla="*/ 6103 w 10000"/>
              <a:gd name="connsiteY0" fmla="*/ 9808 h 10028"/>
              <a:gd name="connsiteX1" fmla="*/ 6211 w 10000"/>
              <a:gd name="connsiteY1" fmla="*/ 9751 h 10028"/>
              <a:gd name="connsiteX2" fmla="*/ 6103 w 10000"/>
              <a:gd name="connsiteY2" fmla="*/ 9808 h 10028"/>
              <a:gd name="connsiteX0" fmla="*/ 44 w 10000"/>
              <a:gd name="connsiteY0" fmla="*/ 863 h 10028"/>
              <a:gd name="connsiteX1" fmla="*/ 5780 w 10000"/>
              <a:gd name="connsiteY1" fmla="*/ 32 h 10028"/>
              <a:gd name="connsiteX2" fmla="*/ 10000 w 10000"/>
              <a:gd name="connsiteY2" fmla="*/ 1145 h 10028"/>
              <a:gd name="connsiteX3" fmla="*/ 7305 w 10000"/>
              <a:gd name="connsiteY3" fmla="*/ 10028 h 10028"/>
              <a:gd name="connsiteX4" fmla="*/ 6103 w 10000"/>
              <a:gd name="connsiteY4" fmla="*/ 9808 h 10028"/>
              <a:gd name="connsiteX5" fmla="*/ 0 w 10000"/>
              <a:gd name="connsiteY5" fmla="*/ 8667 h 10028"/>
              <a:gd name="connsiteX6" fmla="*/ 44 w 10000"/>
              <a:gd name="connsiteY6" fmla="*/ 863 h 10028"/>
              <a:gd name="connsiteX0" fmla="*/ 9385 w 10000"/>
              <a:gd name="connsiteY0" fmla="*/ 975 h 10028"/>
              <a:gd name="connsiteX1" fmla="*/ 6912 w 10000"/>
              <a:gd name="connsiteY1" fmla="*/ 2800 h 10028"/>
              <a:gd name="connsiteX2" fmla="*/ 6924 w 10000"/>
              <a:gd name="connsiteY2" fmla="*/ 2798 h 10028"/>
              <a:gd name="connsiteX0" fmla="*/ 6103 w 10000"/>
              <a:gd name="connsiteY0" fmla="*/ 9808 h 10028"/>
              <a:gd name="connsiteX1" fmla="*/ 6211 w 10000"/>
              <a:gd name="connsiteY1" fmla="*/ 9751 h 10028"/>
              <a:gd name="connsiteX2" fmla="*/ 6103 w 10000"/>
              <a:gd name="connsiteY2" fmla="*/ 9808 h 10028"/>
              <a:gd name="connsiteX0" fmla="*/ 44 w 10000"/>
              <a:gd name="connsiteY0" fmla="*/ 863 h 10028"/>
              <a:gd name="connsiteX1" fmla="*/ 5780 w 10000"/>
              <a:gd name="connsiteY1" fmla="*/ 32 h 10028"/>
              <a:gd name="connsiteX2" fmla="*/ 10000 w 10000"/>
              <a:gd name="connsiteY2" fmla="*/ 1145 h 10028"/>
              <a:gd name="connsiteX3" fmla="*/ 7305 w 10000"/>
              <a:gd name="connsiteY3" fmla="*/ 10028 h 10028"/>
              <a:gd name="connsiteX4" fmla="*/ 6103 w 10000"/>
              <a:gd name="connsiteY4" fmla="*/ 9808 h 10028"/>
              <a:gd name="connsiteX5" fmla="*/ 0 w 10000"/>
              <a:gd name="connsiteY5" fmla="*/ 8667 h 10028"/>
              <a:gd name="connsiteX6" fmla="*/ 44 w 10000"/>
              <a:gd name="connsiteY6" fmla="*/ 863 h 10028"/>
              <a:gd name="connsiteX0" fmla="*/ 9385 w 10000"/>
              <a:gd name="connsiteY0" fmla="*/ 975 h 10028"/>
              <a:gd name="connsiteX1" fmla="*/ 6912 w 10000"/>
              <a:gd name="connsiteY1" fmla="*/ 2800 h 10028"/>
              <a:gd name="connsiteX2" fmla="*/ 6924 w 10000"/>
              <a:gd name="connsiteY2" fmla="*/ 2798 h 10028"/>
              <a:gd name="connsiteX0" fmla="*/ 6103 w 10000"/>
              <a:gd name="connsiteY0" fmla="*/ 9808 h 10028"/>
              <a:gd name="connsiteX1" fmla="*/ 6211 w 10000"/>
              <a:gd name="connsiteY1" fmla="*/ 9751 h 10028"/>
              <a:gd name="connsiteX2" fmla="*/ 6103 w 10000"/>
              <a:gd name="connsiteY2" fmla="*/ 9808 h 10028"/>
              <a:gd name="connsiteX0" fmla="*/ 44 w 10000"/>
              <a:gd name="connsiteY0" fmla="*/ 863 h 10028"/>
              <a:gd name="connsiteX1" fmla="*/ 5780 w 10000"/>
              <a:gd name="connsiteY1" fmla="*/ 32 h 10028"/>
              <a:gd name="connsiteX2" fmla="*/ 10000 w 10000"/>
              <a:gd name="connsiteY2" fmla="*/ 1145 h 10028"/>
              <a:gd name="connsiteX3" fmla="*/ 7305 w 10000"/>
              <a:gd name="connsiteY3" fmla="*/ 10028 h 10028"/>
              <a:gd name="connsiteX4" fmla="*/ 6103 w 10000"/>
              <a:gd name="connsiteY4" fmla="*/ 9808 h 10028"/>
              <a:gd name="connsiteX5" fmla="*/ 0 w 10000"/>
              <a:gd name="connsiteY5" fmla="*/ 8667 h 10028"/>
              <a:gd name="connsiteX6" fmla="*/ 44 w 10000"/>
              <a:gd name="connsiteY6" fmla="*/ 863 h 10028"/>
              <a:gd name="connsiteX0" fmla="*/ 9385 w 10000"/>
              <a:gd name="connsiteY0" fmla="*/ 975 h 10028"/>
              <a:gd name="connsiteX1" fmla="*/ 6912 w 10000"/>
              <a:gd name="connsiteY1" fmla="*/ 2800 h 10028"/>
              <a:gd name="connsiteX2" fmla="*/ 9386 w 10000"/>
              <a:gd name="connsiteY2" fmla="*/ 967 h 10028"/>
              <a:gd name="connsiteX0" fmla="*/ 6103 w 10000"/>
              <a:gd name="connsiteY0" fmla="*/ 9808 h 10028"/>
              <a:gd name="connsiteX1" fmla="*/ 6211 w 10000"/>
              <a:gd name="connsiteY1" fmla="*/ 9751 h 10028"/>
              <a:gd name="connsiteX2" fmla="*/ 6103 w 10000"/>
              <a:gd name="connsiteY2" fmla="*/ 9808 h 10028"/>
              <a:gd name="connsiteX0" fmla="*/ 44 w 10000"/>
              <a:gd name="connsiteY0" fmla="*/ 863 h 10028"/>
              <a:gd name="connsiteX1" fmla="*/ 5780 w 10000"/>
              <a:gd name="connsiteY1" fmla="*/ 32 h 10028"/>
              <a:gd name="connsiteX2" fmla="*/ 10000 w 10000"/>
              <a:gd name="connsiteY2" fmla="*/ 1145 h 10028"/>
              <a:gd name="connsiteX3" fmla="*/ 7305 w 10000"/>
              <a:gd name="connsiteY3" fmla="*/ 10028 h 10028"/>
              <a:gd name="connsiteX4" fmla="*/ 6103 w 10000"/>
              <a:gd name="connsiteY4" fmla="*/ 9808 h 10028"/>
              <a:gd name="connsiteX5" fmla="*/ 0 w 10000"/>
              <a:gd name="connsiteY5" fmla="*/ 8667 h 10028"/>
              <a:gd name="connsiteX6" fmla="*/ 44 w 10000"/>
              <a:gd name="connsiteY6" fmla="*/ 863 h 10028"/>
              <a:gd name="connsiteX0" fmla="*/ 9385 w 10000"/>
              <a:gd name="connsiteY0" fmla="*/ 975 h 10028"/>
              <a:gd name="connsiteX1" fmla="*/ 9321 w 10000"/>
              <a:gd name="connsiteY1" fmla="*/ 994 h 10028"/>
              <a:gd name="connsiteX2" fmla="*/ 9386 w 10000"/>
              <a:gd name="connsiteY2" fmla="*/ 967 h 10028"/>
              <a:gd name="connsiteX0" fmla="*/ 6103 w 10000"/>
              <a:gd name="connsiteY0" fmla="*/ 9808 h 10028"/>
              <a:gd name="connsiteX1" fmla="*/ 6211 w 10000"/>
              <a:gd name="connsiteY1" fmla="*/ 9751 h 10028"/>
              <a:gd name="connsiteX2" fmla="*/ 6103 w 10000"/>
              <a:gd name="connsiteY2" fmla="*/ 9808 h 10028"/>
              <a:gd name="connsiteX0" fmla="*/ 44 w 10000"/>
              <a:gd name="connsiteY0" fmla="*/ 863 h 10028"/>
              <a:gd name="connsiteX1" fmla="*/ 5780 w 10000"/>
              <a:gd name="connsiteY1" fmla="*/ 32 h 10028"/>
              <a:gd name="connsiteX2" fmla="*/ 10000 w 10000"/>
              <a:gd name="connsiteY2" fmla="*/ 1145 h 10028"/>
              <a:gd name="connsiteX3" fmla="*/ 7305 w 10000"/>
              <a:gd name="connsiteY3" fmla="*/ 10028 h 10028"/>
              <a:gd name="connsiteX4" fmla="*/ 6103 w 10000"/>
              <a:gd name="connsiteY4" fmla="*/ 9808 h 10028"/>
              <a:gd name="connsiteX5" fmla="*/ 0 w 10000"/>
              <a:gd name="connsiteY5" fmla="*/ 8667 h 10028"/>
              <a:gd name="connsiteX6" fmla="*/ 44 w 10000"/>
              <a:gd name="connsiteY6" fmla="*/ 863 h 10028"/>
              <a:gd name="connsiteX0" fmla="*/ 9385 w 10000"/>
              <a:gd name="connsiteY0" fmla="*/ 975 h 10028"/>
              <a:gd name="connsiteX1" fmla="*/ 9321 w 10000"/>
              <a:gd name="connsiteY1" fmla="*/ 994 h 10028"/>
              <a:gd name="connsiteX2" fmla="*/ 9386 w 10000"/>
              <a:gd name="connsiteY2" fmla="*/ 967 h 10028"/>
              <a:gd name="connsiteX0" fmla="*/ 6103 w 10000"/>
              <a:gd name="connsiteY0" fmla="*/ 9808 h 10028"/>
              <a:gd name="connsiteX1" fmla="*/ 6211 w 10000"/>
              <a:gd name="connsiteY1" fmla="*/ 9751 h 10028"/>
              <a:gd name="connsiteX2" fmla="*/ 6103 w 10000"/>
              <a:gd name="connsiteY2" fmla="*/ 9808 h 10028"/>
              <a:gd name="connsiteX0" fmla="*/ 44 w 10000"/>
              <a:gd name="connsiteY0" fmla="*/ 863 h 10028"/>
              <a:gd name="connsiteX1" fmla="*/ 5780 w 10000"/>
              <a:gd name="connsiteY1" fmla="*/ 32 h 10028"/>
              <a:gd name="connsiteX2" fmla="*/ 10000 w 10000"/>
              <a:gd name="connsiteY2" fmla="*/ 1145 h 10028"/>
              <a:gd name="connsiteX3" fmla="*/ 7305 w 10000"/>
              <a:gd name="connsiteY3" fmla="*/ 10028 h 10028"/>
              <a:gd name="connsiteX4" fmla="*/ 6103 w 10000"/>
              <a:gd name="connsiteY4" fmla="*/ 9808 h 10028"/>
              <a:gd name="connsiteX5" fmla="*/ 0 w 10000"/>
              <a:gd name="connsiteY5" fmla="*/ 8667 h 10028"/>
              <a:gd name="connsiteX6" fmla="*/ 44 w 10000"/>
              <a:gd name="connsiteY6" fmla="*/ 863 h 10028"/>
              <a:gd name="connsiteX0" fmla="*/ 9385 w 10000"/>
              <a:gd name="connsiteY0" fmla="*/ 975 h 10028"/>
              <a:gd name="connsiteX1" fmla="*/ 9321 w 10000"/>
              <a:gd name="connsiteY1" fmla="*/ 994 h 10028"/>
              <a:gd name="connsiteX2" fmla="*/ 9386 w 10000"/>
              <a:gd name="connsiteY2" fmla="*/ 967 h 10028"/>
              <a:gd name="connsiteX0" fmla="*/ 5465 w 10000"/>
              <a:gd name="connsiteY0" fmla="*/ 6777 h 10028"/>
              <a:gd name="connsiteX1" fmla="*/ 6211 w 10000"/>
              <a:gd name="connsiteY1" fmla="*/ 9751 h 10028"/>
              <a:gd name="connsiteX2" fmla="*/ 5465 w 10000"/>
              <a:gd name="connsiteY2" fmla="*/ 6777 h 10028"/>
              <a:gd name="connsiteX0" fmla="*/ 44 w 10000"/>
              <a:gd name="connsiteY0" fmla="*/ 863 h 10028"/>
              <a:gd name="connsiteX1" fmla="*/ 5780 w 10000"/>
              <a:gd name="connsiteY1" fmla="*/ 32 h 10028"/>
              <a:gd name="connsiteX2" fmla="*/ 10000 w 10000"/>
              <a:gd name="connsiteY2" fmla="*/ 1145 h 10028"/>
              <a:gd name="connsiteX3" fmla="*/ 7305 w 10000"/>
              <a:gd name="connsiteY3" fmla="*/ 10028 h 10028"/>
              <a:gd name="connsiteX4" fmla="*/ 6103 w 10000"/>
              <a:gd name="connsiteY4" fmla="*/ 9808 h 10028"/>
              <a:gd name="connsiteX5" fmla="*/ 0 w 10000"/>
              <a:gd name="connsiteY5" fmla="*/ 8667 h 10028"/>
              <a:gd name="connsiteX6" fmla="*/ 44 w 10000"/>
              <a:gd name="connsiteY6" fmla="*/ 863 h 10028"/>
              <a:gd name="connsiteX0" fmla="*/ 9385 w 10000"/>
              <a:gd name="connsiteY0" fmla="*/ 975 h 10028"/>
              <a:gd name="connsiteX1" fmla="*/ 9321 w 10000"/>
              <a:gd name="connsiteY1" fmla="*/ 994 h 10028"/>
              <a:gd name="connsiteX2" fmla="*/ 9386 w 10000"/>
              <a:gd name="connsiteY2" fmla="*/ 967 h 10028"/>
              <a:gd name="connsiteX0" fmla="*/ 5465 w 10000"/>
              <a:gd name="connsiteY0" fmla="*/ 6777 h 10028"/>
              <a:gd name="connsiteX1" fmla="*/ 6211 w 10000"/>
              <a:gd name="connsiteY1" fmla="*/ 9751 h 10028"/>
              <a:gd name="connsiteX2" fmla="*/ 5465 w 10000"/>
              <a:gd name="connsiteY2" fmla="*/ 6777 h 10028"/>
              <a:gd name="connsiteX0" fmla="*/ 44 w 10000"/>
              <a:gd name="connsiteY0" fmla="*/ 863 h 10028"/>
              <a:gd name="connsiteX1" fmla="*/ 5780 w 10000"/>
              <a:gd name="connsiteY1" fmla="*/ 32 h 10028"/>
              <a:gd name="connsiteX2" fmla="*/ 10000 w 10000"/>
              <a:gd name="connsiteY2" fmla="*/ 1145 h 10028"/>
              <a:gd name="connsiteX3" fmla="*/ 7305 w 10000"/>
              <a:gd name="connsiteY3" fmla="*/ 10028 h 10028"/>
              <a:gd name="connsiteX4" fmla="*/ 6103 w 10000"/>
              <a:gd name="connsiteY4" fmla="*/ 9808 h 10028"/>
              <a:gd name="connsiteX5" fmla="*/ 0 w 10000"/>
              <a:gd name="connsiteY5" fmla="*/ 8667 h 10028"/>
              <a:gd name="connsiteX6" fmla="*/ 44 w 10000"/>
              <a:gd name="connsiteY6" fmla="*/ 863 h 10028"/>
              <a:gd name="connsiteX0" fmla="*/ 9385 w 10000"/>
              <a:gd name="connsiteY0" fmla="*/ 975 h 10028"/>
              <a:gd name="connsiteX1" fmla="*/ 9321 w 10000"/>
              <a:gd name="connsiteY1" fmla="*/ 994 h 10028"/>
              <a:gd name="connsiteX2" fmla="*/ 9386 w 10000"/>
              <a:gd name="connsiteY2" fmla="*/ 967 h 10028"/>
              <a:gd name="connsiteX0" fmla="*/ 5465 w 10000"/>
              <a:gd name="connsiteY0" fmla="*/ 6777 h 10028"/>
              <a:gd name="connsiteX1" fmla="*/ 6211 w 10000"/>
              <a:gd name="connsiteY1" fmla="*/ 9751 h 10028"/>
              <a:gd name="connsiteX2" fmla="*/ 5465 w 10000"/>
              <a:gd name="connsiteY2" fmla="*/ 6777 h 10028"/>
              <a:gd name="connsiteX0" fmla="*/ 44 w 10000"/>
              <a:gd name="connsiteY0" fmla="*/ 863 h 10028"/>
              <a:gd name="connsiteX1" fmla="*/ 5780 w 10000"/>
              <a:gd name="connsiteY1" fmla="*/ 32 h 10028"/>
              <a:gd name="connsiteX2" fmla="*/ 10000 w 10000"/>
              <a:gd name="connsiteY2" fmla="*/ 1145 h 10028"/>
              <a:gd name="connsiteX3" fmla="*/ 7305 w 10000"/>
              <a:gd name="connsiteY3" fmla="*/ 10028 h 10028"/>
              <a:gd name="connsiteX4" fmla="*/ 6103 w 10000"/>
              <a:gd name="connsiteY4" fmla="*/ 9808 h 10028"/>
              <a:gd name="connsiteX5" fmla="*/ 0 w 10000"/>
              <a:gd name="connsiteY5" fmla="*/ 8667 h 10028"/>
              <a:gd name="connsiteX6" fmla="*/ 44 w 10000"/>
              <a:gd name="connsiteY6" fmla="*/ 863 h 10028"/>
              <a:gd name="connsiteX0" fmla="*/ 9385 w 10000"/>
              <a:gd name="connsiteY0" fmla="*/ 975 h 10028"/>
              <a:gd name="connsiteX1" fmla="*/ 9321 w 10000"/>
              <a:gd name="connsiteY1" fmla="*/ 994 h 10028"/>
              <a:gd name="connsiteX2" fmla="*/ 9386 w 10000"/>
              <a:gd name="connsiteY2" fmla="*/ 967 h 10028"/>
              <a:gd name="connsiteX0" fmla="*/ 62 w 10000"/>
              <a:gd name="connsiteY0" fmla="*/ 887 h 10028"/>
              <a:gd name="connsiteX1" fmla="*/ 6211 w 10000"/>
              <a:gd name="connsiteY1" fmla="*/ 9751 h 10028"/>
              <a:gd name="connsiteX2" fmla="*/ 62 w 10000"/>
              <a:gd name="connsiteY2" fmla="*/ 887 h 10028"/>
              <a:gd name="connsiteX0" fmla="*/ 685 w 10641"/>
              <a:gd name="connsiteY0" fmla="*/ 863 h 10028"/>
              <a:gd name="connsiteX1" fmla="*/ 6421 w 10641"/>
              <a:gd name="connsiteY1" fmla="*/ 32 h 10028"/>
              <a:gd name="connsiteX2" fmla="*/ 10641 w 10641"/>
              <a:gd name="connsiteY2" fmla="*/ 1145 h 10028"/>
              <a:gd name="connsiteX3" fmla="*/ 7946 w 10641"/>
              <a:gd name="connsiteY3" fmla="*/ 10028 h 10028"/>
              <a:gd name="connsiteX4" fmla="*/ 6744 w 10641"/>
              <a:gd name="connsiteY4" fmla="*/ 9808 h 10028"/>
              <a:gd name="connsiteX5" fmla="*/ 641 w 10641"/>
              <a:gd name="connsiteY5" fmla="*/ 8667 h 10028"/>
              <a:gd name="connsiteX6" fmla="*/ 685 w 10641"/>
              <a:gd name="connsiteY6" fmla="*/ 863 h 10028"/>
              <a:gd name="connsiteX0" fmla="*/ 10026 w 10641"/>
              <a:gd name="connsiteY0" fmla="*/ 975 h 10028"/>
              <a:gd name="connsiteX1" fmla="*/ 9962 w 10641"/>
              <a:gd name="connsiteY1" fmla="*/ 994 h 10028"/>
              <a:gd name="connsiteX2" fmla="*/ 10027 w 10641"/>
              <a:gd name="connsiteY2" fmla="*/ 967 h 10028"/>
              <a:gd name="connsiteX0" fmla="*/ 703 w 10641"/>
              <a:gd name="connsiteY0" fmla="*/ 887 h 10028"/>
              <a:gd name="connsiteX1" fmla="*/ 6852 w 10641"/>
              <a:gd name="connsiteY1" fmla="*/ 9751 h 10028"/>
              <a:gd name="connsiteX2" fmla="*/ 703 w 10641"/>
              <a:gd name="connsiteY2" fmla="*/ 887 h 10028"/>
              <a:gd name="connsiteX0" fmla="*/ 419 w 10375"/>
              <a:gd name="connsiteY0" fmla="*/ 863 h 10028"/>
              <a:gd name="connsiteX1" fmla="*/ 6155 w 10375"/>
              <a:gd name="connsiteY1" fmla="*/ 32 h 10028"/>
              <a:gd name="connsiteX2" fmla="*/ 10375 w 10375"/>
              <a:gd name="connsiteY2" fmla="*/ 1145 h 10028"/>
              <a:gd name="connsiteX3" fmla="*/ 7680 w 10375"/>
              <a:gd name="connsiteY3" fmla="*/ 10028 h 10028"/>
              <a:gd name="connsiteX4" fmla="*/ 6478 w 10375"/>
              <a:gd name="connsiteY4" fmla="*/ 9808 h 10028"/>
              <a:gd name="connsiteX5" fmla="*/ 375 w 10375"/>
              <a:gd name="connsiteY5" fmla="*/ 8667 h 10028"/>
              <a:gd name="connsiteX6" fmla="*/ 419 w 10375"/>
              <a:gd name="connsiteY6" fmla="*/ 863 h 10028"/>
              <a:gd name="connsiteX0" fmla="*/ 9760 w 10375"/>
              <a:gd name="connsiteY0" fmla="*/ 975 h 10028"/>
              <a:gd name="connsiteX1" fmla="*/ 9696 w 10375"/>
              <a:gd name="connsiteY1" fmla="*/ 994 h 10028"/>
              <a:gd name="connsiteX2" fmla="*/ 9761 w 10375"/>
              <a:gd name="connsiteY2" fmla="*/ 967 h 10028"/>
              <a:gd name="connsiteX0" fmla="*/ 437 w 10375"/>
              <a:gd name="connsiteY0" fmla="*/ 887 h 10028"/>
              <a:gd name="connsiteX1" fmla="*/ 6586 w 10375"/>
              <a:gd name="connsiteY1" fmla="*/ 9751 h 10028"/>
              <a:gd name="connsiteX2" fmla="*/ 437 w 10375"/>
              <a:gd name="connsiteY2" fmla="*/ 887 h 10028"/>
              <a:gd name="connsiteX0" fmla="*/ 44 w 10000"/>
              <a:gd name="connsiteY0" fmla="*/ 863 h 10028"/>
              <a:gd name="connsiteX1" fmla="*/ 5780 w 10000"/>
              <a:gd name="connsiteY1" fmla="*/ 32 h 10028"/>
              <a:gd name="connsiteX2" fmla="*/ 10000 w 10000"/>
              <a:gd name="connsiteY2" fmla="*/ 1145 h 10028"/>
              <a:gd name="connsiteX3" fmla="*/ 7305 w 10000"/>
              <a:gd name="connsiteY3" fmla="*/ 10028 h 10028"/>
              <a:gd name="connsiteX4" fmla="*/ 6103 w 10000"/>
              <a:gd name="connsiteY4" fmla="*/ 9808 h 10028"/>
              <a:gd name="connsiteX5" fmla="*/ 0 w 10000"/>
              <a:gd name="connsiteY5" fmla="*/ 8667 h 10028"/>
              <a:gd name="connsiteX6" fmla="*/ 44 w 10000"/>
              <a:gd name="connsiteY6" fmla="*/ 863 h 10028"/>
              <a:gd name="connsiteX0" fmla="*/ 9385 w 10000"/>
              <a:gd name="connsiteY0" fmla="*/ 975 h 10028"/>
              <a:gd name="connsiteX1" fmla="*/ 9321 w 10000"/>
              <a:gd name="connsiteY1" fmla="*/ 994 h 10028"/>
              <a:gd name="connsiteX2" fmla="*/ 9386 w 10000"/>
              <a:gd name="connsiteY2" fmla="*/ 967 h 10028"/>
              <a:gd name="connsiteX0" fmla="*/ 62 w 10000"/>
              <a:gd name="connsiteY0" fmla="*/ 887 h 10028"/>
              <a:gd name="connsiteX1" fmla="*/ 6211 w 10000"/>
              <a:gd name="connsiteY1" fmla="*/ 9751 h 10028"/>
              <a:gd name="connsiteX2" fmla="*/ 62 w 10000"/>
              <a:gd name="connsiteY2" fmla="*/ 887 h 10028"/>
              <a:gd name="connsiteX0" fmla="*/ 866 w 10822"/>
              <a:gd name="connsiteY0" fmla="*/ 1264 h 10429"/>
              <a:gd name="connsiteX1" fmla="*/ 6602 w 10822"/>
              <a:gd name="connsiteY1" fmla="*/ 433 h 10429"/>
              <a:gd name="connsiteX2" fmla="*/ 10822 w 10822"/>
              <a:gd name="connsiteY2" fmla="*/ 1546 h 10429"/>
              <a:gd name="connsiteX3" fmla="*/ 8127 w 10822"/>
              <a:gd name="connsiteY3" fmla="*/ 10429 h 10429"/>
              <a:gd name="connsiteX4" fmla="*/ 6925 w 10822"/>
              <a:gd name="connsiteY4" fmla="*/ 10209 h 10429"/>
              <a:gd name="connsiteX5" fmla="*/ 822 w 10822"/>
              <a:gd name="connsiteY5" fmla="*/ 9068 h 10429"/>
              <a:gd name="connsiteX6" fmla="*/ 866 w 10822"/>
              <a:gd name="connsiteY6" fmla="*/ 1264 h 10429"/>
              <a:gd name="connsiteX0" fmla="*/ 10207 w 10822"/>
              <a:gd name="connsiteY0" fmla="*/ 1376 h 10429"/>
              <a:gd name="connsiteX1" fmla="*/ 10143 w 10822"/>
              <a:gd name="connsiteY1" fmla="*/ 1395 h 10429"/>
              <a:gd name="connsiteX2" fmla="*/ 10208 w 10822"/>
              <a:gd name="connsiteY2" fmla="*/ 1368 h 10429"/>
              <a:gd name="connsiteX0" fmla="*/ 884 w 10822"/>
              <a:gd name="connsiteY0" fmla="*/ 1288 h 10429"/>
              <a:gd name="connsiteX1" fmla="*/ 920 w 10822"/>
              <a:gd name="connsiteY1" fmla="*/ 1322 h 10429"/>
              <a:gd name="connsiteX2" fmla="*/ 884 w 10822"/>
              <a:gd name="connsiteY2" fmla="*/ 1288 h 10429"/>
              <a:gd name="connsiteX0" fmla="*/ 44 w 10000"/>
              <a:gd name="connsiteY0" fmla="*/ 864 h 10029"/>
              <a:gd name="connsiteX1" fmla="*/ 5780 w 10000"/>
              <a:gd name="connsiteY1" fmla="*/ 33 h 10029"/>
              <a:gd name="connsiteX2" fmla="*/ 10000 w 10000"/>
              <a:gd name="connsiteY2" fmla="*/ 1146 h 10029"/>
              <a:gd name="connsiteX3" fmla="*/ 7305 w 10000"/>
              <a:gd name="connsiteY3" fmla="*/ 10029 h 10029"/>
              <a:gd name="connsiteX4" fmla="*/ 6103 w 10000"/>
              <a:gd name="connsiteY4" fmla="*/ 9809 h 10029"/>
              <a:gd name="connsiteX5" fmla="*/ 0 w 10000"/>
              <a:gd name="connsiteY5" fmla="*/ 8668 h 10029"/>
              <a:gd name="connsiteX6" fmla="*/ 44 w 10000"/>
              <a:gd name="connsiteY6" fmla="*/ 864 h 10029"/>
              <a:gd name="connsiteX0" fmla="*/ 9385 w 10000"/>
              <a:gd name="connsiteY0" fmla="*/ 976 h 10029"/>
              <a:gd name="connsiteX1" fmla="*/ 9321 w 10000"/>
              <a:gd name="connsiteY1" fmla="*/ 995 h 10029"/>
              <a:gd name="connsiteX2" fmla="*/ 9386 w 10000"/>
              <a:gd name="connsiteY2" fmla="*/ 968 h 10029"/>
              <a:gd name="connsiteX0" fmla="*/ 62 w 10000"/>
              <a:gd name="connsiteY0" fmla="*/ 888 h 10029"/>
              <a:gd name="connsiteX1" fmla="*/ 98 w 10000"/>
              <a:gd name="connsiteY1" fmla="*/ 922 h 10029"/>
              <a:gd name="connsiteX2" fmla="*/ 62 w 10000"/>
              <a:gd name="connsiteY2" fmla="*/ 888 h 10029"/>
              <a:gd name="connsiteX0" fmla="*/ 44 w 10017"/>
              <a:gd name="connsiteY0" fmla="*/ 864 h 10029"/>
              <a:gd name="connsiteX1" fmla="*/ 5780 w 10017"/>
              <a:gd name="connsiteY1" fmla="*/ 33 h 10029"/>
              <a:gd name="connsiteX2" fmla="*/ 10000 w 10017"/>
              <a:gd name="connsiteY2" fmla="*/ 1146 h 10029"/>
              <a:gd name="connsiteX3" fmla="*/ 7305 w 10017"/>
              <a:gd name="connsiteY3" fmla="*/ 10029 h 10029"/>
              <a:gd name="connsiteX4" fmla="*/ 6103 w 10017"/>
              <a:gd name="connsiteY4" fmla="*/ 9809 h 10029"/>
              <a:gd name="connsiteX5" fmla="*/ 0 w 10017"/>
              <a:gd name="connsiteY5" fmla="*/ 8668 h 10029"/>
              <a:gd name="connsiteX6" fmla="*/ 44 w 10017"/>
              <a:gd name="connsiteY6" fmla="*/ 864 h 10029"/>
              <a:gd name="connsiteX0" fmla="*/ 9385 w 10017"/>
              <a:gd name="connsiteY0" fmla="*/ 976 h 10029"/>
              <a:gd name="connsiteX1" fmla="*/ 9321 w 10017"/>
              <a:gd name="connsiteY1" fmla="*/ 995 h 10029"/>
              <a:gd name="connsiteX2" fmla="*/ 10017 w 10017"/>
              <a:gd name="connsiteY2" fmla="*/ 1158 h 10029"/>
              <a:gd name="connsiteX0" fmla="*/ 62 w 10017"/>
              <a:gd name="connsiteY0" fmla="*/ 888 h 10029"/>
              <a:gd name="connsiteX1" fmla="*/ 98 w 10017"/>
              <a:gd name="connsiteY1" fmla="*/ 922 h 10029"/>
              <a:gd name="connsiteX2" fmla="*/ 62 w 10017"/>
              <a:gd name="connsiteY2" fmla="*/ 888 h 10029"/>
              <a:gd name="connsiteX0" fmla="*/ 44 w 10017"/>
              <a:gd name="connsiteY0" fmla="*/ 864 h 10029"/>
              <a:gd name="connsiteX1" fmla="*/ 5780 w 10017"/>
              <a:gd name="connsiteY1" fmla="*/ 33 h 10029"/>
              <a:gd name="connsiteX2" fmla="*/ 10000 w 10017"/>
              <a:gd name="connsiteY2" fmla="*/ 1146 h 10029"/>
              <a:gd name="connsiteX3" fmla="*/ 7305 w 10017"/>
              <a:gd name="connsiteY3" fmla="*/ 10029 h 10029"/>
              <a:gd name="connsiteX4" fmla="*/ 6103 w 10017"/>
              <a:gd name="connsiteY4" fmla="*/ 9809 h 10029"/>
              <a:gd name="connsiteX5" fmla="*/ 0 w 10017"/>
              <a:gd name="connsiteY5" fmla="*/ 8668 h 10029"/>
              <a:gd name="connsiteX6" fmla="*/ 44 w 10017"/>
              <a:gd name="connsiteY6" fmla="*/ 864 h 10029"/>
              <a:gd name="connsiteX0" fmla="*/ 9385 w 10017"/>
              <a:gd name="connsiteY0" fmla="*/ 976 h 10029"/>
              <a:gd name="connsiteX1" fmla="*/ 9946 w 10017"/>
              <a:gd name="connsiteY1" fmla="*/ 1132 h 10029"/>
              <a:gd name="connsiteX2" fmla="*/ 10017 w 10017"/>
              <a:gd name="connsiteY2" fmla="*/ 1158 h 10029"/>
              <a:gd name="connsiteX0" fmla="*/ 62 w 10017"/>
              <a:gd name="connsiteY0" fmla="*/ 888 h 10029"/>
              <a:gd name="connsiteX1" fmla="*/ 98 w 10017"/>
              <a:gd name="connsiteY1" fmla="*/ 922 h 10029"/>
              <a:gd name="connsiteX2" fmla="*/ 62 w 10017"/>
              <a:gd name="connsiteY2" fmla="*/ 888 h 10029"/>
              <a:gd name="connsiteX0" fmla="*/ 44 w 10017"/>
              <a:gd name="connsiteY0" fmla="*/ 864 h 10029"/>
              <a:gd name="connsiteX1" fmla="*/ 5780 w 10017"/>
              <a:gd name="connsiteY1" fmla="*/ 33 h 10029"/>
              <a:gd name="connsiteX2" fmla="*/ 10000 w 10017"/>
              <a:gd name="connsiteY2" fmla="*/ 1146 h 10029"/>
              <a:gd name="connsiteX3" fmla="*/ 7305 w 10017"/>
              <a:gd name="connsiteY3" fmla="*/ 10029 h 10029"/>
              <a:gd name="connsiteX4" fmla="*/ 6103 w 10017"/>
              <a:gd name="connsiteY4" fmla="*/ 9809 h 10029"/>
              <a:gd name="connsiteX5" fmla="*/ 0 w 10017"/>
              <a:gd name="connsiteY5" fmla="*/ 8668 h 10029"/>
              <a:gd name="connsiteX6" fmla="*/ 44 w 10017"/>
              <a:gd name="connsiteY6" fmla="*/ 864 h 10029"/>
              <a:gd name="connsiteX0" fmla="*/ 9953 w 10017"/>
              <a:gd name="connsiteY0" fmla="*/ 1154 h 10029"/>
              <a:gd name="connsiteX1" fmla="*/ 9946 w 10017"/>
              <a:gd name="connsiteY1" fmla="*/ 1132 h 10029"/>
              <a:gd name="connsiteX2" fmla="*/ 10017 w 10017"/>
              <a:gd name="connsiteY2" fmla="*/ 1158 h 10029"/>
              <a:gd name="connsiteX0" fmla="*/ 62 w 10017"/>
              <a:gd name="connsiteY0" fmla="*/ 888 h 10029"/>
              <a:gd name="connsiteX1" fmla="*/ 98 w 10017"/>
              <a:gd name="connsiteY1" fmla="*/ 922 h 10029"/>
              <a:gd name="connsiteX2" fmla="*/ 62 w 10017"/>
              <a:gd name="connsiteY2" fmla="*/ 888 h 10029"/>
              <a:gd name="connsiteX0" fmla="*/ 44 w 10017"/>
              <a:gd name="connsiteY0" fmla="*/ 864 h 10029"/>
              <a:gd name="connsiteX1" fmla="*/ 5780 w 10017"/>
              <a:gd name="connsiteY1" fmla="*/ 33 h 10029"/>
              <a:gd name="connsiteX2" fmla="*/ 10000 w 10017"/>
              <a:gd name="connsiteY2" fmla="*/ 1146 h 10029"/>
              <a:gd name="connsiteX3" fmla="*/ 7305 w 10017"/>
              <a:gd name="connsiteY3" fmla="*/ 10029 h 10029"/>
              <a:gd name="connsiteX4" fmla="*/ 6103 w 10017"/>
              <a:gd name="connsiteY4" fmla="*/ 9809 h 10029"/>
              <a:gd name="connsiteX5" fmla="*/ 0 w 10017"/>
              <a:gd name="connsiteY5" fmla="*/ 8668 h 10029"/>
              <a:gd name="connsiteX6" fmla="*/ 44 w 10017"/>
              <a:gd name="connsiteY6" fmla="*/ 864 h 10029"/>
              <a:gd name="connsiteX0" fmla="*/ 9953 w 10017"/>
              <a:gd name="connsiteY0" fmla="*/ 1154 h 10029"/>
              <a:gd name="connsiteX1" fmla="*/ 9946 w 10017"/>
              <a:gd name="connsiteY1" fmla="*/ 1132 h 10029"/>
              <a:gd name="connsiteX2" fmla="*/ 10017 w 10017"/>
              <a:gd name="connsiteY2" fmla="*/ 1158 h 10029"/>
              <a:gd name="connsiteX0" fmla="*/ 62 w 10017"/>
              <a:gd name="connsiteY0" fmla="*/ 888 h 10029"/>
              <a:gd name="connsiteX1" fmla="*/ 98 w 10017"/>
              <a:gd name="connsiteY1" fmla="*/ 922 h 10029"/>
              <a:gd name="connsiteX2" fmla="*/ 62 w 10017"/>
              <a:gd name="connsiteY2" fmla="*/ 888 h 10029"/>
              <a:gd name="connsiteX0" fmla="*/ 44 w 10017"/>
              <a:gd name="connsiteY0" fmla="*/ 864 h 9839"/>
              <a:gd name="connsiteX1" fmla="*/ 5780 w 10017"/>
              <a:gd name="connsiteY1" fmla="*/ 33 h 9839"/>
              <a:gd name="connsiteX2" fmla="*/ 10000 w 10017"/>
              <a:gd name="connsiteY2" fmla="*/ 1146 h 9839"/>
              <a:gd name="connsiteX3" fmla="*/ 7841 w 10017"/>
              <a:gd name="connsiteY3" fmla="*/ 8163 h 9839"/>
              <a:gd name="connsiteX4" fmla="*/ 6103 w 10017"/>
              <a:gd name="connsiteY4" fmla="*/ 9809 h 9839"/>
              <a:gd name="connsiteX5" fmla="*/ 0 w 10017"/>
              <a:gd name="connsiteY5" fmla="*/ 8668 h 9839"/>
              <a:gd name="connsiteX6" fmla="*/ 44 w 10017"/>
              <a:gd name="connsiteY6" fmla="*/ 864 h 9839"/>
              <a:gd name="connsiteX0" fmla="*/ 9953 w 10017"/>
              <a:gd name="connsiteY0" fmla="*/ 1154 h 9839"/>
              <a:gd name="connsiteX1" fmla="*/ 9946 w 10017"/>
              <a:gd name="connsiteY1" fmla="*/ 1132 h 9839"/>
              <a:gd name="connsiteX2" fmla="*/ 10017 w 10017"/>
              <a:gd name="connsiteY2" fmla="*/ 1158 h 9839"/>
              <a:gd name="connsiteX0" fmla="*/ 62 w 10017"/>
              <a:gd name="connsiteY0" fmla="*/ 888 h 9839"/>
              <a:gd name="connsiteX1" fmla="*/ 98 w 10017"/>
              <a:gd name="connsiteY1" fmla="*/ 922 h 9839"/>
              <a:gd name="connsiteX2" fmla="*/ 62 w 10017"/>
              <a:gd name="connsiteY2" fmla="*/ 888 h 9839"/>
              <a:gd name="connsiteX0" fmla="*/ 44 w 10000"/>
              <a:gd name="connsiteY0" fmla="*/ 878 h 8822"/>
              <a:gd name="connsiteX1" fmla="*/ 5770 w 10000"/>
              <a:gd name="connsiteY1" fmla="*/ 34 h 8822"/>
              <a:gd name="connsiteX2" fmla="*/ 9983 w 10000"/>
              <a:gd name="connsiteY2" fmla="*/ 1165 h 8822"/>
              <a:gd name="connsiteX3" fmla="*/ 7828 w 10000"/>
              <a:gd name="connsiteY3" fmla="*/ 8297 h 8822"/>
              <a:gd name="connsiteX4" fmla="*/ 4603 w 10000"/>
              <a:gd name="connsiteY4" fmla="*/ 7645 h 8822"/>
              <a:gd name="connsiteX5" fmla="*/ 0 w 10000"/>
              <a:gd name="connsiteY5" fmla="*/ 8810 h 8822"/>
              <a:gd name="connsiteX6" fmla="*/ 44 w 10000"/>
              <a:gd name="connsiteY6" fmla="*/ 878 h 8822"/>
              <a:gd name="connsiteX0" fmla="*/ 9936 w 10000"/>
              <a:gd name="connsiteY0" fmla="*/ 1173 h 8822"/>
              <a:gd name="connsiteX1" fmla="*/ 9929 w 10000"/>
              <a:gd name="connsiteY1" fmla="*/ 1151 h 8822"/>
              <a:gd name="connsiteX2" fmla="*/ 10000 w 10000"/>
              <a:gd name="connsiteY2" fmla="*/ 1177 h 8822"/>
              <a:gd name="connsiteX0" fmla="*/ 62 w 10000"/>
              <a:gd name="connsiteY0" fmla="*/ 903 h 8822"/>
              <a:gd name="connsiteX1" fmla="*/ 98 w 10000"/>
              <a:gd name="connsiteY1" fmla="*/ 937 h 8822"/>
              <a:gd name="connsiteX2" fmla="*/ 62 w 10000"/>
              <a:gd name="connsiteY2" fmla="*/ 903 h 8822"/>
              <a:gd name="connsiteX0" fmla="*/ 61 w 10017"/>
              <a:gd name="connsiteY0" fmla="*/ 994 h 9404"/>
              <a:gd name="connsiteX1" fmla="*/ 5787 w 10017"/>
              <a:gd name="connsiteY1" fmla="*/ 38 h 9404"/>
              <a:gd name="connsiteX2" fmla="*/ 10000 w 10017"/>
              <a:gd name="connsiteY2" fmla="*/ 1320 h 9404"/>
              <a:gd name="connsiteX3" fmla="*/ 7845 w 10017"/>
              <a:gd name="connsiteY3" fmla="*/ 9404 h 9404"/>
              <a:gd name="connsiteX4" fmla="*/ 4620 w 10017"/>
              <a:gd name="connsiteY4" fmla="*/ 8665 h 9404"/>
              <a:gd name="connsiteX5" fmla="*/ 0 w 10017"/>
              <a:gd name="connsiteY5" fmla="*/ 7573 h 9404"/>
              <a:gd name="connsiteX6" fmla="*/ 61 w 10017"/>
              <a:gd name="connsiteY6" fmla="*/ 994 h 9404"/>
              <a:gd name="connsiteX0" fmla="*/ 9953 w 10017"/>
              <a:gd name="connsiteY0" fmla="*/ 1329 h 9404"/>
              <a:gd name="connsiteX1" fmla="*/ 9946 w 10017"/>
              <a:gd name="connsiteY1" fmla="*/ 1304 h 9404"/>
              <a:gd name="connsiteX2" fmla="*/ 10017 w 10017"/>
              <a:gd name="connsiteY2" fmla="*/ 1333 h 9404"/>
              <a:gd name="connsiteX0" fmla="*/ 79 w 10017"/>
              <a:gd name="connsiteY0" fmla="*/ 1023 h 9404"/>
              <a:gd name="connsiteX1" fmla="*/ 115 w 10017"/>
              <a:gd name="connsiteY1" fmla="*/ 1061 h 9404"/>
              <a:gd name="connsiteX2" fmla="*/ 79 w 10017"/>
              <a:gd name="connsiteY2" fmla="*/ 1023 h 9404"/>
              <a:gd name="connsiteX0" fmla="*/ 61 w 10000"/>
              <a:gd name="connsiteY0" fmla="*/ 1057 h 10000"/>
              <a:gd name="connsiteX1" fmla="*/ 5777 w 10000"/>
              <a:gd name="connsiteY1" fmla="*/ 40 h 10000"/>
              <a:gd name="connsiteX2" fmla="*/ 9983 w 10000"/>
              <a:gd name="connsiteY2" fmla="*/ 1404 h 10000"/>
              <a:gd name="connsiteX3" fmla="*/ 7832 w 10000"/>
              <a:gd name="connsiteY3" fmla="*/ 10000 h 10000"/>
              <a:gd name="connsiteX4" fmla="*/ 4590 w 10000"/>
              <a:gd name="connsiteY4" fmla="*/ 9038 h 10000"/>
              <a:gd name="connsiteX5" fmla="*/ 0 w 10000"/>
              <a:gd name="connsiteY5" fmla="*/ 8053 h 10000"/>
              <a:gd name="connsiteX6" fmla="*/ 61 w 10000"/>
              <a:gd name="connsiteY6" fmla="*/ 1057 h 10000"/>
              <a:gd name="connsiteX0" fmla="*/ 9936 w 10000"/>
              <a:gd name="connsiteY0" fmla="*/ 1413 h 10000"/>
              <a:gd name="connsiteX1" fmla="*/ 9929 w 10000"/>
              <a:gd name="connsiteY1" fmla="*/ 1387 h 10000"/>
              <a:gd name="connsiteX2" fmla="*/ 10000 w 10000"/>
              <a:gd name="connsiteY2" fmla="*/ 1417 h 10000"/>
              <a:gd name="connsiteX0" fmla="*/ 79 w 10000"/>
              <a:gd name="connsiteY0" fmla="*/ 1088 h 10000"/>
              <a:gd name="connsiteX1" fmla="*/ 115 w 10000"/>
              <a:gd name="connsiteY1" fmla="*/ 1128 h 10000"/>
              <a:gd name="connsiteX2" fmla="*/ 79 w 10000"/>
              <a:gd name="connsiteY2" fmla="*/ 1088 h 10000"/>
              <a:gd name="connsiteX0" fmla="*/ 61 w 10000"/>
              <a:gd name="connsiteY0" fmla="*/ 1057 h 10000"/>
              <a:gd name="connsiteX1" fmla="*/ 5777 w 10000"/>
              <a:gd name="connsiteY1" fmla="*/ 40 h 10000"/>
              <a:gd name="connsiteX2" fmla="*/ 9983 w 10000"/>
              <a:gd name="connsiteY2" fmla="*/ 1404 h 10000"/>
              <a:gd name="connsiteX3" fmla="*/ 7832 w 10000"/>
              <a:gd name="connsiteY3" fmla="*/ 10000 h 10000"/>
              <a:gd name="connsiteX4" fmla="*/ 4590 w 10000"/>
              <a:gd name="connsiteY4" fmla="*/ 9038 h 10000"/>
              <a:gd name="connsiteX5" fmla="*/ 0 w 10000"/>
              <a:gd name="connsiteY5" fmla="*/ 8053 h 10000"/>
              <a:gd name="connsiteX6" fmla="*/ 61 w 10000"/>
              <a:gd name="connsiteY6" fmla="*/ 1057 h 10000"/>
              <a:gd name="connsiteX0" fmla="*/ 9936 w 10000"/>
              <a:gd name="connsiteY0" fmla="*/ 1413 h 10000"/>
              <a:gd name="connsiteX1" fmla="*/ 9929 w 10000"/>
              <a:gd name="connsiteY1" fmla="*/ 1387 h 10000"/>
              <a:gd name="connsiteX2" fmla="*/ 10000 w 10000"/>
              <a:gd name="connsiteY2" fmla="*/ 1417 h 10000"/>
              <a:gd name="connsiteX0" fmla="*/ 79 w 10000"/>
              <a:gd name="connsiteY0" fmla="*/ 1088 h 10000"/>
              <a:gd name="connsiteX1" fmla="*/ 115 w 10000"/>
              <a:gd name="connsiteY1" fmla="*/ 1128 h 10000"/>
              <a:gd name="connsiteX2" fmla="*/ 79 w 10000"/>
              <a:gd name="connsiteY2" fmla="*/ 1088 h 10000"/>
              <a:gd name="connsiteX0" fmla="*/ 51 w 9990"/>
              <a:gd name="connsiteY0" fmla="*/ 1057 h 10000"/>
              <a:gd name="connsiteX1" fmla="*/ 5767 w 9990"/>
              <a:gd name="connsiteY1" fmla="*/ 40 h 10000"/>
              <a:gd name="connsiteX2" fmla="*/ 9973 w 9990"/>
              <a:gd name="connsiteY2" fmla="*/ 1404 h 10000"/>
              <a:gd name="connsiteX3" fmla="*/ 7822 w 9990"/>
              <a:gd name="connsiteY3" fmla="*/ 10000 h 10000"/>
              <a:gd name="connsiteX4" fmla="*/ 4580 w 9990"/>
              <a:gd name="connsiteY4" fmla="*/ 9038 h 10000"/>
              <a:gd name="connsiteX5" fmla="*/ 0 w 9990"/>
              <a:gd name="connsiteY5" fmla="*/ 8013 h 10000"/>
              <a:gd name="connsiteX6" fmla="*/ 51 w 9990"/>
              <a:gd name="connsiteY6" fmla="*/ 1057 h 10000"/>
              <a:gd name="connsiteX0" fmla="*/ 9926 w 9990"/>
              <a:gd name="connsiteY0" fmla="*/ 1413 h 10000"/>
              <a:gd name="connsiteX1" fmla="*/ 9919 w 9990"/>
              <a:gd name="connsiteY1" fmla="*/ 1387 h 10000"/>
              <a:gd name="connsiteX2" fmla="*/ 9990 w 9990"/>
              <a:gd name="connsiteY2" fmla="*/ 1417 h 10000"/>
              <a:gd name="connsiteX0" fmla="*/ 69 w 9990"/>
              <a:gd name="connsiteY0" fmla="*/ 1088 h 10000"/>
              <a:gd name="connsiteX1" fmla="*/ 105 w 9990"/>
              <a:gd name="connsiteY1" fmla="*/ 1128 h 10000"/>
              <a:gd name="connsiteX2" fmla="*/ 69 w 9990"/>
              <a:gd name="connsiteY2" fmla="*/ 1088 h 10000"/>
              <a:gd name="connsiteX0" fmla="*/ 51 w 10000"/>
              <a:gd name="connsiteY0" fmla="*/ 1057 h 9814"/>
              <a:gd name="connsiteX1" fmla="*/ 5773 w 10000"/>
              <a:gd name="connsiteY1" fmla="*/ 40 h 9814"/>
              <a:gd name="connsiteX2" fmla="*/ 9983 w 10000"/>
              <a:gd name="connsiteY2" fmla="*/ 1404 h 9814"/>
              <a:gd name="connsiteX3" fmla="*/ 7855 w 10000"/>
              <a:gd name="connsiteY3" fmla="*/ 9814 h 9814"/>
              <a:gd name="connsiteX4" fmla="*/ 4585 w 10000"/>
              <a:gd name="connsiteY4" fmla="*/ 9038 h 9814"/>
              <a:gd name="connsiteX5" fmla="*/ 0 w 10000"/>
              <a:gd name="connsiteY5" fmla="*/ 8013 h 9814"/>
              <a:gd name="connsiteX6" fmla="*/ 51 w 10000"/>
              <a:gd name="connsiteY6" fmla="*/ 1057 h 9814"/>
              <a:gd name="connsiteX0" fmla="*/ 9936 w 10000"/>
              <a:gd name="connsiteY0" fmla="*/ 1413 h 9814"/>
              <a:gd name="connsiteX1" fmla="*/ 9929 w 10000"/>
              <a:gd name="connsiteY1" fmla="*/ 1387 h 9814"/>
              <a:gd name="connsiteX2" fmla="*/ 10000 w 10000"/>
              <a:gd name="connsiteY2" fmla="*/ 1417 h 9814"/>
              <a:gd name="connsiteX0" fmla="*/ 69 w 10000"/>
              <a:gd name="connsiteY0" fmla="*/ 1088 h 9814"/>
              <a:gd name="connsiteX1" fmla="*/ 105 w 10000"/>
              <a:gd name="connsiteY1" fmla="*/ 1128 h 9814"/>
              <a:gd name="connsiteX2" fmla="*/ 69 w 10000"/>
              <a:gd name="connsiteY2" fmla="*/ 1088 h 9814"/>
              <a:gd name="connsiteX0" fmla="*/ 51 w 10000"/>
              <a:gd name="connsiteY0" fmla="*/ 1077 h 10000"/>
              <a:gd name="connsiteX1" fmla="*/ 5773 w 10000"/>
              <a:gd name="connsiteY1" fmla="*/ 41 h 10000"/>
              <a:gd name="connsiteX2" fmla="*/ 9983 w 10000"/>
              <a:gd name="connsiteY2" fmla="*/ 1431 h 10000"/>
              <a:gd name="connsiteX3" fmla="*/ 7855 w 10000"/>
              <a:gd name="connsiteY3" fmla="*/ 10000 h 10000"/>
              <a:gd name="connsiteX4" fmla="*/ 4585 w 10000"/>
              <a:gd name="connsiteY4" fmla="*/ 9209 h 10000"/>
              <a:gd name="connsiteX5" fmla="*/ 0 w 10000"/>
              <a:gd name="connsiteY5" fmla="*/ 8165 h 10000"/>
              <a:gd name="connsiteX6" fmla="*/ 51 w 10000"/>
              <a:gd name="connsiteY6" fmla="*/ 1077 h 10000"/>
              <a:gd name="connsiteX0" fmla="*/ 9936 w 10000"/>
              <a:gd name="connsiteY0" fmla="*/ 1440 h 10000"/>
              <a:gd name="connsiteX1" fmla="*/ 9929 w 10000"/>
              <a:gd name="connsiteY1" fmla="*/ 1413 h 10000"/>
              <a:gd name="connsiteX2" fmla="*/ 10000 w 10000"/>
              <a:gd name="connsiteY2" fmla="*/ 1444 h 10000"/>
              <a:gd name="connsiteX0" fmla="*/ 69 w 10000"/>
              <a:gd name="connsiteY0" fmla="*/ 1109 h 10000"/>
              <a:gd name="connsiteX1" fmla="*/ 105 w 10000"/>
              <a:gd name="connsiteY1" fmla="*/ 1149 h 10000"/>
              <a:gd name="connsiteX2" fmla="*/ 69 w 10000"/>
              <a:gd name="connsiteY2" fmla="*/ 1109 h 10000"/>
              <a:gd name="connsiteX0" fmla="*/ 51 w 10000"/>
              <a:gd name="connsiteY0" fmla="*/ 1077 h 10000"/>
              <a:gd name="connsiteX1" fmla="*/ 5773 w 10000"/>
              <a:gd name="connsiteY1" fmla="*/ 41 h 10000"/>
              <a:gd name="connsiteX2" fmla="*/ 9983 w 10000"/>
              <a:gd name="connsiteY2" fmla="*/ 1431 h 10000"/>
              <a:gd name="connsiteX3" fmla="*/ 7855 w 10000"/>
              <a:gd name="connsiteY3" fmla="*/ 10000 h 10000"/>
              <a:gd name="connsiteX4" fmla="*/ 4528 w 10000"/>
              <a:gd name="connsiteY4" fmla="*/ 9261 h 10000"/>
              <a:gd name="connsiteX5" fmla="*/ 0 w 10000"/>
              <a:gd name="connsiteY5" fmla="*/ 8165 h 10000"/>
              <a:gd name="connsiteX6" fmla="*/ 51 w 10000"/>
              <a:gd name="connsiteY6" fmla="*/ 1077 h 10000"/>
              <a:gd name="connsiteX0" fmla="*/ 9936 w 10000"/>
              <a:gd name="connsiteY0" fmla="*/ 1440 h 10000"/>
              <a:gd name="connsiteX1" fmla="*/ 9929 w 10000"/>
              <a:gd name="connsiteY1" fmla="*/ 1413 h 10000"/>
              <a:gd name="connsiteX2" fmla="*/ 10000 w 10000"/>
              <a:gd name="connsiteY2" fmla="*/ 1444 h 10000"/>
              <a:gd name="connsiteX0" fmla="*/ 69 w 10000"/>
              <a:gd name="connsiteY0" fmla="*/ 1109 h 10000"/>
              <a:gd name="connsiteX1" fmla="*/ 105 w 10000"/>
              <a:gd name="connsiteY1" fmla="*/ 1149 h 10000"/>
              <a:gd name="connsiteX2" fmla="*/ 69 w 10000"/>
              <a:gd name="connsiteY2" fmla="*/ 1109 h 10000"/>
              <a:gd name="connsiteX0" fmla="*/ 51 w 10000"/>
              <a:gd name="connsiteY0" fmla="*/ 343 h 9266"/>
              <a:gd name="connsiteX1" fmla="*/ 5428 w 10000"/>
              <a:gd name="connsiteY1" fmla="*/ 247 h 9266"/>
              <a:gd name="connsiteX2" fmla="*/ 9983 w 10000"/>
              <a:gd name="connsiteY2" fmla="*/ 697 h 9266"/>
              <a:gd name="connsiteX3" fmla="*/ 7855 w 10000"/>
              <a:gd name="connsiteY3" fmla="*/ 9266 h 9266"/>
              <a:gd name="connsiteX4" fmla="*/ 4528 w 10000"/>
              <a:gd name="connsiteY4" fmla="*/ 8527 h 9266"/>
              <a:gd name="connsiteX5" fmla="*/ 0 w 10000"/>
              <a:gd name="connsiteY5" fmla="*/ 7431 h 9266"/>
              <a:gd name="connsiteX6" fmla="*/ 51 w 10000"/>
              <a:gd name="connsiteY6" fmla="*/ 343 h 9266"/>
              <a:gd name="connsiteX0" fmla="*/ 9936 w 10000"/>
              <a:gd name="connsiteY0" fmla="*/ 706 h 9266"/>
              <a:gd name="connsiteX1" fmla="*/ 9929 w 10000"/>
              <a:gd name="connsiteY1" fmla="*/ 679 h 9266"/>
              <a:gd name="connsiteX2" fmla="*/ 10000 w 10000"/>
              <a:gd name="connsiteY2" fmla="*/ 710 h 9266"/>
              <a:gd name="connsiteX0" fmla="*/ 69 w 10000"/>
              <a:gd name="connsiteY0" fmla="*/ 375 h 9266"/>
              <a:gd name="connsiteX1" fmla="*/ 105 w 10000"/>
              <a:gd name="connsiteY1" fmla="*/ 415 h 9266"/>
              <a:gd name="connsiteX2" fmla="*/ 69 w 10000"/>
              <a:gd name="connsiteY2" fmla="*/ 375 h 9266"/>
              <a:gd name="connsiteX0" fmla="*/ 51 w 10000"/>
              <a:gd name="connsiteY0" fmla="*/ 148 h 9778"/>
              <a:gd name="connsiteX1" fmla="*/ 5315 w 10000"/>
              <a:gd name="connsiteY1" fmla="*/ 1213 h 9778"/>
              <a:gd name="connsiteX2" fmla="*/ 9983 w 10000"/>
              <a:gd name="connsiteY2" fmla="*/ 530 h 9778"/>
              <a:gd name="connsiteX3" fmla="*/ 7855 w 10000"/>
              <a:gd name="connsiteY3" fmla="*/ 9778 h 9778"/>
              <a:gd name="connsiteX4" fmla="*/ 4528 w 10000"/>
              <a:gd name="connsiteY4" fmla="*/ 8980 h 9778"/>
              <a:gd name="connsiteX5" fmla="*/ 0 w 10000"/>
              <a:gd name="connsiteY5" fmla="*/ 7798 h 9778"/>
              <a:gd name="connsiteX6" fmla="*/ 51 w 10000"/>
              <a:gd name="connsiteY6" fmla="*/ 148 h 9778"/>
              <a:gd name="connsiteX0" fmla="*/ 9936 w 10000"/>
              <a:gd name="connsiteY0" fmla="*/ 540 h 9778"/>
              <a:gd name="connsiteX1" fmla="*/ 9929 w 10000"/>
              <a:gd name="connsiteY1" fmla="*/ 511 h 9778"/>
              <a:gd name="connsiteX2" fmla="*/ 10000 w 10000"/>
              <a:gd name="connsiteY2" fmla="*/ 544 h 9778"/>
              <a:gd name="connsiteX0" fmla="*/ 69 w 10000"/>
              <a:gd name="connsiteY0" fmla="*/ 183 h 9778"/>
              <a:gd name="connsiteX1" fmla="*/ 105 w 10000"/>
              <a:gd name="connsiteY1" fmla="*/ 226 h 9778"/>
              <a:gd name="connsiteX2" fmla="*/ 69 w 10000"/>
              <a:gd name="connsiteY2" fmla="*/ 183 h 9778"/>
              <a:gd name="connsiteX0" fmla="*/ 51 w 10000"/>
              <a:gd name="connsiteY0" fmla="*/ 348 h 10197"/>
              <a:gd name="connsiteX1" fmla="*/ 5523 w 10000"/>
              <a:gd name="connsiteY1" fmla="*/ 317 h 10197"/>
              <a:gd name="connsiteX2" fmla="*/ 9983 w 10000"/>
              <a:gd name="connsiteY2" fmla="*/ 739 h 10197"/>
              <a:gd name="connsiteX3" fmla="*/ 7855 w 10000"/>
              <a:gd name="connsiteY3" fmla="*/ 10197 h 10197"/>
              <a:gd name="connsiteX4" fmla="*/ 4528 w 10000"/>
              <a:gd name="connsiteY4" fmla="*/ 9381 h 10197"/>
              <a:gd name="connsiteX5" fmla="*/ 0 w 10000"/>
              <a:gd name="connsiteY5" fmla="*/ 8172 h 10197"/>
              <a:gd name="connsiteX6" fmla="*/ 51 w 10000"/>
              <a:gd name="connsiteY6" fmla="*/ 348 h 10197"/>
              <a:gd name="connsiteX0" fmla="*/ 9936 w 10000"/>
              <a:gd name="connsiteY0" fmla="*/ 749 h 10197"/>
              <a:gd name="connsiteX1" fmla="*/ 9929 w 10000"/>
              <a:gd name="connsiteY1" fmla="*/ 720 h 10197"/>
              <a:gd name="connsiteX2" fmla="*/ 10000 w 10000"/>
              <a:gd name="connsiteY2" fmla="*/ 753 h 10197"/>
              <a:gd name="connsiteX0" fmla="*/ 69 w 10000"/>
              <a:gd name="connsiteY0" fmla="*/ 384 h 10197"/>
              <a:gd name="connsiteX1" fmla="*/ 105 w 10000"/>
              <a:gd name="connsiteY1" fmla="*/ 428 h 10197"/>
              <a:gd name="connsiteX2" fmla="*/ 69 w 10000"/>
              <a:gd name="connsiteY2" fmla="*/ 384 h 10197"/>
              <a:gd name="connsiteX0" fmla="*/ 51 w 10000"/>
              <a:gd name="connsiteY0" fmla="*/ 348 h 10197"/>
              <a:gd name="connsiteX1" fmla="*/ 5523 w 10000"/>
              <a:gd name="connsiteY1" fmla="*/ 317 h 10197"/>
              <a:gd name="connsiteX2" fmla="*/ 9983 w 10000"/>
              <a:gd name="connsiteY2" fmla="*/ 739 h 10197"/>
              <a:gd name="connsiteX3" fmla="*/ 7855 w 10000"/>
              <a:gd name="connsiteY3" fmla="*/ 10197 h 10197"/>
              <a:gd name="connsiteX4" fmla="*/ 4528 w 10000"/>
              <a:gd name="connsiteY4" fmla="*/ 9381 h 10197"/>
              <a:gd name="connsiteX5" fmla="*/ 0 w 10000"/>
              <a:gd name="connsiteY5" fmla="*/ 8172 h 10197"/>
              <a:gd name="connsiteX6" fmla="*/ 51 w 10000"/>
              <a:gd name="connsiteY6" fmla="*/ 348 h 10197"/>
              <a:gd name="connsiteX0" fmla="*/ 9936 w 10000"/>
              <a:gd name="connsiteY0" fmla="*/ 749 h 10197"/>
              <a:gd name="connsiteX1" fmla="*/ 9929 w 10000"/>
              <a:gd name="connsiteY1" fmla="*/ 720 h 10197"/>
              <a:gd name="connsiteX2" fmla="*/ 10000 w 10000"/>
              <a:gd name="connsiteY2" fmla="*/ 753 h 10197"/>
              <a:gd name="connsiteX0" fmla="*/ 1764 w 10000"/>
              <a:gd name="connsiteY0" fmla="*/ 2126 h 10197"/>
              <a:gd name="connsiteX1" fmla="*/ 105 w 10000"/>
              <a:gd name="connsiteY1" fmla="*/ 428 h 10197"/>
              <a:gd name="connsiteX2" fmla="*/ 1764 w 10000"/>
              <a:gd name="connsiteY2" fmla="*/ 2126 h 10197"/>
              <a:gd name="connsiteX0" fmla="*/ 51 w 10000"/>
              <a:gd name="connsiteY0" fmla="*/ 348 h 10197"/>
              <a:gd name="connsiteX1" fmla="*/ 5523 w 10000"/>
              <a:gd name="connsiteY1" fmla="*/ 317 h 10197"/>
              <a:gd name="connsiteX2" fmla="*/ 9983 w 10000"/>
              <a:gd name="connsiteY2" fmla="*/ 739 h 10197"/>
              <a:gd name="connsiteX3" fmla="*/ 7855 w 10000"/>
              <a:gd name="connsiteY3" fmla="*/ 10197 h 10197"/>
              <a:gd name="connsiteX4" fmla="*/ 4528 w 10000"/>
              <a:gd name="connsiteY4" fmla="*/ 9381 h 10197"/>
              <a:gd name="connsiteX5" fmla="*/ 0 w 10000"/>
              <a:gd name="connsiteY5" fmla="*/ 8172 h 10197"/>
              <a:gd name="connsiteX6" fmla="*/ 51 w 10000"/>
              <a:gd name="connsiteY6" fmla="*/ 348 h 10197"/>
              <a:gd name="connsiteX0" fmla="*/ 9936 w 10000"/>
              <a:gd name="connsiteY0" fmla="*/ 749 h 10197"/>
              <a:gd name="connsiteX1" fmla="*/ 9929 w 10000"/>
              <a:gd name="connsiteY1" fmla="*/ 720 h 10197"/>
              <a:gd name="connsiteX2" fmla="*/ 10000 w 10000"/>
              <a:gd name="connsiteY2" fmla="*/ 753 h 10197"/>
              <a:gd name="connsiteX0" fmla="*/ 1764 w 10000"/>
              <a:gd name="connsiteY0" fmla="*/ 2126 h 10197"/>
              <a:gd name="connsiteX1" fmla="*/ 1700 w 10000"/>
              <a:gd name="connsiteY1" fmla="*/ 2024 h 10197"/>
              <a:gd name="connsiteX2" fmla="*/ 1764 w 10000"/>
              <a:gd name="connsiteY2" fmla="*/ 2126 h 10197"/>
              <a:gd name="connsiteX0" fmla="*/ 1359 w 10000"/>
              <a:gd name="connsiteY0" fmla="*/ 1871 h 9936"/>
              <a:gd name="connsiteX1" fmla="*/ 5523 w 10000"/>
              <a:gd name="connsiteY1" fmla="*/ 56 h 9936"/>
              <a:gd name="connsiteX2" fmla="*/ 9983 w 10000"/>
              <a:gd name="connsiteY2" fmla="*/ 478 h 9936"/>
              <a:gd name="connsiteX3" fmla="*/ 7855 w 10000"/>
              <a:gd name="connsiteY3" fmla="*/ 9936 h 9936"/>
              <a:gd name="connsiteX4" fmla="*/ 4528 w 10000"/>
              <a:gd name="connsiteY4" fmla="*/ 9120 h 9936"/>
              <a:gd name="connsiteX5" fmla="*/ 0 w 10000"/>
              <a:gd name="connsiteY5" fmla="*/ 7911 h 9936"/>
              <a:gd name="connsiteX6" fmla="*/ 1359 w 10000"/>
              <a:gd name="connsiteY6" fmla="*/ 1871 h 9936"/>
              <a:gd name="connsiteX0" fmla="*/ 9936 w 10000"/>
              <a:gd name="connsiteY0" fmla="*/ 488 h 9936"/>
              <a:gd name="connsiteX1" fmla="*/ 9929 w 10000"/>
              <a:gd name="connsiteY1" fmla="*/ 459 h 9936"/>
              <a:gd name="connsiteX2" fmla="*/ 10000 w 10000"/>
              <a:gd name="connsiteY2" fmla="*/ 492 h 9936"/>
              <a:gd name="connsiteX0" fmla="*/ 1764 w 10000"/>
              <a:gd name="connsiteY0" fmla="*/ 1865 h 9936"/>
              <a:gd name="connsiteX1" fmla="*/ 1700 w 10000"/>
              <a:gd name="connsiteY1" fmla="*/ 1763 h 9936"/>
              <a:gd name="connsiteX2" fmla="*/ 1764 w 10000"/>
              <a:gd name="connsiteY2" fmla="*/ 1865 h 9936"/>
              <a:gd name="connsiteX0" fmla="*/ 277 w 10000"/>
              <a:gd name="connsiteY0" fmla="*/ 1225 h 9967"/>
              <a:gd name="connsiteX1" fmla="*/ 5523 w 10000"/>
              <a:gd name="connsiteY1" fmla="*/ 23 h 9967"/>
              <a:gd name="connsiteX2" fmla="*/ 9983 w 10000"/>
              <a:gd name="connsiteY2" fmla="*/ 448 h 9967"/>
              <a:gd name="connsiteX3" fmla="*/ 7855 w 10000"/>
              <a:gd name="connsiteY3" fmla="*/ 9967 h 9967"/>
              <a:gd name="connsiteX4" fmla="*/ 4528 w 10000"/>
              <a:gd name="connsiteY4" fmla="*/ 9146 h 9967"/>
              <a:gd name="connsiteX5" fmla="*/ 0 w 10000"/>
              <a:gd name="connsiteY5" fmla="*/ 7929 h 9967"/>
              <a:gd name="connsiteX6" fmla="*/ 277 w 10000"/>
              <a:gd name="connsiteY6" fmla="*/ 1225 h 9967"/>
              <a:gd name="connsiteX0" fmla="*/ 9936 w 10000"/>
              <a:gd name="connsiteY0" fmla="*/ 458 h 9967"/>
              <a:gd name="connsiteX1" fmla="*/ 9929 w 10000"/>
              <a:gd name="connsiteY1" fmla="*/ 429 h 9967"/>
              <a:gd name="connsiteX2" fmla="*/ 10000 w 10000"/>
              <a:gd name="connsiteY2" fmla="*/ 462 h 9967"/>
              <a:gd name="connsiteX0" fmla="*/ 1764 w 10000"/>
              <a:gd name="connsiteY0" fmla="*/ 1844 h 9967"/>
              <a:gd name="connsiteX1" fmla="*/ 1700 w 10000"/>
              <a:gd name="connsiteY1" fmla="*/ 1741 h 9967"/>
              <a:gd name="connsiteX2" fmla="*/ 1764 w 10000"/>
              <a:gd name="connsiteY2" fmla="*/ 1844 h 9967"/>
              <a:gd name="connsiteX0" fmla="*/ 277 w 10000"/>
              <a:gd name="connsiteY0" fmla="*/ 1229 h 10000"/>
              <a:gd name="connsiteX1" fmla="*/ 5523 w 10000"/>
              <a:gd name="connsiteY1" fmla="*/ 23 h 10000"/>
              <a:gd name="connsiteX2" fmla="*/ 9983 w 10000"/>
              <a:gd name="connsiteY2" fmla="*/ 449 h 10000"/>
              <a:gd name="connsiteX3" fmla="*/ 7855 w 10000"/>
              <a:gd name="connsiteY3" fmla="*/ 10000 h 10000"/>
              <a:gd name="connsiteX4" fmla="*/ 4528 w 10000"/>
              <a:gd name="connsiteY4" fmla="*/ 9176 h 10000"/>
              <a:gd name="connsiteX5" fmla="*/ 0 w 10000"/>
              <a:gd name="connsiteY5" fmla="*/ 7955 h 10000"/>
              <a:gd name="connsiteX6" fmla="*/ 277 w 10000"/>
              <a:gd name="connsiteY6" fmla="*/ 1229 h 10000"/>
              <a:gd name="connsiteX0" fmla="*/ 9936 w 10000"/>
              <a:gd name="connsiteY0" fmla="*/ 460 h 10000"/>
              <a:gd name="connsiteX1" fmla="*/ 9929 w 10000"/>
              <a:gd name="connsiteY1" fmla="*/ 430 h 10000"/>
              <a:gd name="connsiteX2" fmla="*/ 10000 w 10000"/>
              <a:gd name="connsiteY2" fmla="*/ 464 h 10000"/>
              <a:gd name="connsiteX0" fmla="*/ 1764 w 10000"/>
              <a:gd name="connsiteY0" fmla="*/ 1850 h 10000"/>
              <a:gd name="connsiteX1" fmla="*/ 1700 w 10000"/>
              <a:gd name="connsiteY1" fmla="*/ 1747 h 10000"/>
              <a:gd name="connsiteX2" fmla="*/ 1764 w 10000"/>
              <a:gd name="connsiteY2" fmla="*/ 1850 h 10000"/>
              <a:gd name="connsiteX0" fmla="*/ 277 w 9983"/>
              <a:gd name="connsiteY0" fmla="*/ 1229 h 10000"/>
              <a:gd name="connsiteX1" fmla="*/ 5523 w 9983"/>
              <a:gd name="connsiteY1" fmla="*/ 23 h 10000"/>
              <a:gd name="connsiteX2" fmla="*/ 9983 w 9983"/>
              <a:gd name="connsiteY2" fmla="*/ 449 h 10000"/>
              <a:gd name="connsiteX3" fmla="*/ 7855 w 9983"/>
              <a:gd name="connsiteY3" fmla="*/ 10000 h 10000"/>
              <a:gd name="connsiteX4" fmla="*/ 4528 w 9983"/>
              <a:gd name="connsiteY4" fmla="*/ 9176 h 10000"/>
              <a:gd name="connsiteX5" fmla="*/ 0 w 9983"/>
              <a:gd name="connsiteY5" fmla="*/ 7955 h 10000"/>
              <a:gd name="connsiteX6" fmla="*/ 277 w 9983"/>
              <a:gd name="connsiteY6" fmla="*/ 1229 h 10000"/>
              <a:gd name="connsiteX0" fmla="*/ 9936 w 9983"/>
              <a:gd name="connsiteY0" fmla="*/ 460 h 10000"/>
              <a:gd name="connsiteX1" fmla="*/ 9929 w 9983"/>
              <a:gd name="connsiteY1" fmla="*/ 430 h 10000"/>
              <a:gd name="connsiteX2" fmla="*/ 9498 w 9983"/>
              <a:gd name="connsiteY2" fmla="*/ 1518 h 10000"/>
              <a:gd name="connsiteX0" fmla="*/ 1764 w 9983"/>
              <a:gd name="connsiteY0" fmla="*/ 1850 h 10000"/>
              <a:gd name="connsiteX1" fmla="*/ 1700 w 9983"/>
              <a:gd name="connsiteY1" fmla="*/ 1747 h 10000"/>
              <a:gd name="connsiteX2" fmla="*/ 1764 w 9983"/>
              <a:gd name="connsiteY2" fmla="*/ 1850 h 10000"/>
              <a:gd name="connsiteX0" fmla="*/ 277 w 10000"/>
              <a:gd name="connsiteY0" fmla="*/ 1229 h 10000"/>
              <a:gd name="connsiteX1" fmla="*/ 5532 w 10000"/>
              <a:gd name="connsiteY1" fmla="*/ 23 h 10000"/>
              <a:gd name="connsiteX2" fmla="*/ 10000 w 10000"/>
              <a:gd name="connsiteY2" fmla="*/ 449 h 10000"/>
              <a:gd name="connsiteX3" fmla="*/ 7868 w 10000"/>
              <a:gd name="connsiteY3" fmla="*/ 10000 h 10000"/>
              <a:gd name="connsiteX4" fmla="*/ 4536 w 10000"/>
              <a:gd name="connsiteY4" fmla="*/ 9176 h 10000"/>
              <a:gd name="connsiteX5" fmla="*/ 0 w 10000"/>
              <a:gd name="connsiteY5" fmla="*/ 7955 h 10000"/>
              <a:gd name="connsiteX6" fmla="*/ 277 w 10000"/>
              <a:gd name="connsiteY6" fmla="*/ 1229 h 10000"/>
              <a:gd name="connsiteX0" fmla="*/ 9953 w 10000"/>
              <a:gd name="connsiteY0" fmla="*/ 460 h 10000"/>
              <a:gd name="connsiteX1" fmla="*/ 9359 w 10000"/>
              <a:gd name="connsiteY1" fmla="*/ 1365 h 10000"/>
              <a:gd name="connsiteX2" fmla="*/ 9514 w 10000"/>
              <a:gd name="connsiteY2" fmla="*/ 1518 h 10000"/>
              <a:gd name="connsiteX0" fmla="*/ 1767 w 10000"/>
              <a:gd name="connsiteY0" fmla="*/ 1850 h 10000"/>
              <a:gd name="connsiteX1" fmla="*/ 1703 w 10000"/>
              <a:gd name="connsiteY1" fmla="*/ 1747 h 10000"/>
              <a:gd name="connsiteX2" fmla="*/ 1767 w 10000"/>
              <a:gd name="connsiteY2" fmla="*/ 1850 h 10000"/>
              <a:gd name="connsiteX0" fmla="*/ 277 w 10000"/>
              <a:gd name="connsiteY0" fmla="*/ 1229 h 10000"/>
              <a:gd name="connsiteX1" fmla="*/ 5532 w 10000"/>
              <a:gd name="connsiteY1" fmla="*/ 23 h 10000"/>
              <a:gd name="connsiteX2" fmla="*/ 10000 w 10000"/>
              <a:gd name="connsiteY2" fmla="*/ 449 h 10000"/>
              <a:gd name="connsiteX3" fmla="*/ 7868 w 10000"/>
              <a:gd name="connsiteY3" fmla="*/ 10000 h 10000"/>
              <a:gd name="connsiteX4" fmla="*/ 4536 w 10000"/>
              <a:gd name="connsiteY4" fmla="*/ 9176 h 10000"/>
              <a:gd name="connsiteX5" fmla="*/ 0 w 10000"/>
              <a:gd name="connsiteY5" fmla="*/ 7955 h 10000"/>
              <a:gd name="connsiteX6" fmla="*/ 277 w 10000"/>
              <a:gd name="connsiteY6" fmla="*/ 1229 h 10000"/>
              <a:gd name="connsiteX0" fmla="*/ 9922 w 10000"/>
              <a:gd name="connsiteY0" fmla="*/ 597 h 10000"/>
              <a:gd name="connsiteX1" fmla="*/ 9359 w 10000"/>
              <a:gd name="connsiteY1" fmla="*/ 1365 h 10000"/>
              <a:gd name="connsiteX2" fmla="*/ 9514 w 10000"/>
              <a:gd name="connsiteY2" fmla="*/ 1518 h 10000"/>
              <a:gd name="connsiteX0" fmla="*/ 1767 w 10000"/>
              <a:gd name="connsiteY0" fmla="*/ 1850 h 10000"/>
              <a:gd name="connsiteX1" fmla="*/ 1703 w 10000"/>
              <a:gd name="connsiteY1" fmla="*/ 1747 h 10000"/>
              <a:gd name="connsiteX2" fmla="*/ 1767 w 10000"/>
              <a:gd name="connsiteY2" fmla="*/ 1850 h 10000"/>
              <a:gd name="connsiteX0" fmla="*/ 277 w 10000"/>
              <a:gd name="connsiteY0" fmla="*/ 1229 h 10000"/>
              <a:gd name="connsiteX1" fmla="*/ 5532 w 10000"/>
              <a:gd name="connsiteY1" fmla="*/ 23 h 10000"/>
              <a:gd name="connsiteX2" fmla="*/ 10000 w 10000"/>
              <a:gd name="connsiteY2" fmla="*/ 449 h 10000"/>
              <a:gd name="connsiteX3" fmla="*/ 7868 w 10000"/>
              <a:gd name="connsiteY3" fmla="*/ 10000 h 10000"/>
              <a:gd name="connsiteX4" fmla="*/ 4536 w 10000"/>
              <a:gd name="connsiteY4" fmla="*/ 9176 h 10000"/>
              <a:gd name="connsiteX5" fmla="*/ 0 w 10000"/>
              <a:gd name="connsiteY5" fmla="*/ 7955 h 10000"/>
              <a:gd name="connsiteX6" fmla="*/ 277 w 10000"/>
              <a:gd name="connsiteY6" fmla="*/ 1229 h 10000"/>
              <a:gd name="connsiteX0" fmla="*/ 9424 w 10000"/>
              <a:gd name="connsiteY0" fmla="*/ 1434 h 10000"/>
              <a:gd name="connsiteX1" fmla="*/ 9359 w 10000"/>
              <a:gd name="connsiteY1" fmla="*/ 1365 h 10000"/>
              <a:gd name="connsiteX2" fmla="*/ 9514 w 10000"/>
              <a:gd name="connsiteY2" fmla="*/ 1518 h 10000"/>
              <a:gd name="connsiteX0" fmla="*/ 1767 w 10000"/>
              <a:gd name="connsiteY0" fmla="*/ 1850 h 10000"/>
              <a:gd name="connsiteX1" fmla="*/ 1703 w 10000"/>
              <a:gd name="connsiteY1" fmla="*/ 1747 h 10000"/>
              <a:gd name="connsiteX2" fmla="*/ 1767 w 10000"/>
              <a:gd name="connsiteY2" fmla="*/ 1850 h 10000"/>
              <a:gd name="connsiteX0" fmla="*/ 277 w 9814"/>
              <a:gd name="connsiteY0" fmla="*/ 1208 h 9979"/>
              <a:gd name="connsiteX1" fmla="*/ 5532 w 9814"/>
              <a:gd name="connsiteY1" fmla="*/ 2 h 9979"/>
              <a:gd name="connsiteX2" fmla="*/ 9814 w 9814"/>
              <a:gd name="connsiteY2" fmla="*/ 960 h 9979"/>
              <a:gd name="connsiteX3" fmla="*/ 7868 w 9814"/>
              <a:gd name="connsiteY3" fmla="*/ 9979 h 9979"/>
              <a:gd name="connsiteX4" fmla="*/ 4536 w 9814"/>
              <a:gd name="connsiteY4" fmla="*/ 9155 h 9979"/>
              <a:gd name="connsiteX5" fmla="*/ 0 w 9814"/>
              <a:gd name="connsiteY5" fmla="*/ 7934 h 9979"/>
              <a:gd name="connsiteX6" fmla="*/ 277 w 9814"/>
              <a:gd name="connsiteY6" fmla="*/ 1208 h 9979"/>
              <a:gd name="connsiteX0" fmla="*/ 9424 w 9814"/>
              <a:gd name="connsiteY0" fmla="*/ 1413 h 9979"/>
              <a:gd name="connsiteX1" fmla="*/ 9359 w 9814"/>
              <a:gd name="connsiteY1" fmla="*/ 1344 h 9979"/>
              <a:gd name="connsiteX2" fmla="*/ 9514 w 9814"/>
              <a:gd name="connsiteY2" fmla="*/ 1497 h 9979"/>
              <a:gd name="connsiteX0" fmla="*/ 1767 w 9814"/>
              <a:gd name="connsiteY0" fmla="*/ 1829 h 9979"/>
              <a:gd name="connsiteX1" fmla="*/ 1703 w 9814"/>
              <a:gd name="connsiteY1" fmla="*/ 1726 h 9979"/>
              <a:gd name="connsiteX2" fmla="*/ 1767 w 9814"/>
              <a:gd name="connsiteY2" fmla="*/ 1829 h 9979"/>
              <a:gd name="connsiteX0" fmla="*/ 282 w 10000"/>
              <a:gd name="connsiteY0" fmla="*/ 1211 h 10000"/>
              <a:gd name="connsiteX1" fmla="*/ 5637 w 10000"/>
              <a:gd name="connsiteY1" fmla="*/ 2 h 10000"/>
              <a:gd name="connsiteX2" fmla="*/ 10000 w 10000"/>
              <a:gd name="connsiteY2" fmla="*/ 962 h 10000"/>
              <a:gd name="connsiteX3" fmla="*/ 8017 w 10000"/>
              <a:gd name="connsiteY3" fmla="*/ 10000 h 10000"/>
              <a:gd name="connsiteX4" fmla="*/ 4622 w 10000"/>
              <a:gd name="connsiteY4" fmla="*/ 9174 h 10000"/>
              <a:gd name="connsiteX5" fmla="*/ 0 w 10000"/>
              <a:gd name="connsiteY5" fmla="*/ 7951 h 10000"/>
              <a:gd name="connsiteX6" fmla="*/ 282 w 10000"/>
              <a:gd name="connsiteY6" fmla="*/ 1211 h 10000"/>
              <a:gd name="connsiteX0" fmla="*/ 9603 w 10000"/>
              <a:gd name="connsiteY0" fmla="*/ 1416 h 10000"/>
              <a:gd name="connsiteX1" fmla="*/ 9536 w 10000"/>
              <a:gd name="connsiteY1" fmla="*/ 1347 h 10000"/>
              <a:gd name="connsiteX2" fmla="*/ 9694 w 10000"/>
              <a:gd name="connsiteY2" fmla="*/ 1500 h 10000"/>
              <a:gd name="connsiteX0" fmla="*/ 1800 w 10000"/>
              <a:gd name="connsiteY0" fmla="*/ 1833 h 10000"/>
              <a:gd name="connsiteX1" fmla="*/ 1735 w 10000"/>
              <a:gd name="connsiteY1" fmla="*/ 1730 h 10000"/>
              <a:gd name="connsiteX2" fmla="*/ 1800 w 10000"/>
              <a:gd name="connsiteY2" fmla="*/ 1833 h 10000"/>
              <a:gd name="connsiteX0" fmla="*/ 282 w 10063"/>
              <a:gd name="connsiteY0" fmla="*/ 1213 h 10002"/>
              <a:gd name="connsiteX1" fmla="*/ 5637 w 10063"/>
              <a:gd name="connsiteY1" fmla="*/ 4 h 10002"/>
              <a:gd name="connsiteX2" fmla="*/ 10063 w 10063"/>
              <a:gd name="connsiteY2" fmla="*/ 786 h 10002"/>
              <a:gd name="connsiteX3" fmla="*/ 8017 w 10063"/>
              <a:gd name="connsiteY3" fmla="*/ 10002 h 10002"/>
              <a:gd name="connsiteX4" fmla="*/ 4622 w 10063"/>
              <a:gd name="connsiteY4" fmla="*/ 9176 h 10002"/>
              <a:gd name="connsiteX5" fmla="*/ 0 w 10063"/>
              <a:gd name="connsiteY5" fmla="*/ 7953 h 10002"/>
              <a:gd name="connsiteX6" fmla="*/ 282 w 10063"/>
              <a:gd name="connsiteY6" fmla="*/ 1213 h 10002"/>
              <a:gd name="connsiteX0" fmla="*/ 9603 w 10063"/>
              <a:gd name="connsiteY0" fmla="*/ 1418 h 10002"/>
              <a:gd name="connsiteX1" fmla="*/ 9536 w 10063"/>
              <a:gd name="connsiteY1" fmla="*/ 1349 h 10002"/>
              <a:gd name="connsiteX2" fmla="*/ 9694 w 10063"/>
              <a:gd name="connsiteY2" fmla="*/ 1502 h 10002"/>
              <a:gd name="connsiteX0" fmla="*/ 1800 w 10063"/>
              <a:gd name="connsiteY0" fmla="*/ 1835 h 10002"/>
              <a:gd name="connsiteX1" fmla="*/ 1735 w 10063"/>
              <a:gd name="connsiteY1" fmla="*/ 1732 h 10002"/>
              <a:gd name="connsiteX2" fmla="*/ 1800 w 10063"/>
              <a:gd name="connsiteY2" fmla="*/ 1835 h 10002"/>
              <a:gd name="connsiteX0" fmla="*/ 282 w 10100"/>
              <a:gd name="connsiteY0" fmla="*/ 1214 h 10003"/>
              <a:gd name="connsiteX1" fmla="*/ 5637 w 10100"/>
              <a:gd name="connsiteY1" fmla="*/ 5 h 10003"/>
              <a:gd name="connsiteX2" fmla="*/ 10100 w 10100"/>
              <a:gd name="connsiteY2" fmla="*/ 724 h 10003"/>
              <a:gd name="connsiteX3" fmla="*/ 8017 w 10100"/>
              <a:gd name="connsiteY3" fmla="*/ 10003 h 10003"/>
              <a:gd name="connsiteX4" fmla="*/ 4622 w 10100"/>
              <a:gd name="connsiteY4" fmla="*/ 9177 h 10003"/>
              <a:gd name="connsiteX5" fmla="*/ 0 w 10100"/>
              <a:gd name="connsiteY5" fmla="*/ 7954 h 10003"/>
              <a:gd name="connsiteX6" fmla="*/ 282 w 10100"/>
              <a:gd name="connsiteY6" fmla="*/ 1214 h 10003"/>
              <a:gd name="connsiteX0" fmla="*/ 9603 w 10100"/>
              <a:gd name="connsiteY0" fmla="*/ 1419 h 10003"/>
              <a:gd name="connsiteX1" fmla="*/ 9536 w 10100"/>
              <a:gd name="connsiteY1" fmla="*/ 1350 h 10003"/>
              <a:gd name="connsiteX2" fmla="*/ 9694 w 10100"/>
              <a:gd name="connsiteY2" fmla="*/ 1503 h 10003"/>
              <a:gd name="connsiteX0" fmla="*/ 1800 w 10100"/>
              <a:gd name="connsiteY0" fmla="*/ 1836 h 10003"/>
              <a:gd name="connsiteX1" fmla="*/ 1735 w 10100"/>
              <a:gd name="connsiteY1" fmla="*/ 1733 h 10003"/>
              <a:gd name="connsiteX2" fmla="*/ 1800 w 10100"/>
              <a:gd name="connsiteY2" fmla="*/ 1836 h 10003"/>
              <a:gd name="connsiteX0" fmla="*/ 282 w 10100"/>
              <a:gd name="connsiteY0" fmla="*/ 1214 h 10003"/>
              <a:gd name="connsiteX1" fmla="*/ 5637 w 10100"/>
              <a:gd name="connsiteY1" fmla="*/ 5 h 10003"/>
              <a:gd name="connsiteX2" fmla="*/ 10100 w 10100"/>
              <a:gd name="connsiteY2" fmla="*/ 724 h 10003"/>
              <a:gd name="connsiteX3" fmla="*/ 8017 w 10100"/>
              <a:gd name="connsiteY3" fmla="*/ 10003 h 10003"/>
              <a:gd name="connsiteX4" fmla="*/ 4622 w 10100"/>
              <a:gd name="connsiteY4" fmla="*/ 9177 h 10003"/>
              <a:gd name="connsiteX5" fmla="*/ 0 w 10100"/>
              <a:gd name="connsiteY5" fmla="*/ 7954 h 10003"/>
              <a:gd name="connsiteX6" fmla="*/ 282 w 10100"/>
              <a:gd name="connsiteY6" fmla="*/ 1214 h 10003"/>
              <a:gd name="connsiteX0" fmla="*/ 9603 w 10100"/>
              <a:gd name="connsiteY0" fmla="*/ 1419 h 10003"/>
              <a:gd name="connsiteX1" fmla="*/ 9536 w 10100"/>
              <a:gd name="connsiteY1" fmla="*/ 1350 h 10003"/>
              <a:gd name="connsiteX2" fmla="*/ 9694 w 10100"/>
              <a:gd name="connsiteY2" fmla="*/ 1503 h 10003"/>
              <a:gd name="connsiteX0" fmla="*/ 1800 w 10100"/>
              <a:gd name="connsiteY0" fmla="*/ 1836 h 10003"/>
              <a:gd name="connsiteX1" fmla="*/ 1735 w 10100"/>
              <a:gd name="connsiteY1" fmla="*/ 1733 h 10003"/>
              <a:gd name="connsiteX2" fmla="*/ 1800 w 10100"/>
              <a:gd name="connsiteY2" fmla="*/ 1836 h 10003"/>
              <a:gd name="connsiteX0" fmla="*/ 282 w 10100"/>
              <a:gd name="connsiteY0" fmla="*/ 1213 h 10002"/>
              <a:gd name="connsiteX1" fmla="*/ 5637 w 10100"/>
              <a:gd name="connsiteY1" fmla="*/ 4 h 10002"/>
              <a:gd name="connsiteX2" fmla="*/ 10100 w 10100"/>
              <a:gd name="connsiteY2" fmla="*/ 723 h 10002"/>
              <a:gd name="connsiteX3" fmla="*/ 8017 w 10100"/>
              <a:gd name="connsiteY3" fmla="*/ 10002 h 10002"/>
              <a:gd name="connsiteX4" fmla="*/ 4622 w 10100"/>
              <a:gd name="connsiteY4" fmla="*/ 9176 h 10002"/>
              <a:gd name="connsiteX5" fmla="*/ 0 w 10100"/>
              <a:gd name="connsiteY5" fmla="*/ 7953 h 10002"/>
              <a:gd name="connsiteX6" fmla="*/ 282 w 10100"/>
              <a:gd name="connsiteY6" fmla="*/ 1213 h 10002"/>
              <a:gd name="connsiteX0" fmla="*/ 9603 w 10100"/>
              <a:gd name="connsiteY0" fmla="*/ 1418 h 10002"/>
              <a:gd name="connsiteX1" fmla="*/ 9536 w 10100"/>
              <a:gd name="connsiteY1" fmla="*/ 1349 h 10002"/>
              <a:gd name="connsiteX2" fmla="*/ 9694 w 10100"/>
              <a:gd name="connsiteY2" fmla="*/ 1502 h 10002"/>
              <a:gd name="connsiteX0" fmla="*/ 1800 w 10100"/>
              <a:gd name="connsiteY0" fmla="*/ 1835 h 10002"/>
              <a:gd name="connsiteX1" fmla="*/ 1735 w 10100"/>
              <a:gd name="connsiteY1" fmla="*/ 1732 h 10002"/>
              <a:gd name="connsiteX2" fmla="*/ 1800 w 10100"/>
              <a:gd name="connsiteY2" fmla="*/ 1835 h 10002"/>
              <a:gd name="connsiteX0" fmla="*/ 282 w 10121"/>
              <a:gd name="connsiteY0" fmla="*/ 1214 h 10003"/>
              <a:gd name="connsiteX1" fmla="*/ 5637 w 10121"/>
              <a:gd name="connsiteY1" fmla="*/ 5 h 10003"/>
              <a:gd name="connsiteX2" fmla="*/ 10121 w 10121"/>
              <a:gd name="connsiteY2" fmla="*/ 730 h 10003"/>
              <a:gd name="connsiteX3" fmla="*/ 8017 w 10121"/>
              <a:gd name="connsiteY3" fmla="*/ 10003 h 10003"/>
              <a:gd name="connsiteX4" fmla="*/ 4622 w 10121"/>
              <a:gd name="connsiteY4" fmla="*/ 9177 h 10003"/>
              <a:gd name="connsiteX5" fmla="*/ 0 w 10121"/>
              <a:gd name="connsiteY5" fmla="*/ 7954 h 10003"/>
              <a:gd name="connsiteX6" fmla="*/ 282 w 10121"/>
              <a:gd name="connsiteY6" fmla="*/ 1214 h 10003"/>
              <a:gd name="connsiteX0" fmla="*/ 9603 w 10121"/>
              <a:gd name="connsiteY0" fmla="*/ 1419 h 10003"/>
              <a:gd name="connsiteX1" fmla="*/ 9536 w 10121"/>
              <a:gd name="connsiteY1" fmla="*/ 1350 h 10003"/>
              <a:gd name="connsiteX2" fmla="*/ 9694 w 10121"/>
              <a:gd name="connsiteY2" fmla="*/ 1503 h 10003"/>
              <a:gd name="connsiteX0" fmla="*/ 1800 w 10121"/>
              <a:gd name="connsiteY0" fmla="*/ 1836 h 10003"/>
              <a:gd name="connsiteX1" fmla="*/ 1735 w 10121"/>
              <a:gd name="connsiteY1" fmla="*/ 1733 h 10003"/>
              <a:gd name="connsiteX2" fmla="*/ 1800 w 10121"/>
              <a:gd name="connsiteY2" fmla="*/ 1836 h 10003"/>
              <a:gd name="connsiteX0" fmla="*/ 282 w 10121"/>
              <a:gd name="connsiteY0" fmla="*/ 1214 h 10003"/>
              <a:gd name="connsiteX1" fmla="*/ 5637 w 10121"/>
              <a:gd name="connsiteY1" fmla="*/ 5 h 10003"/>
              <a:gd name="connsiteX2" fmla="*/ 10121 w 10121"/>
              <a:gd name="connsiteY2" fmla="*/ 730 h 10003"/>
              <a:gd name="connsiteX3" fmla="*/ 8017 w 10121"/>
              <a:gd name="connsiteY3" fmla="*/ 10003 h 10003"/>
              <a:gd name="connsiteX4" fmla="*/ 4622 w 10121"/>
              <a:gd name="connsiteY4" fmla="*/ 9177 h 10003"/>
              <a:gd name="connsiteX5" fmla="*/ 0 w 10121"/>
              <a:gd name="connsiteY5" fmla="*/ 7954 h 10003"/>
              <a:gd name="connsiteX6" fmla="*/ 282 w 10121"/>
              <a:gd name="connsiteY6" fmla="*/ 1214 h 10003"/>
              <a:gd name="connsiteX0" fmla="*/ 9603 w 10121"/>
              <a:gd name="connsiteY0" fmla="*/ 1419 h 10003"/>
              <a:gd name="connsiteX1" fmla="*/ 9536 w 10121"/>
              <a:gd name="connsiteY1" fmla="*/ 1350 h 10003"/>
              <a:gd name="connsiteX2" fmla="*/ 9694 w 10121"/>
              <a:gd name="connsiteY2" fmla="*/ 1503 h 10003"/>
              <a:gd name="connsiteX0" fmla="*/ 1800 w 10121"/>
              <a:gd name="connsiteY0" fmla="*/ 1836 h 10003"/>
              <a:gd name="connsiteX1" fmla="*/ 1735 w 10121"/>
              <a:gd name="connsiteY1" fmla="*/ 1733 h 10003"/>
              <a:gd name="connsiteX2" fmla="*/ 1800 w 10121"/>
              <a:gd name="connsiteY2" fmla="*/ 1836 h 10003"/>
              <a:gd name="connsiteX0" fmla="*/ 282 w 10121"/>
              <a:gd name="connsiteY0" fmla="*/ 1219 h 10008"/>
              <a:gd name="connsiteX1" fmla="*/ 5525 w 10121"/>
              <a:gd name="connsiteY1" fmla="*/ 5 h 10008"/>
              <a:gd name="connsiteX2" fmla="*/ 10121 w 10121"/>
              <a:gd name="connsiteY2" fmla="*/ 735 h 10008"/>
              <a:gd name="connsiteX3" fmla="*/ 8017 w 10121"/>
              <a:gd name="connsiteY3" fmla="*/ 10008 h 10008"/>
              <a:gd name="connsiteX4" fmla="*/ 4622 w 10121"/>
              <a:gd name="connsiteY4" fmla="*/ 9182 h 10008"/>
              <a:gd name="connsiteX5" fmla="*/ 0 w 10121"/>
              <a:gd name="connsiteY5" fmla="*/ 7959 h 10008"/>
              <a:gd name="connsiteX6" fmla="*/ 282 w 10121"/>
              <a:gd name="connsiteY6" fmla="*/ 1219 h 10008"/>
              <a:gd name="connsiteX0" fmla="*/ 9603 w 10121"/>
              <a:gd name="connsiteY0" fmla="*/ 1424 h 10008"/>
              <a:gd name="connsiteX1" fmla="*/ 9536 w 10121"/>
              <a:gd name="connsiteY1" fmla="*/ 1355 h 10008"/>
              <a:gd name="connsiteX2" fmla="*/ 9694 w 10121"/>
              <a:gd name="connsiteY2" fmla="*/ 1508 h 10008"/>
              <a:gd name="connsiteX0" fmla="*/ 1800 w 10121"/>
              <a:gd name="connsiteY0" fmla="*/ 1841 h 10008"/>
              <a:gd name="connsiteX1" fmla="*/ 1735 w 10121"/>
              <a:gd name="connsiteY1" fmla="*/ 1738 h 10008"/>
              <a:gd name="connsiteX2" fmla="*/ 1800 w 10121"/>
              <a:gd name="connsiteY2" fmla="*/ 1841 h 10008"/>
              <a:gd name="connsiteX0" fmla="*/ 282 w 10121"/>
              <a:gd name="connsiteY0" fmla="*/ 1219 h 10008"/>
              <a:gd name="connsiteX1" fmla="*/ 5525 w 10121"/>
              <a:gd name="connsiteY1" fmla="*/ 5 h 10008"/>
              <a:gd name="connsiteX2" fmla="*/ 10121 w 10121"/>
              <a:gd name="connsiteY2" fmla="*/ 735 h 10008"/>
              <a:gd name="connsiteX3" fmla="*/ 8017 w 10121"/>
              <a:gd name="connsiteY3" fmla="*/ 10008 h 10008"/>
              <a:gd name="connsiteX4" fmla="*/ 4622 w 10121"/>
              <a:gd name="connsiteY4" fmla="*/ 9182 h 10008"/>
              <a:gd name="connsiteX5" fmla="*/ 0 w 10121"/>
              <a:gd name="connsiteY5" fmla="*/ 7959 h 10008"/>
              <a:gd name="connsiteX6" fmla="*/ 282 w 10121"/>
              <a:gd name="connsiteY6" fmla="*/ 1219 h 10008"/>
              <a:gd name="connsiteX0" fmla="*/ 9603 w 10121"/>
              <a:gd name="connsiteY0" fmla="*/ 1424 h 10008"/>
              <a:gd name="connsiteX1" fmla="*/ 9536 w 10121"/>
              <a:gd name="connsiteY1" fmla="*/ 1355 h 10008"/>
              <a:gd name="connsiteX2" fmla="*/ 9694 w 10121"/>
              <a:gd name="connsiteY2" fmla="*/ 1508 h 10008"/>
              <a:gd name="connsiteX0" fmla="*/ 1800 w 10121"/>
              <a:gd name="connsiteY0" fmla="*/ 1841 h 10008"/>
              <a:gd name="connsiteX1" fmla="*/ 1735 w 10121"/>
              <a:gd name="connsiteY1" fmla="*/ 1738 h 10008"/>
              <a:gd name="connsiteX2" fmla="*/ 1800 w 10121"/>
              <a:gd name="connsiteY2" fmla="*/ 1841 h 10008"/>
              <a:gd name="connsiteX0" fmla="*/ 282 w 10121"/>
              <a:gd name="connsiteY0" fmla="*/ 1221 h 10010"/>
              <a:gd name="connsiteX1" fmla="*/ 5525 w 10121"/>
              <a:gd name="connsiteY1" fmla="*/ 7 h 10010"/>
              <a:gd name="connsiteX2" fmla="*/ 10121 w 10121"/>
              <a:gd name="connsiteY2" fmla="*/ 737 h 10010"/>
              <a:gd name="connsiteX3" fmla="*/ 8017 w 10121"/>
              <a:gd name="connsiteY3" fmla="*/ 10010 h 10010"/>
              <a:gd name="connsiteX4" fmla="*/ 4622 w 10121"/>
              <a:gd name="connsiteY4" fmla="*/ 9184 h 10010"/>
              <a:gd name="connsiteX5" fmla="*/ 0 w 10121"/>
              <a:gd name="connsiteY5" fmla="*/ 7961 h 10010"/>
              <a:gd name="connsiteX6" fmla="*/ 282 w 10121"/>
              <a:gd name="connsiteY6" fmla="*/ 1221 h 10010"/>
              <a:gd name="connsiteX0" fmla="*/ 9603 w 10121"/>
              <a:gd name="connsiteY0" fmla="*/ 1426 h 10010"/>
              <a:gd name="connsiteX1" fmla="*/ 9536 w 10121"/>
              <a:gd name="connsiteY1" fmla="*/ 1357 h 10010"/>
              <a:gd name="connsiteX2" fmla="*/ 9694 w 10121"/>
              <a:gd name="connsiteY2" fmla="*/ 1510 h 10010"/>
              <a:gd name="connsiteX0" fmla="*/ 1800 w 10121"/>
              <a:gd name="connsiteY0" fmla="*/ 1843 h 10010"/>
              <a:gd name="connsiteX1" fmla="*/ 1735 w 10121"/>
              <a:gd name="connsiteY1" fmla="*/ 1740 h 10010"/>
              <a:gd name="connsiteX2" fmla="*/ 1800 w 10121"/>
              <a:gd name="connsiteY2" fmla="*/ 1843 h 10010"/>
              <a:gd name="connsiteX0" fmla="*/ 282 w 10121"/>
              <a:gd name="connsiteY0" fmla="*/ 1221 h 10010"/>
              <a:gd name="connsiteX1" fmla="*/ 5525 w 10121"/>
              <a:gd name="connsiteY1" fmla="*/ 7 h 10010"/>
              <a:gd name="connsiteX2" fmla="*/ 10121 w 10121"/>
              <a:gd name="connsiteY2" fmla="*/ 737 h 10010"/>
              <a:gd name="connsiteX3" fmla="*/ 8017 w 10121"/>
              <a:gd name="connsiteY3" fmla="*/ 10010 h 10010"/>
              <a:gd name="connsiteX4" fmla="*/ 4622 w 10121"/>
              <a:gd name="connsiteY4" fmla="*/ 9184 h 10010"/>
              <a:gd name="connsiteX5" fmla="*/ 0 w 10121"/>
              <a:gd name="connsiteY5" fmla="*/ 7961 h 10010"/>
              <a:gd name="connsiteX6" fmla="*/ 282 w 10121"/>
              <a:gd name="connsiteY6" fmla="*/ 1221 h 10010"/>
              <a:gd name="connsiteX0" fmla="*/ 9603 w 10121"/>
              <a:gd name="connsiteY0" fmla="*/ 1426 h 10010"/>
              <a:gd name="connsiteX1" fmla="*/ 9536 w 10121"/>
              <a:gd name="connsiteY1" fmla="*/ 1357 h 10010"/>
              <a:gd name="connsiteX2" fmla="*/ 9694 w 10121"/>
              <a:gd name="connsiteY2" fmla="*/ 1510 h 10010"/>
              <a:gd name="connsiteX0" fmla="*/ 1800 w 10121"/>
              <a:gd name="connsiteY0" fmla="*/ 1843 h 10010"/>
              <a:gd name="connsiteX1" fmla="*/ 1735 w 10121"/>
              <a:gd name="connsiteY1" fmla="*/ 1740 h 10010"/>
              <a:gd name="connsiteX2" fmla="*/ 1800 w 10121"/>
              <a:gd name="connsiteY2" fmla="*/ 1843 h 10010"/>
              <a:gd name="connsiteX0" fmla="*/ 282 w 10121"/>
              <a:gd name="connsiteY0" fmla="*/ 1215 h 10004"/>
              <a:gd name="connsiteX1" fmla="*/ 5525 w 10121"/>
              <a:gd name="connsiteY1" fmla="*/ 1 h 10004"/>
              <a:gd name="connsiteX2" fmla="*/ 10121 w 10121"/>
              <a:gd name="connsiteY2" fmla="*/ 731 h 10004"/>
              <a:gd name="connsiteX3" fmla="*/ 8017 w 10121"/>
              <a:gd name="connsiteY3" fmla="*/ 10004 h 10004"/>
              <a:gd name="connsiteX4" fmla="*/ 4622 w 10121"/>
              <a:gd name="connsiteY4" fmla="*/ 9178 h 10004"/>
              <a:gd name="connsiteX5" fmla="*/ 0 w 10121"/>
              <a:gd name="connsiteY5" fmla="*/ 7955 h 10004"/>
              <a:gd name="connsiteX6" fmla="*/ 282 w 10121"/>
              <a:gd name="connsiteY6" fmla="*/ 1215 h 10004"/>
              <a:gd name="connsiteX0" fmla="*/ 9603 w 10121"/>
              <a:gd name="connsiteY0" fmla="*/ 1420 h 10004"/>
              <a:gd name="connsiteX1" fmla="*/ 9536 w 10121"/>
              <a:gd name="connsiteY1" fmla="*/ 1351 h 10004"/>
              <a:gd name="connsiteX2" fmla="*/ 9694 w 10121"/>
              <a:gd name="connsiteY2" fmla="*/ 1504 h 10004"/>
              <a:gd name="connsiteX0" fmla="*/ 1800 w 10121"/>
              <a:gd name="connsiteY0" fmla="*/ 1837 h 10004"/>
              <a:gd name="connsiteX1" fmla="*/ 1735 w 10121"/>
              <a:gd name="connsiteY1" fmla="*/ 1734 h 10004"/>
              <a:gd name="connsiteX2" fmla="*/ 1800 w 10121"/>
              <a:gd name="connsiteY2" fmla="*/ 1837 h 10004"/>
              <a:gd name="connsiteX0" fmla="*/ 282 w 10121"/>
              <a:gd name="connsiteY0" fmla="*/ 1236 h 10025"/>
              <a:gd name="connsiteX1" fmla="*/ 5525 w 10121"/>
              <a:gd name="connsiteY1" fmla="*/ 22 h 10025"/>
              <a:gd name="connsiteX2" fmla="*/ 10121 w 10121"/>
              <a:gd name="connsiteY2" fmla="*/ 752 h 10025"/>
              <a:gd name="connsiteX3" fmla="*/ 8017 w 10121"/>
              <a:gd name="connsiteY3" fmla="*/ 10025 h 10025"/>
              <a:gd name="connsiteX4" fmla="*/ 4622 w 10121"/>
              <a:gd name="connsiteY4" fmla="*/ 9199 h 10025"/>
              <a:gd name="connsiteX5" fmla="*/ 0 w 10121"/>
              <a:gd name="connsiteY5" fmla="*/ 7976 h 10025"/>
              <a:gd name="connsiteX6" fmla="*/ 282 w 10121"/>
              <a:gd name="connsiteY6" fmla="*/ 1236 h 10025"/>
              <a:gd name="connsiteX0" fmla="*/ 9603 w 10121"/>
              <a:gd name="connsiteY0" fmla="*/ 1441 h 10025"/>
              <a:gd name="connsiteX1" fmla="*/ 9536 w 10121"/>
              <a:gd name="connsiteY1" fmla="*/ 1372 h 10025"/>
              <a:gd name="connsiteX2" fmla="*/ 9694 w 10121"/>
              <a:gd name="connsiteY2" fmla="*/ 1525 h 10025"/>
              <a:gd name="connsiteX0" fmla="*/ 1800 w 10121"/>
              <a:gd name="connsiteY0" fmla="*/ 1858 h 10025"/>
              <a:gd name="connsiteX1" fmla="*/ 1735 w 10121"/>
              <a:gd name="connsiteY1" fmla="*/ 1755 h 10025"/>
              <a:gd name="connsiteX2" fmla="*/ 1800 w 10121"/>
              <a:gd name="connsiteY2" fmla="*/ 1858 h 10025"/>
              <a:gd name="connsiteX0" fmla="*/ 282 w 10121"/>
              <a:gd name="connsiteY0" fmla="*/ 1312 h 10101"/>
              <a:gd name="connsiteX1" fmla="*/ 5135 w 10121"/>
              <a:gd name="connsiteY1" fmla="*/ 20 h 10101"/>
              <a:gd name="connsiteX2" fmla="*/ 10121 w 10121"/>
              <a:gd name="connsiteY2" fmla="*/ 828 h 10101"/>
              <a:gd name="connsiteX3" fmla="*/ 8017 w 10121"/>
              <a:gd name="connsiteY3" fmla="*/ 10101 h 10101"/>
              <a:gd name="connsiteX4" fmla="*/ 4622 w 10121"/>
              <a:gd name="connsiteY4" fmla="*/ 9275 h 10101"/>
              <a:gd name="connsiteX5" fmla="*/ 0 w 10121"/>
              <a:gd name="connsiteY5" fmla="*/ 8052 h 10101"/>
              <a:gd name="connsiteX6" fmla="*/ 282 w 10121"/>
              <a:gd name="connsiteY6" fmla="*/ 1312 h 10101"/>
              <a:gd name="connsiteX0" fmla="*/ 9603 w 10121"/>
              <a:gd name="connsiteY0" fmla="*/ 1517 h 10101"/>
              <a:gd name="connsiteX1" fmla="*/ 9536 w 10121"/>
              <a:gd name="connsiteY1" fmla="*/ 1448 h 10101"/>
              <a:gd name="connsiteX2" fmla="*/ 9694 w 10121"/>
              <a:gd name="connsiteY2" fmla="*/ 1601 h 10101"/>
              <a:gd name="connsiteX0" fmla="*/ 1800 w 10121"/>
              <a:gd name="connsiteY0" fmla="*/ 1934 h 10101"/>
              <a:gd name="connsiteX1" fmla="*/ 1735 w 10121"/>
              <a:gd name="connsiteY1" fmla="*/ 1831 h 10101"/>
              <a:gd name="connsiteX2" fmla="*/ 1800 w 10121"/>
              <a:gd name="connsiteY2" fmla="*/ 1934 h 10101"/>
              <a:gd name="connsiteX0" fmla="*/ 282 w 10121"/>
              <a:gd name="connsiteY0" fmla="*/ 1302 h 10091"/>
              <a:gd name="connsiteX1" fmla="*/ 5135 w 10121"/>
              <a:gd name="connsiteY1" fmla="*/ 10 h 10091"/>
              <a:gd name="connsiteX2" fmla="*/ 10121 w 10121"/>
              <a:gd name="connsiteY2" fmla="*/ 818 h 10091"/>
              <a:gd name="connsiteX3" fmla="*/ 8017 w 10121"/>
              <a:gd name="connsiteY3" fmla="*/ 10091 h 10091"/>
              <a:gd name="connsiteX4" fmla="*/ 4622 w 10121"/>
              <a:gd name="connsiteY4" fmla="*/ 9265 h 10091"/>
              <a:gd name="connsiteX5" fmla="*/ 0 w 10121"/>
              <a:gd name="connsiteY5" fmla="*/ 8042 h 10091"/>
              <a:gd name="connsiteX6" fmla="*/ 282 w 10121"/>
              <a:gd name="connsiteY6" fmla="*/ 1302 h 10091"/>
              <a:gd name="connsiteX0" fmla="*/ 9603 w 10121"/>
              <a:gd name="connsiteY0" fmla="*/ 1507 h 10091"/>
              <a:gd name="connsiteX1" fmla="*/ 9536 w 10121"/>
              <a:gd name="connsiteY1" fmla="*/ 1438 h 10091"/>
              <a:gd name="connsiteX2" fmla="*/ 9694 w 10121"/>
              <a:gd name="connsiteY2" fmla="*/ 1591 h 10091"/>
              <a:gd name="connsiteX0" fmla="*/ 1800 w 10121"/>
              <a:gd name="connsiteY0" fmla="*/ 1924 h 10091"/>
              <a:gd name="connsiteX1" fmla="*/ 1735 w 10121"/>
              <a:gd name="connsiteY1" fmla="*/ 1821 h 10091"/>
              <a:gd name="connsiteX2" fmla="*/ 1800 w 10121"/>
              <a:gd name="connsiteY2" fmla="*/ 1924 h 10091"/>
              <a:gd name="connsiteX0" fmla="*/ 282 w 10121"/>
              <a:gd name="connsiteY0" fmla="*/ 1275 h 10064"/>
              <a:gd name="connsiteX1" fmla="*/ 5333 w 10121"/>
              <a:gd name="connsiteY1" fmla="*/ 10 h 10064"/>
              <a:gd name="connsiteX2" fmla="*/ 10121 w 10121"/>
              <a:gd name="connsiteY2" fmla="*/ 791 h 10064"/>
              <a:gd name="connsiteX3" fmla="*/ 8017 w 10121"/>
              <a:gd name="connsiteY3" fmla="*/ 10064 h 10064"/>
              <a:gd name="connsiteX4" fmla="*/ 4622 w 10121"/>
              <a:gd name="connsiteY4" fmla="*/ 9238 h 10064"/>
              <a:gd name="connsiteX5" fmla="*/ 0 w 10121"/>
              <a:gd name="connsiteY5" fmla="*/ 8015 h 10064"/>
              <a:gd name="connsiteX6" fmla="*/ 282 w 10121"/>
              <a:gd name="connsiteY6" fmla="*/ 1275 h 10064"/>
              <a:gd name="connsiteX0" fmla="*/ 9603 w 10121"/>
              <a:gd name="connsiteY0" fmla="*/ 1480 h 10064"/>
              <a:gd name="connsiteX1" fmla="*/ 9536 w 10121"/>
              <a:gd name="connsiteY1" fmla="*/ 1411 h 10064"/>
              <a:gd name="connsiteX2" fmla="*/ 9694 w 10121"/>
              <a:gd name="connsiteY2" fmla="*/ 1564 h 10064"/>
              <a:gd name="connsiteX0" fmla="*/ 1800 w 10121"/>
              <a:gd name="connsiteY0" fmla="*/ 1897 h 10064"/>
              <a:gd name="connsiteX1" fmla="*/ 1735 w 10121"/>
              <a:gd name="connsiteY1" fmla="*/ 1794 h 10064"/>
              <a:gd name="connsiteX2" fmla="*/ 1800 w 10121"/>
              <a:gd name="connsiteY2" fmla="*/ 1897 h 10064"/>
              <a:gd name="connsiteX0" fmla="*/ 282 w 10121"/>
              <a:gd name="connsiteY0" fmla="*/ 1268 h 10057"/>
              <a:gd name="connsiteX1" fmla="*/ 5333 w 10121"/>
              <a:gd name="connsiteY1" fmla="*/ 3 h 10057"/>
              <a:gd name="connsiteX2" fmla="*/ 10121 w 10121"/>
              <a:gd name="connsiteY2" fmla="*/ 784 h 10057"/>
              <a:gd name="connsiteX3" fmla="*/ 8017 w 10121"/>
              <a:gd name="connsiteY3" fmla="*/ 10057 h 10057"/>
              <a:gd name="connsiteX4" fmla="*/ 4622 w 10121"/>
              <a:gd name="connsiteY4" fmla="*/ 9231 h 10057"/>
              <a:gd name="connsiteX5" fmla="*/ 0 w 10121"/>
              <a:gd name="connsiteY5" fmla="*/ 8008 h 10057"/>
              <a:gd name="connsiteX6" fmla="*/ 282 w 10121"/>
              <a:gd name="connsiteY6" fmla="*/ 1268 h 10057"/>
              <a:gd name="connsiteX0" fmla="*/ 9603 w 10121"/>
              <a:gd name="connsiteY0" fmla="*/ 1473 h 10057"/>
              <a:gd name="connsiteX1" fmla="*/ 9536 w 10121"/>
              <a:gd name="connsiteY1" fmla="*/ 1404 h 10057"/>
              <a:gd name="connsiteX2" fmla="*/ 9694 w 10121"/>
              <a:gd name="connsiteY2" fmla="*/ 1557 h 10057"/>
              <a:gd name="connsiteX0" fmla="*/ 1800 w 10121"/>
              <a:gd name="connsiteY0" fmla="*/ 1890 h 10057"/>
              <a:gd name="connsiteX1" fmla="*/ 1735 w 10121"/>
              <a:gd name="connsiteY1" fmla="*/ 1787 h 10057"/>
              <a:gd name="connsiteX2" fmla="*/ 1800 w 10121"/>
              <a:gd name="connsiteY2" fmla="*/ 1890 h 10057"/>
              <a:gd name="connsiteX0" fmla="*/ 282 w 10121"/>
              <a:gd name="connsiteY0" fmla="*/ 1285 h 10074"/>
              <a:gd name="connsiteX1" fmla="*/ 5333 w 10121"/>
              <a:gd name="connsiteY1" fmla="*/ 20 h 10074"/>
              <a:gd name="connsiteX2" fmla="*/ 10121 w 10121"/>
              <a:gd name="connsiteY2" fmla="*/ 801 h 10074"/>
              <a:gd name="connsiteX3" fmla="*/ 8017 w 10121"/>
              <a:gd name="connsiteY3" fmla="*/ 10074 h 10074"/>
              <a:gd name="connsiteX4" fmla="*/ 4622 w 10121"/>
              <a:gd name="connsiteY4" fmla="*/ 9248 h 10074"/>
              <a:gd name="connsiteX5" fmla="*/ 0 w 10121"/>
              <a:gd name="connsiteY5" fmla="*/ 8025 h 10074"/>
              <a:gd name="connsiteX6" fmla="*/ 282 w 10121"/>
              <a:gd name="connsiteY6" fmla="*/ 1285 h 10074"/>
              <a:gd name="connsiteX0" fmla="*/ 9603 w 10121"/>
              <a:gd name="connsiteY0" fmla="*/ 1490 h 10074"/>
              <a:gd name="connsiteX1" fmla="*/ 9536 w 10121"/>
              <a:gd name="connsiteY1" fmla="*/ 1421 h 10074"/>
              <a:gd name="connsiteX2" fmla="*/ 9694 w 10121"/>
              <a:gd name="connsiteY2" fmla="*/ 1574 h 10074"/>
              <a:gd name="connsiteX0" fmla="*/ 1800 w 10121"/>
              <a:gd name="connsiteY0" fmla="*/ 1907 h 10074"/>
              <a:gd name="connsiteX1" fmla="*/ 1735 w 10121"/>
              <a:gd name="connsiteY1" fmla="*/ 1804 h 10074"/>
              <a:gd name="connsiteX2" fmla="*/ 1800 w 10121"/>
              <a:gd name="connsiteY2" fmla="*/ 1907 h 10074"/>
              <a:gd name="connsiteX0" fmla="*/ 282 w 10121"/>
              <a:gd name="connsiteY0" fmla="*/ 1285 h 10074"/>
              <a:gd name="connsiteX1" fmla="*/ 5333 w 10121"/>
              <a:gd name="connsiteY1" fmla="*/ 20 h 10074"/>
              <a:gd name="connsiteX2" fmla="*/ 10121 w 10121"/>
              <a:gd name="connsiteY2" fmla="*/ 801 h 10074"/>
              <a:gd name="connsiteX3" fmla="*/ 8017 w 10121"/>
              <a:gd name="connsiteY3" fmla="*/ 10074 h 10074"/>
              <a:gd name="connsiteX4" fmla="*/ 4622 w 10121"/>
              <a:gd name="connsiteY4" fmla="*/ 9248 h 10074"/>
              <a:gd name="connsiteX5" fmla="*/ 0 w 10121"/>
              <a:gd name="connsiteY5" fmla="*/ 8025 h 10074"/>
              <a:gd name="connsiteX6" fmla="*/ 282 w 10121"/>
              <a:gd name="connsiteY6" fmla="*/ 1285 h 10074"/>
              <a:gd name="connsiteX0" fmla="*/ 9603 w 10121"/>
              <a:gd name="connsiteY0" fmla="*/ 1490 h 10074"/>
              <a:gd name="connsiteX1" fmla="*/ 9536 w 10121"/>
              <a:gd name="connsiteY1" fmla="*/ 1421 h 10074"/>
              <a:gd name="connsiteX2" fmla="*/ 9694 w 10121"/>
              <a:gd name="connsiteY2" fmla="*/ 1574 h 10074"/>
              <a:gd name="connsiteX0" fmla="*/ 1800 w 10121"/>
              <a:gd name="connsiteY0" fmla="*/ 1907 h 10074"/>
              <a:gd name="connsiteX1" fmla="*/ 1735 w 10121"/>
              <a:gd name="connsiteY1" fmla="*/ 1804 h 10074"/>
              <a:gd name="connsiteX2" fmla="*/ 1800 w 10121"/>
              <a:gd name="connsiteY2" fmla="*/ 1907 h 10074"/>
              <a:gd name="connsiteX0" fmla="*/ 282 w 10121"/>
              <a:gd name="connsiteY0" fmla="*/ 1285 h 10074"/>
              <a:gd name="connsiteX1" fmla="*/ 5333 w 10121"/>
              <a:gd name="connsiteY1" fmla="*/ 20 h 10074"/>
              <a:gd name="connsiteX2" fmla="*/ 10121 w 10121"/>
              <a:gd name="connsiteY2" fmla="*/ 801 h 10074"/>
              <a:gd name="connsiteX3" fmla="*/ 8017 w 10121"/>
              <a:gd name="connsiteY3" fmla="*/ 10074 h 10074"/>
              <a:gd name="connsiteX4" fmla="*/ 4622 w 10121"/>
              <a:gd name="connsiteY4" fmla="*/ 9248 h 10074"/>
              <a:gd name="connsiteX5" fmla="*/ 0 w 10121"/>
              <a:gd name="connsiteY5" fmla="*/ 8025 h 10074"/>
              <a:gd name="connsiteX6" fmla="*/ 282 w 10121"/>
              <a:gd name="connsiteY6" fmla="*/ 1285 h 10074"/>
              <a:gd name="connsiteX0" fmla="*/ 9603 w 10121"/>
              <a:gd name="connsiteY0" fmla="*/ 1490 h 10074"/>
              <a:gd name="connsiteX1" fmla="*/ 9536 w 10121"/>
              <a:gd name="connsiteY1" fmla="*/ 1421 h 10074"/>
              <a:gd name="connsiteX2" fmla="*/ 9694 w 10121"/>
              <a:gd name="connsiteY2" fmla="*/ 1574 h 10074"/>
              <a:gd name="connsiteX0" fmla="*/ 1800 w 10121"/>
              <a:gd name="connsiteY0" fmla="*/ 1907 h 10074"/>
              <a:gd name="connsiteX1" fmla="*/ 1735 w 10121"/>
              <a:gd name="connsiteY1" fmla="*/ 1804 h 10074"/>
              <a:gd name="connsiteX2" fmla="*/ 1800 w 10121"/>
              <a:gd name="connsiteY2" fmla="*/ 1907 h 10074"/>
              <a:gd name="connsiteX0" fmla="*/ 282 w 10121"/>
              <a:gd name="connsiteY0" fmla="*/ 1285 h 10074"/>
              <a:gd name="connsiteX1" fmla="*/ 5333 w 10121"/>
              <a:gd name="connsiteY1" fmla="*/ 20 h 10074"/>
              <a:gd name="connsiteX2" fmla="*/ 10121 w 10121"/>
              <a:gd name="connsiteY2" fmla="*/ 801 h 10074"/>
              <a:gd name="connsiteX3" fmla="*/ 8017 w 10121"/>
              <a:gd name="connsiteY3" fmla="*/ 10074 h 10074"/>
              <a:gd name="connsiteX4" fmla="*/ 4622 w 10121"/>
              <a:gd name="connsiteY4" fmla="*/ 9248 h 10074"/>
              <a:gd name="connsiteX5" fmla="*/ 0 w 10121"/>
              <a:gd name="connsiteY5" fmla="*/ 8025 h 10074"/>
              <a:gd name="connsiteX6" fmla="*/ 282 w 10121"/>
              <a:gd name="connsiteY6" fmla="*/ 1285 h 10074"/>
              <a:gd name="connsiteX0" fmla="*/ 9603 w 10121"/>
              <a:gd name="connsiteY0" fmla="*/ 1490 h 10074"/>
              <a:gd name="connsiteX1" fmla="*/ 9536 w 10121"/>
              <a:gd name="connsiteY1" fmla="*/ 1421 h 10074"/>
              <a:gd name="connsiteX2" fmla="*/ 9694 w 10121"/>
              <a:gd name="connsiteY2" fmla="*/ 1574 h 10074"/>
              <a:gd name="connsiteX0" fmla="*/ 1800 w 10121"/>
              <a:gd name="connsiteY0" fmla="*/ 1907 h 10074"/>
              <a:gd name="connsiteX1" fmla="*/ 1735 w 10121"/>
              <a:gd name="connsiteY1" fmla="*/ 1804 h 10074"/>
              <a:gd name="connsiteX2" fmla="*/ 1800 w 10121"/>
              <a:gd name="connsiteY2" fmla="*/ 1907 h 10074"/>
              <a:gd name="connsiteX0" fmla="*/ 282 w 10121"/>
              <a:gd name="connsiteY0" fmla="*/ 1302 h 10091"/>
              <a:gd name="connsiteX1" fmla="*/ 5269 w 10121"/>
              <a:gd name="connsiteY1" fmla="*/ 20 h 10091"/>
              <a:gd name="connsiteX2" fmla="*/ 10121 w 10121"/>
              <a:gd name="connsiteY2" fmla="*/ 818 h 10091"/>
              <a:gd name="connsiteX3" fmla="*/ 8017 w 10121"/>
              <a:gd name="connsiteY3" fmla="*/ 10091 h 10091"/>
              <a:gd name="connsiteX4" fmla="*/ 4622 w 10121"/>
              <a:gd name="connsiteY4" fmla="*/ 9265 h 10091"/>
              <a:gd name="connsiteX5" fmla="*/ 0 w 10121"/>
              <a:gd name="connsiteY5" fmla="*/ 8042 h 10091"/>
              <a:gd name="connsiteX6" fmla="*/ 282 w 10121"/>
              <a:gd name="connsiteY6" fmla="*/ 1302 h 10091"/>
              <a:gd name="connsiteX0" fmla="*/ 9603 w 10121"/>
              <a:gd name="connsiteY0" fmla="*/ 1507 h 10091"/>
              <a:gd name="connsiteX1" fmla="*/ 9536 w 10121"/>
              <a:gd name="connsiteY1" fmla="*/ 1438 h 10091"/>
              <a:gd name="connsiteX2" fmla="*/ 9694 w 10121"/>
              <a:gd name="connsiteY2" fmla="*/ 1591 h 10091"/>
              <a:gd name="connsiteX0" fmla="*/ 1800 w 10121"/>
              <a:gd name="connsiteY0" fmla="*/ 1924 h 10091"/>
              <a:gd name="connsiteX1" fmla="*/ 1735 w 10121"/>
              <a:gd name="connsiteY1" fmla="*/ 1821 h 10091"/>
              <a:gd name="connsiteX2" fmla="*/ 1800 w 10121"/>
              <a:gd name="connsiteY2" fmla="*/ 1924 h 10091"/>
              <a:gd name="connsiteX0" fmla="*/ 282 w 10121"/>
              <a:gd name="connsiteY0" fmla="*/ 1294 h 10083"/>
              <a:gd name="connsiteX1" fmla="*/ 10121 w 10121"/>
              <a:gd name="connsiteY1" fmla="*/ 810 h 10083"/>
              <a:gd name="connsiteX2" fmla="*/ 8017 w 10121"/>
              <a:gd name="connsiteY2" fmla="*/ 10083 h 10083"/>
              <a:gd name="connsiteX3" fmla="*/ 4622 w 10121"/>
              <a:gd name="connsiteY3" fmla="*/ 9257 h 10083"/>
              <a:gd name="connsiteX4" fmla="*/ 0 w 10121"/>
              <a:gd name="connsiteY4" fmla="*/ 8034 h 10083"/>
              <a:gd name="connsiteX5" fmla="*/ 282 w 10121"/>
              <a:gd name="connsiteY5" fmla="*/ 1294 h 10083"/>
              <a:gd name="connsiteX0" fmla="*/ 9603 w 10121"/>
              <a:gd name="connsiteY0" fmla="*/ 1499 h 10083"/>
              <a:gd name="connsiteX1" fmla="*/ 9536 w 10121"/>
              <a:gd name="connsiteY1" fmla="*/ 1430 h 10083"/>
              <a:gd name="connsiteX2" fmla="*/ 9694 w 10121"/>
              <a:gd name="connsiteY2" fmla="*/ 1583 h 10083"/>
              <a:gd name="connsiteX0" fmla="*/ 1800 w 10121"/>
              <a:gd name="connsiteY0" fmla="*/ 1916 h 10083"/>
              <a:gd name="connsiteX1" fmla="*/ 1735 w 10121"/>
              <a:gd name="connsiteY1" fmla="*/ 1813 h 10083"/>
              <a:gd name="connsiteX2" fmla="*/ 1800 w 10121"/>
              <a:gd name="connsiteY2" fmla="*/ 1916 h 10083"/>
              <a:gd name="connsiteX0" fmla="*/ 282 w 10121"/>
              <a:gd name="connsiteY0" fmla="*/ 1248 h 10037"/>
              <a:gd name="connsiteX1" fmla="*/ 10121 w 10121"/>
              <a:gd name="connsiteY1" fmla="*/ 764 h 10037"/>
              <a:gd name="connsiteX2" fmla="*/ 8017 w 10121"/>
              <a:gd name="connsiteY2" fmla="*/ 10037 h 10037"/>
              <a:gd name="connsiteX3" fmla="*/ 4622 w 10121"/>
              <a:gd name="connsiteY3" fmla="*/ 9211 h 10037"/>
              <a:gd name="connsiteX4" fmla="*/ 0 w 10121"/>
              <a:gd name="connsiteY4" fmla="*/ 7988 h 10037"/>
              <a:gd name="connsiteX5" fmla="*/ 282 w 10121"/>
              <a:gd name="connsiteY5" fmla="*/ 1248 h 10037"/>
              <a:gd name="connsiteX0" fmla="*/ 9603 w 10121"/>
              <a:gd name="connsiteY0" fmla="*/ 1453 h 10037"/>
              <a:gd name="connsiteX1" fmla="*/ 9536 w 10121"/>
              <a:gd name="connsiteY1" fmla="*/ 1384 h 10037"/>
              <a:gd name="connsiteX2" fmla="*/ 9694 w 10121"/>
              <a:gd name="connsiteY2" fmla="*/ 1537 h 10037"/>
              <a:gd name="connsiteX0" fmla="*/ 1800 w 10121"/>
              <a:gd name="connsiteY0" fmla="*/ 1870 h 10037"/>
              <a:gd name="connsiteX1" fmla="*/ 1735 w 10121"/>
              <a:gd name="connsiteY1" fmla="*/ 1767 h 10037"/>
              <a:gd name="connsiteX2" fmla="*/ 1800 w 10121"/>
              <a:gd name="connsiteY2" fmla="*/ 1870 h 10037"/>
              <a:gd name="connsiteX0" fmla="*/ 0 w 10566"/>
              <a:gd name="connsiteY0" fmla="*/ 2287 h 9731"/>
              <a:gd name="connsiteX1" fmla="*/ 10566 w 10566"/>
              <a:gd name="connsiteY1" fmla="*/ 458 h 9731"/>
              <a:gd name="connsiteX2" fmla="*/ 8462 w 10566"/>
              <a:gd name="connsiteY2" fmla="*/ 9731 h 9731"/>
              <a:gd name="connsiteX3" fmla="*/ 5067 w 10566"/>
              <a:gd name="connsiteY3" fmla="*/ 8905 h 9731"/>
              <a:gd name="connsiteX4" fmla="*/ 445 w 10566"/>
              <a:gd name="connsiteY4" fmla="*/ 7682 h 9731"/>
              <a:gd name="connsiteX5" fmla="*/ 0 w 10566"/>
              <a:gd name="connsiteY5" fmla="*/ 2287 h 9731"/>
              <a:gd name="connsiteX0" fmla="*/ 10048 w 10566"/>
              <a:gd name="connsiteY0" fmla="*/ 1147 h 9731"/>
              <a:gd name="connsiteX1" fmla="*/ 9981 w 10566"/>
              <a:gd name="connsiteY1" fmla="*/ 1078 h 9731"/>
              <a:gd name="connsiteX2" fmla="*/ 10139 w 10566"/>
              <a:gd name="connsiteY2" fmla="*/ 1231 h 9731"/>
              <a:gd name="connsiteX0" fmla="*/ 2245 w 10566"/>
              <a:gd name="connsiteY0" fmla="*/ 1564 h 9731"/>
              <a:gd name="connsiteX1" fmla="*/ 2180 w 10566"/>
              <a:gd name="connsiteY1" fmla="*/ 1461 h 9731"/>
              <a:gd name="connsiteX2" fmla="*/ 2245 w 10566"/>
              <a:gd name="connsiteY2" fmla="*/ 1564 h 9731"/>
              <a:gd name="connsiteX0" fmla="*/ 0 w 9596"/>
              <a:gd name="connsiteY0" fmla="*/ 3366 h 11016"/>
              <a:gd name="connsiteX1" fmla="*/ 8958 w 9596"/>
              <a:gd name="connsiteY1" fmla="*/ 347 h 11016"/>
              <a:gd name="connsiteX2" fmla="*/ 8009 w 9596"/>
              <a:gd name="connsiteY2" fmla="*/ 11016 h 11016"/>
              <a:gd name="connsiteX3" fmla="*/ 4796 w 9596"/>
              <a:gd name="connsiteY3" fmla="*/ 10167 h 11016"/>
              <a:gd name="connsiteX4" fmla="*/ 421 w 9596"/>
              <a:gd name="connsiteY4" fmla="*/ 8910 h 11016"/>
              <a:gd name="connsiteX5" fmla="*/ 0 w 9596"/>
              <a:gd name="connsiteY5" fmla="*/ 3366 h 11016"/>
              <a:gd name="connsiteX0" fmla="*/ 9510 w 9596"/>
              <a:gd name="connsiteY0" fmla="*/ 2195 h 11016"/>
              <a:gd name="connsiteX1" fmla="*/ 9446 w 9596"/>
              <a:gd name="connsiteY1" fmla="*/ 2124 h 11016"/>
              <a:gd name="connsiteX2" fmla="*/ 9596 w 9596"/>
              <a:gd name="connsiteY2" fmla="*/ 2281 h 11016"/>
              <a:gd name="connsiteX0" fmla="*/ 2125 w 9596"/>
              <a:gd name="connsiteY0" fmla="*/ 2623 h 11016"/>
              <a:gd name="connsiteX1" fmla="*/ 2063 w 9596"/>
              <a:gd name="connsiteY1" fmla="*/ 2517 h 11016"/>
              <a:gd name="connsiteX2" fmla="*/ 2125 w 9596"/>
              <a:gd name="connsiteY2" fmla="*/ 2623 h 11016"/>
              <a:gd name="connsiteX0" fmla="*/ 0 w 10000"/>
              <a:gd name="connsiteY0" fmla="*/ 2748 h 9692"/>
              <a:gd name="connsiteX1" fmla="*/ 9335 w 10000"/>
              <a:gd name="connsiteY1" fmla="*/ 7 h 9692"/>
              <a:gd name="connsiteX2" fmla="*/ 8346 w 10000"/>
              <a:gd name="connsiteY2" fmla="*/ 9692 h 9692"/>
              <a:gd name="connsiteX3" fmla="*/ 4998 w 10000"/>
              <a:gd name="connsiteY3" fmla="*/ 8921 h 9692"/>
              <a:gd name="connsiteX4" fmla="*/ 439 w 10000"/>
              <a:gd name="connsiteY4" fmla="*/ 7780 h 9692"/>
              <a:gd name="connsiteX5" fmla="*/ 0 w 10000"/>
              <a:gd name="connsiteY5" fmla="*/ 2748 h 9692"/>
              <a:gd name="connsiteX0" fmla="*/ 9910 w 10000"/>
              <a:gd name="connsiteY0" fmla="*/ 1685 h 9692"/>
              <a:gd name="connsiteX1" fmla="*/ 9844 w 10000"/>
              <a:gd name="connsiteY1" fmla="*/ 1620 h 9692"/>
              <a:gd name="connsiteX2" fmla="*/ 10000 w 10000"/>
              <a:gd name="connsiteY2" fmla="*/ 1763 h 9692"/>
              <a:gd name="connsiteX0" fmla="*/ 2214 w 10000"/>
              <a:gd name="connsiteY0" fmla="*/ 2073 h 9692"/>
              <a:gd name="connsiteX1" fmla="*/ 2150 w 10000"/>
              <a:gd name="connsiteY1" fmla="*/ 1977 h 9692"/>
              <a:gd name="connsiteX2" fmla="*/ 2214 w 10000"/>
              <a:gd name="connsiteY2" fmla="*/ 2073 h 9692"/>
              <a:gd name="connsiteX0" fmla="*/ 0 w 10000"/>
              <a:gd name="connsiteY0" fmla="*/ 2835 h 10000"/>
              <a:gd name="connsiteX1" fmla="*/ 9335 w 10000"/>
              <a:gd name="connsiteY1" fmla="*/ 7 h 10000"/>
              <a:gd name="connsiteX2" fmla="*/ 8346 w 10000"/>
              <a:gd name="connsiteY2" fmla="*/ 10000 h 10000"/>
              <a:gd name="connsiteX3" fmla="*/ 4998 w 10000"/>
              <a:gd name="connsiteY3" fmla="*/ 9204 h 10000"/>
              <a:gd name="connsiteX4" fmla="*/ 439 w 10000"/>
              <a:gd name="connsiteY4" fmla="*/ 8027 h 10000"/>
              <a:gd name="connsiteX5" fmla="*/ 0 w 10000"/>
              <a:gd name="connsiteY5" fmla="*/ 2835 h 10000"/>
              <a:gd name="connsiteX0" fmla="*/ 9910 w 10000"/>
              <a:gd name="connsiteY0" fmla="*/ 1739 h 10000"/>
              <a:gd name="connsiteX1" fmla="*/ 9844 w 10000"/>
              <a:gd name="connsiteY1" fmla="*/ 1671 h 10000"/>
              <a:gd name="connsiteX2" fmla="*/ 10000 w 10000"/>
              <a:gd name="connsiteY2" fmla="*/ 1819 h 10000"/>
              <a:gd name="connsiteX0" fmla="*/ 1736 w 10000"/>
              <a:gd name="connsiteY0" fmla="*/ 1435 h 10000"/>
              <a:gd name="connsiteX1" fmla="*/ 2150 w 10000"/>
              <a:gd name="connsiteY1" fmla="*/ 2040 h 10000"/>
              <a:gd name="connsiteX2" fmla="*/ 1736 w 10000"/>
              <a:gd name="connsiteY2" fmla="*/ 1435 h 10000"/>
              <a:gd name="connsiteX0" fmla="*/ 0 w 10000"/>
              <a:gd name="connsiteY0" fmla="*/ 2835 h 10000"/>
              <a:gd name="connsiteX1" fmla="*/ 9335 w 10000"/>
              <a:gd name="connsiteY1" fmla="*/ 7 h 10000"/>
              <a:gd name="connsiteX2" fmla="*/ 8346 w 10000"/>
              <a:gd name="connsiteY2" fmla="*/ 10000 h 10000"/>
              <a:gd name="connsiteX3" fmla="*/ 4998 w 10000"/>
              <a:gd name="connsiteY3" fmla="*/ 9204 h 10000"/>
              <a:gd name="connsiteX4" fmla="*/ 439 w 10000"/>
              <a:gd name="connsiteY4" fmla="*/ 8027 h 10000"/>
              <a:gd name="connsiteX5" fmla="*/ 0 w 10000"/>
              <a:gd name="connsiteY5" fmla="*/ 2835 h 10000"/>
              <a:gd name="connsiteX0" fmla="*/ 9910 w 10000"/>
              <a:gd name="connsiteY0" fmla="*/ 1739 h 10000"/>
              <a:gd name="connsiteX1" fmla="*/ 9844 w 10000"/>
              <a:gd name="connsiteY1" fmla="*/ 1671 h 10000"/>
              <a:gd name="connsiteX2" fmla="*/ 10000 w 10000"/>
              <a:gd name="connsiteY2" fmla="*/ 1819 h 10000"/>
              <a:gd name="connsiteX0" fmla="*/ 1736 w 10000"/>
              <a:gd name="connsiteY0" fmla="*/ 1435 h 10000"/>
              <a:gd name="connsiteX1" fmla="*/ 21 w 10000"/>
              <a:gd name="connsiteY1" fmla="*/ 2835 h 10000"/>
              <a:gd name="connsiteX2" fmla="*/ 1736 w 10000"/>
              <a:gd name="connsiteY2" fmla="*/ 1435 h 10000"/>
              <a:gd name="connsiteX0" fmla="*/ 0 w 10000"/>
              <a:gd name="connsiteY0" fmla="*/ 2835 h 10000"/>
              <a:gd name="connsiteX1" fmla="*/ 9335 w 10000"/>
              <a:gd name="connsiteY1" fmla="*/ 7 h 10000"/>
              <a:gd name="connsiteX2" fmla="*/ 8346 w 10000"/>
              <a:gd name="connsiteY2" fmla="*/ 10000 h 10000"/>
              <a:gd name="connsiteX3" fmla="*/ 4998 w 10000"/>
              <a:gd name="connsiteY3" fmla="*/ 9204 h 10000"/>
              <a:gd name="connsiteX4" fmla="*/ 439 w 10000"/>
              <a:gd name="connsiteY4" fmla="*/ 8027 h 10000"/>
              <a:gd name="connsiteX5" fmla="*/ 0 w 10000"/>
              <a:gd name="connsiteY5" fmla="*/ 2835 h 10000"/>
              <a:gd name="connsiteX0" fmla="*/ 9910 w 10000"/>
              <a:gd name="connsiteY0" fmla="*/ 1739 h 10000"/>
              <a:gd name="connsiteX1" fmla="*/ 9844 w 10000"/>
              <a:gd name="connsiteY1" fmla="*/ 1671 h 10000"/>
              <a:gd name="connsiteX2" fmla="*/ 10000 w 10000"/>
              <a:gd name="connsiteY2" fmla="*/ 1819 h 10000"/>
              <a:gd name="connsiteX0" fmla="*/ 194 w 10000"/>
              <a:gd name="connsiteY0" fmla="*/ 2957 h 10000"/>
              <a:gd name="connsiteX1" fmla="*/ 21 w 10000"/>
              <a:gd name="connsiteY1" fmla="*/ 2835 h 10000"/>
              <a:gd name="connsiteX2" fmla="*/ 194 w 10000"/>
              <a:gd name="connsiteY2" fmla="*/ 2957 h 10000"/>
              <a:gd name="connsiteX0" fmla="*/ 0 w 10000"/>
              <a:gd name="connsiteY0" fmla="*/ 2835 h 10000"/>
              <a:gd name="connsiteX1" fmla="*/ 9335 w 10000"/>
              <a:gd name="connsiteY1" fmla="*/ 7 h 10000"/>
              <a:gd name="connsiteX2" fmla="*/ 8346 w 10000"/>
              <a:gd name="connsiteY2" fmla="*/ 10000 h 10000"/>
              <a:gd name="connsiteX3" fmla="*/ 4998 w 10000"/>
              <a:gd name="connsiteY3" fmla="*/ 9204 h 10000"/>
              <a:gd name="connsiteX4" fmla="*/ 439 w 10000"/>
              <a:gd name="connsiteY4" fmla="*/ 8027 h 10000"/>
              <a:gd name="connsiteX5" fmla="*/ 0 w 10000"/>
              <a:gd name="connsiteY5" fmla="*/ 2835 h 10000"/>
              <a:gd name="connsiteX0" fmla="*/ 9910 w 10000"/>
              <a:gd name="connsiteY0" fmla="*/ 1739 h 10000"/>
              <a:gd name="connsiteX1" fmla="*/ 9844 w 10000"/>
              <a:gd name="connsiteY1" fmla="*/ 1671 h 10000"/>
              <a:gd name="connsiteX2" fmla="*/ 10000 w 10000"/>
              <a:gd name="connsiteY2" fmla="*/ 1819 h 10000"/>
              <a:gd name="connsiteX0" fmla="*/ 194 w 10000"/>
              <a:gd name="connsiteY0" fmla="*/ 2957 h 10000"/>
              <a:gd name="connsiteX1" fmla="*/ 738 w 10000"/>
              <a:gd name="connsiteY1" fmla="*/ 2994 h 10000"/>
              <a:gd name="connsiteX2" fmla="*/ 194 w 10000"/>
              <a:gd name="connsiteY2" fmla="*/ 2957 h 10000"/>
              <a:gd name="connsiteX0" fmla="*/ 0 w 10000"/>
              <a:gd name="connsiteY0" fmla="*/ 2835 h 10000"/>
              <a:gd name="connsiteX1" fmla="*/ 9335 w 10000"/>
              <a:gd name="connsiteY1" fmla="*/ 7 h 10000"/>
              <a:gd name="connsiteX2" fmla="*/ 8346 w 10000"/>
              <a:gd name="connsiteY2" fmla="*/ 10000 h 10000"/>
              <a:gd name="connsiteX3" fmla="*/ 4998 w 10000"/>
              <a:gd name="connsiteY3" fmla="*/ 9204 h 10000"/>
              <a:gd name="connsiteX4" fmla="*/ 439 w 10000"/>
              <a:gd name="connsiteY4" fmla="*/ 8027 h 10000"/>
              <a:gd name="connsiteX5" fmla="*/ 0 w 10000"/>
              <a:gd name="connsiteY5" fmla="*/ 2835 h 10000"/>
              <a:gd name="connsiteX0" fmla="*/ 9910 w 10000"/>
              <a:gd name="connsiteY0" fmla="*/ 1739 h 10000"/>
              <a:gd name="connsiteX1" fmla="*/ 9844 w 10000"/>
              <a:gd name="connsiteY1" fmla="*/ 1671 h 10000"/>
              <a:gd name="connsiteX2" fmla="*/ 10000 w 10000"/>
              <a:gd name="connsiteY2" fmla="*/ 1819 h 10000"/>
              <a:gd name="connsiteX0" fmla="*/ 433 w 10000"/>
              <a:gd name="connsiteY0" fmla="*/ 3184 h 10000"/>
              <a:gd name="connsiteX1" fmla="*/ 738 w 10000"/>
              <a:gd name="connsiteY1" fmla="*/ 2994 h 10000"/>
              <a:gd name="connsiteX2" fmla="*/ 433 w 10000"/>
              <a:gd name="connsiteY2" fmla="*/ 3184 h 10000"/>
              <a:gd name="connsiteX0" fmla="*/ 0 w 10000"/>
              <a:gd name="connsiteY0" fmla="*/ 2836 h 10001"/>
              <a:gd name="connsiteX1" fmla="*/ 9335 w 10000"/>
              <a:gd name="connsiteY1" fmla="*/ 8 h 10001"/>
              <a:gd name="connsiteX2" fmla="*/ 8346 w 10000"/>
              <a:gd name="connsiteY2" fmla="*/ 10001 h 10001"/>
              <a:gd name="connsiteX3" fmla="*/ 4998 w 10000"/>
              <a:gd name="connsiteY3" fmla="*/ 9205 h 10001"/>
              <a:gd name="connsiteX4" fmla="*/ 439 w 10000"/>
              <a:gd name="connsiteY4" fmla="*/ 8028 h 10001"/>
              <a:gd name="connsiteX5" fmla="*/ 0 w 10000"/>
              <a:gd name="connsiteY5" fmla="*/ 2836 h 10001"/>
              <a:gd name="connsiteX0" fmla="*/ 9910 w 10000"/>
              <a:gd name="connsiteY0" fmla="*/ 1740 h 10001"/>
              <a:gd name="connsiteX1" fmla="*/ 9844 w 10000"/>
              <a:gd name="connsiteY1" fmla="*/ 1672 h 10001"/>
              <a:gd name="connsiteX2" fmla="*/ 10000 w 10000"/>
              <a:gd name="connsiteY2" fmla="*/ 1820 h 10001"/>
              <a:gd name="connsiteX0" fmla="*/ 433 w 10000"/>
              <a:gd name="connsiteY0" fmla="*/ 3185 h 10001"/>
              <a:gd name="connsiteX1" fmla="*/ 738 w 10000"/>
              <a:gd name="connsiteY1" fmla="*/ 2995 h 10001"/>
              <a:gd name="connsiteX2" fmla="*/ 433 w 10000"/>
              <a:gd name="connsiteY2" fmla="*/ 3185 h 10001"/>
              <a:gd name="connsiteX0" fmla="*/ 0 w 10000"/>
              <a:gd name="connsiteY0" fmla="*/ 2837 h 10002"/>
              <a:gd name="connsiteX1" fmla="*/ 9335 w 10000"/>
              <a:gd name="connsiteY1" fmla="*/ 9 h 10002"/>
              <a:gd name="connsiteX2" fmla="*/ 8346 w 10000"/>
              <a:gd name="connsiteY2" fmla="*/ 10002 h 10002"/>
              <a:gd name="connsiteX3" fmla="*/ 4998 w 10000"/>
              <a:gd name="connsiteY3" fmla="*/ 9206 h 10002"/>
              <a:gd name="connsiteX4" fmla="*/ 439 w 10000"/>
              <a:gd name="connsiteY4" fmla="*/ 8029 h 10002"/>
              <a:gd name="connsiteX5" fmla="*/ 0 w 10000"/>
              <a:gd name="connsiteY5" fmla="*/ 2837 h 10002"/>
              <a:gd name="connsiteX0" fmla="*/ 9910 w 10000"/>
              <a:gd name="connsiteY0" fmla="*/ 1741 h 10002"/>
              <a:gd name="connsiteX1" fmla="*/ 9844 w 10000"/>
              <a:gd name="connsiteY1" fmla="*/ 1673 h 10002"/>
              <a:gd name="connsiteX2" fmla="*/ 10000 w 10000"/>
              <a:gd name="connsiteY2" fmla="*/ 1821 h 10002"/>
              <a:gd name="connsiteX0" fmla="*/ 433 w 10000"/>
              <a:gd name="connsiteY0" fmla="*/ 3186 h 10002"/>
              <a:gd name="connsiteX1" fmla="*/ 738 w 10000"/>
              <a:gd name="connsiteY1" fmla="*/ 2996 h 10002"/>
              <a:gd name="connsiteX2" fmla="*/ 433 w 10000"/>
              <a:gd name="connsiteY2" fmla="*/ 3186 h 10002"/>
              <a:gd name="connsiteX0" fmla="*/ 0 w 10000"/>
              <a:gd name="connsiteY0" fmla="*/ 2860 h 10025"/>
              <a:gd name="connsiteX1" fmla="*/ 9400 w 10000"/>
              <a:gd name="connsiteY1" fmla="*/ 9 h 10025"/>
              <a:gd name="connsiteX2" fmla="*/ 8346 w 10000"/>
              <a:gd name="connsiteY2" fmla="*/ 10025 h 10025"/>
              <a:gd name="connsiteX3" fmla="*/ 4998 w 10000"/>
              <a:gd name="connsiteY3" fmla="*/ 9229 h 10025"/>
              <a:gd name="connsiteX4" fmla="*/ 439 w 10000"/>
              <a:gd name="connsiteY4" fmla="*/ 8052 h 10025"/>
              <a:gd name="connsiteX5" fmla="*/ 0 w 10000"/>
              <a:gd name="connsiteY5" fmla="*/ 2860 h 10025"/>
              <a:gd name="connsiteX0" fmla="*/ 9910 w 10000"/>
              <a:gd name="connsiteY0" fmla="*/ 1764 h 10025"/>
              <a:gd name="connsiteX1" fmla="*/ 9844 w 10000"/>
              <a:gd name="connsiteY1" fmla="*/ 1696 h 10025"/>
              <a:gd name="connsiteX2" fmla="*/ 10000 w 10000"/>
              <a:gd name="connsiteY2" fmla="*/ 1844 h 10025"/>
              <a:gd name="connsiteX0" fmla="*/ 433 w 10000"/>
              <a:gd name="connsiteY0" fmla="*/ 3209 h 10025"/>
              <a:gd name="connsiteX1" fmla="*/ 738 w 10000"/>
              <a:gd name="connsiteY1" fmla="*/ 3019 h 10025"/>
              <a:gd name="connsiteX2" fmla="*/ 433 w 10000"/>
              <a:gd name="connsiteY2" fmla="*/ 3209 h 10025"/>
              <a:gd name="connsiteX0" fmla="*/ 0 w 10000"/>
              <a:gd name="connsiteY0" fmla="*/ 2860 h 9363"/>
              <a:gd name="connsiteX1" fmla="*/ 9400 w 10000"/>
              <a:gd name="connsiteY1" fmla="*/ 9 h 9363"/>
              <a:gd name="connsiteX2" fmla="*/ 9367 w 10000"/>
              <a:gd name="connsiteY2" fmla="*/ 9207 h 9363"/>
              <a:gd name="connsiteX3" fmla="*/ 4998 w 10000"/>
              <a:gd name="connsiteY3" fmla="*/ 9229 h 9363"/>
              <a:gd name="connsiteX4" fmla="*/ 439 w 10000"/>
              <a:gd name="connsiteY4" fmla="*/ 8052 h 9363"/>
              <a:gd name="connsiteX5" fmla="*/ 0 w 10000"/>
              <a:gd name="connsiteY5" fmla="*/ 2860 h 9363"/>
              <a:gd name="connsiteX0" fmla="*/ 9910 w 10000"/>
              <a:gd name="connsiteY0" fmla="*/ 1764 h 9363"/>
              <a:gd name="connsiteX1" fmla="*/ 9844 w 10000"/>
              <a:gd name="connsiteY1" fmla="*/ 1696 h 9363"/>
              <a:gd name="connsiteX2" fmla="*/ 10000 w 10000"/>
              <a:gd name="connsiteY2" fmla="*/ 1844 h 9363"/>
              <a:gd name="connsiteX0" fmla="*/ 433 w 10000"/>
              <a:gd name="connsiteY0" fmla="*/ 3209 h 9363"/>
              <a:gd name="connsiteX1" fmla="*/ 738 w 10000"/>
              <a:gd name="connsiteY1" fmla="*/ 3019 h 9363"/>
              <a:gd name="connsiteX2" fmla="*/ 433 w 10000"/>
              <a:gd name="connsiteY2" fmla="*/ 3209 h 9363"/>
              <a:gd name="connsiteX0" fmla="*/ 0 w 10000"/>
              <a:gd name="connsiteY0" fmla="*/ 3055 h 10412"/>
              <a:gd name="connsiteX1" fmla="*/ 9400 w 10000"/>
              <a:gd name="connsiteY1" fmla="*/ 10 h 10412"/>
              <a:gd name="connsiteX2" fmla="*/ 9367 w 10000"/>
              <a:gd name="connsiteY2" fmla="*/ 9833 h 10412"/>
              <a:gd name="connsiteX3" fmla="*/ 439 w 10000"/>
              <a:gd name="connsiteY3" fmla="*/ 8600 h 10412"/>
              <a:gd name="connsiteX4" fmla="*/ 0 w 10000"/>
              <a:gd name="connsiteY4" fmla="*/ 3055 h 10412"/>
              <a:gd name="connsiteX0" fmla="*/ 9910 w 10000"/>
              <a:gd name="connsiteY0" fmla="*/ 1884 h 10412"/>
              <a:gd name="connsiteX1" fmla="*/ 9844 w 10000"/>
              <a:gd name="connsiteY1" fmla="*/ 1811 h 10412"/>
              <a:gd name="connsiteX2" fmla="*/ 10000 w 10000"/>
              <a:gd name="connsiteY2" fmla="*/ 1969 h 10412"/>
              <a:gd name="connsiteX0" fmla="*/ 433 w 10000"/>
              <a:gd name="connsiteY0" fmla="*/ 3427 h 10412"/>
              <a:gd name="connsiteX1" fmla="*/ 738 w 10000"/>
              <a:gd name="connsiteY1" fmla="*/ 3224 h 10412"/>
              <a:gd name="connsiteX2" fmla="*/ 433 w 10000"/>
              <a:gd name="connsiteY2" fmla="*/ 3427 h 10412"/>
              <a:gd name="connsiteX0" fmla="*/ 0 w 10000"/>
              <a:gd name="connsiteY0" fmla="*/ 3055 h 10755"/>
              <a:gd name="connsiteX1" fmla="*/ 9400 w 10000"/>
              <a:gd name="connsiteY1" fmla="*/ 10 h 10755"/>
              <a:gd name="connsiteX2" fmla="*/ 9367 w 10000"/>
              <a:gd name="connsiteY2" fmla="*/ 9833 h 10755"/>
              <a:gd name="connsiteX3" fmla="*/ 1221 w 10000"/>
              <a:gd name="connsiteY3" fmla="*/ 9740 h 10755"/>
              <a:gd name="connsiteX4" fmla="*/ 0 w 10000"/>
              <a:gd name="connsiteY4" fmla="*/ 3055 h 10755"/>
              <a:gd name="connsiteX0" fmla="*/ 9910 w 10000"/>
              <a:gd name="connsiteY0" fmla="*/ 1884 h 10755"/>
              <a:gd name="connsiteX1" fmla="*/ 9844 w 10000"/>
              <a:gd name="connsiteY1" fmla="*/ 1811 h 10755"/>
              <a:gd name="connsiteX2" fmla="*/ 10000 w 10000"/>
              <a:gd name="connsiteY2" fmla="*/ 1969 h 10755"/>
              <a:gd name="connsiteX0" fmla="*/ 433 w 10000"/>
              <a:gd name="connsiteY0" fmla="*/ 3427 h 10755"/>
              <a:gd name="connsiteX1" fmla="*/ 738 w 10000"/>
              <a:gd name="connsiteY1" fmla="*/ 3224 h 10755"/>
              <a:gd name="connsiteX2" fmla="*/ 433 w 10000"/>
              <a:gd name="connsiteY2" fmla="*/ 3427 h 10755"/>
              <a:gd name="connsiteX0" fmla="*/ 0 w 10000"/>
              <a:gd name="connsiteY0" fmla="*/ 3055 h 10755"/>
              <a:gd name="connsiteX1" fmla="*/ 9400 w 10000"/>
              <a:gd name="connsiteY1" fmla="*/ 10 h 10755"/>
              <a:gd name="connsiteX2" fmla="*/ 9367 w 10000"/>
              <a:gd name="connsiteY2" fmla="*/ 9833 h 10755"/>
              <a:gd name="connsiteX3" fmla="*/ 1221 w 10000"/>
              <a:gd name="connsiteY3" fmla="*/ 9740 h 10755"/>
              <a:gd name="connsiteX4" fmla="*/ 0 w 10000"/>
              <a:gd name="connsiteY4" fmla="*/ 3055 h 10755"/>
              <a:gd name="connsiteX0" fmla="*/ 9910 w 10000"/>
              <a:gd name="connsiteY0" fmla="*/ 1884 h 10755"/>
              <a:gd name="connsiteX1" fmla="*/ 9844 w 10000"/>
              <a:gd name="connsiteY1" fmla="*/ 1811 h 10755"/>
              <a:gd name="connsiteX2" fmla="*/ 10000 w 10000"/>
              <a:gd name="connsiteY2" fmla="*/ 1969 h 10755"/>
              <a:gd name="connsiteX0" fmla="*/ 433 w 10000"/>
              <a:gd name="connsiteY0" fmla="*/ 3427 h 10755"/>
              <a:gd name="connsiteX1" fmla="*/ 738 w 10000"/>
              <a:gd name="connsiteY1" fmla="*/ 3224 h 10755"/>
              <a:gd name="connsiteX2" fmla="*/ 433 w 10000"/>
              <a:gd name="connsiteY2" fmla="*/ 3427 h 10755"/>
              <a:gd name="connsiteX0" fmla="*/ 0 w 10000"/>
              <a:gd name="connsiteY0" fmla="*/ 3055 h 10755"/>
              <a:gd name="connsiteX1" fmla="*/ 9400 w 10000"/>
              <a:gd name="connsiteY1" fmla="*/ 10 h 10755"/>
              <a:gd name="connsiteX2" fmla="*/ 9367 w 10000"/>
              <a:gd name="connsiteY2" fmla="*/ 9833 h 10755"/>
              <a:gd name="connsiteX3" fmla="*/ 1221 w 10000"/>
              <a:gd name="connsiteY3" fmla="*/ 9740 h 10755"/>
              <a:gd name="connsiteX4" fmla="*/ 0 w 10000"/>
              <a:gd name="connsiteY4" fmla="*/ 3055 h 10755"/>
              <a:gd name="connsiteX0" fmla="*/ 9910 w 10000"/>
              <a:gd name="connsiteY0" fmla="*/ 1884 h 10755"/>
              <a:gd name="connsiteX1" fmla="*/ 9844 w 10000"/>
              <a:gd name="connsiteY1" fmla="*/ 1811 h 10755"/>
              <a:gd name="connsiteX2" fmla="*/ 10000 w 10000"/>
              <a:gd name="connsiteY2" fmla="*/ 1969 h 10755"/>
              <a:gd name="connsiteX0" fmla="*/ 433 w 10000"/>
              <a:gd name="connsiteY0" fmla="*/ 3427 h 10755"/>
              <a:gd name="connsiteX1" fmla="*/ 738 w 10000"/>
              <a:gd name="connsiteY1" fmla="*/ 3224 h 10755"/>
              <a:gd name="connsiteX2" fmla="*/ 433 w 10000"/>
              <a:gd name="connsiteY2" fmla="*/ 3427 h 10755"/>
              <a:gd name="connsiteX0" fmla="*/ 0 w 10000"/>
              <a:gd name="connsiteY0" fmla="*/ 3055 h 10234"/>
              <a:gd name="connsiteX1" fmla="*/ 9400 w 10000"/>
              <a:gd name="connsiteY1" fmla="*/ 10 h 10234"/>
              <a:gd name="connsiteX2" fmla="*/ 9367 w 10000"/>
              <a:gd name="connsiteY2" fmla="*/ 9833 h 10234"/>
              <a:gd name="connsiteX3" fmla="*/ 1221 w 10000"/>
              <a:gd name="connsiteY3" fmla="*/ 9740 h 10234"/>
              <a:gd name="connsiteX4" fmla="*/ 0 w 10000"/>
              <a:gd name="connsiteY4" fmla="*/ 3055 h 10234"/>
              <a:gd name="connsiteX0" fmla="*/ 9910 w 10000"/>
              <a:gd name="connsiteY0" fmla="*/ 1884 h 10234"/>
              <a:gd name="connsiteX1" fmla="*/ 9844 w 10000"/>
              <a:gd name="connsiteY1" fmla="*/ 1811 h 10234"/>
              <a:gd name="connsiteX2" fmla="*/ 10000 w 10000"/>
              <a:gd name="connsiteY2" fmla="*/ 1969 h 10234"/>
              <a:gd name="connsiteX0" fmla="*/ 433 w 10000"/>
              <a:gd name="connsiteY0" fmla="*/ 3427 h 10234"/>
              <a:gd name="connsiteX1" fmla="*/ 738 w 10000"/>
              <a:gd name="connsiteY1" fmla="*/ 3224 h 10234"/>
              <a:gd name="connsiteX2" fmla="*/ 433 w 10000"/>
              <a:gd name="connsiteY2" fmla="*/ 3427 h 10234"/>
              <a:gd name="connsiteX0" fmla="*/ 0 w 10000"/>
              <a:gd name="connsiteY0" fmla="*/ 3055 h 9833"/>
              <a:gd name="connsiteX1" fmla="*/ 9400 w 10000"/>
              <a:gd name="connsiteY1" fmla="*/ 10 h 9833"/>
              <a:gd name="connsiteX2" fmla="*/ 9367 w 10000"/>
              <a:gd name="connsiteY2" fmla="*/ 9833 h 9833"/>
              <a:gd name="connsiteX3" fmla="*/ 1221 w 10000"/>
              <a:gd name="connsiteY3" fmla="*/ 9740 h 9833"/>
              <a:gd name="connsiteX4" fmla="*/ 0 w 10000"/>
              <a:gd name="connsiteY4" fmla="*/ 3055 h 9833"/>
              <a:gd name="connsiteX0" fmla="*/ 9910 w 10000"/>
              <a:gd name="connsiteY0" fmla="*/ 1884 h 9833"/>
              <a:gd name="connsiteX1" fmla="*/ 9844 w 10000"/>
              <a:gd name="connsiteY1" fmla="*/ 1811 h 9833"/>
              <a:gd name="connsiteX2" fmla="*/ 10000 w 10000"/>
              <a:gd name="connsiteY2" fmla="*/ 1969 h 9833"/>
              <a:gd name="connsiteX0" fmla="*/ 433 w 10000"/>
              <a:gd name="connsiteY0" fmla="*/ 3427 h 9833"/>
              <a:gd name="connsiteX1" fmla="*/ 738 w 10000"/>
              <a:gd name="connsiteY1" fmla="*/ 3224 h 9833"/>
              <a:gd name="connsiteX2" fmla="*/ 433 w 10000"/>
              <a:gd name="connsiteY2" fmla="*/ 3427 h 9833"/>
              <a:gd name="connsiteX0" fmla="*/ 0 w 10000"/>
              <a:gd name="connsiteY0" fmla="*/ 3107 h 9931"/>
              <a:gd name="connsiteX1" fmla="*/ 9400 w 10000"/>
              <a:gd name="connsiteY1" fmla="*/ 10 h 9931"/>
              <a:gd name="connsiteX2" fmla="*/ 9389 w 10000"/>
              <a:gd name="connsiteY2" fmla="*/ 9877 h 9931"/>
              <a:gd name="connsiteX3" fmla="*/ 1221 w 10000"/>
              <a:gd name="connsiteY3" fmla="*/ 9905 h 9931"/>
              <a:gd name="connsiteX4" fmla="*/ 0 w 10000"/>
              <a:gd name="connsiteY4" fmla="*/ 3107 h 9931"/>
              <a:gd name="connsiteX0" fmla="*/ 9910 w 10000"/>
              <a:gd name="connsiteY0" fmla="*/ 1916 h 9931"/>
              <a:gd name="connsiteX1" fmla="*/ 9844 w 10000"/>
              <a:gd name="connsiteY1" fmla="*/ 1842 h 9931"/>
              <a:gd name="connsiteX2" fmla="*/ 10000 w 10000"/>
              <a:gd name="connsiteY2" fmla="*/ 2002 h 9931"/>
              <a:gd name="connsiteX0" fmla="*/ 433 w 10000"/>
              <a:gd name="connsiteY0" fmla="*/ 3485 h 9931"/>
              <a:gd name="connsiteX1" fmla="*/ 738 w 10000"/>
              <a:gd name="connsiteY1" fmla="*/ 3279 h 9931"/>
              <a:gd name="connsiteX2" fmla="*/ 433 w 10000"/>
              <a:gd name="connsiteY2" fmla="*/ 3485 h 9931"/>
              <a:gd name="connsiteX0" fmla="*/ 0 w 10000"/>
              <a:gd name="connsiteY0" fmla="*/ 3129 h 10001"/>
              <a:gd name="connsiteX1" fmla="*/ 9400 w 10000"/>
              <a:gd name="connsiteY1" fmla="*/ 10 h 10001"/>
              <a:gd name="connsiteX2" fmla="*/ 9389 w 10000"/>
              <a:gd name="connsiteY2" fmla="*/ 9946 h 10001"/>
              <a:gd name="connsiteX3" fmla="*/ 1221 w 10000"/>
              <a:gd name="connsiteY3" fmla="*/ 9974 h 10001"/>
              <a:gd name="connsiteX4" fmla="*/ 0 w 10000"/>
              <a:gd name="connsiteY4" fmla="*/ 3129 h 10001"/>
              <a:gd name="connsiteX0" fmla="*/ 9910 w 10000"/>
              <a:gd name="connsiteY0" fmla="*/ 1929 h 10001"/>
              <a:gd name="connsiteX1" fmla="*/ 9844 w 10000"/>
              <a:gd name="connsiteY1" fmla="*/ 1855 h 10001"/>
              <a:gd name="connsiteX2" fmla="*/ 10000 w 10000"/>
              <a:gd name="connsiteY2" fmla="*/ 2016 h 10001"/>
              <a:gd name="connsiteX0" fmla="*/ 433 w 10000"/>
              <a:gd name="connsiteY0" fmla="*/ 3509 h 10001"/>
              <a:gd name="connsiteX1" fmla="*/ 738 w 10000"/>
              <a:gd name="connsiteY1" fmla="*/ 3302 h 10001"/>
              <a:gd name="connsiteX2" fmla="*/ 433 w 10000"/>
              <a:gd name="connsiteY2" fmla="*/ 3509 h 10001"/>
              <a:gd name="connsiteX0" fmla="*/ 0 w 10000"/>
              <a:gd name="connsiteY0" fmla="*/ 3129 h 10001"/>
              <a:gd name="connsiteX1" fmla="*/ 9400 w 10000"/>
              <a:gd name="connsiteY1" fmla="*/ 10 h 10001"/>
              <a:gd name="connsiteX2" fmla="*/ 9389 w 10000"/>
              <a:gd name="connsiteY2" fmla="*/ 9946 h 10001"/>
              <a:gd name="connsiteX3" fmla="*/ 1221 w 10000"/>
              <a:gd name="connsiteY3" fmla="*/ 9974 h 10001"/>
              <a:gd name="connsiteX4" fmla="*/ 0 w 10000"/>
              <a:gd name="connsiteY4" fmla="*/ 3129 h 10001"/>
              <a:gd name="connsiteX0" fmla="*/ 9910 w 10000"/>
              <a:gd name="connsiteY0" fmla="*/ 1929 h 10001"/>
              <a:gd name="connsiteX1" fmla="*/ 9844 w 10000"/>
              <a:gd name="connsiteY1" fmla="*/ 1855 h 10001"/>
              <a:gd name="connsiteX2" fmla="*/ 10000 w 10000"/>
              <a:gd name="connsiteY2" fmla="*/ 2016 h 10001"/>
              <a:gd name="connsiteX0" fmla="*/ 433 w 10000"/>
              <a:gd name="connsiteY0" fmla="*/ 3509 h 10001"/>
              <a:gd name="connsiteX1" fmla="*/ 738 w 10000"/>
              <a:gd name="connsiteY1" fmla="*/ 3302 h 10001"/>
              <a:gd name="connsiteX2" fmla="*/ 433 w 10000"/>
              <a:gd name="connsiteY2" fmla="*/ 3509 h 10001"/>
              <a:gd name="connsiteX0" fmla="*/ 0 w 10000"/>
              <a:gd name="connsiteY0" fmla="*/ 3129 h 10001"/>
              <a:gd name="connsiteX1" fmla="*/ 9400 w 10000"/>
              <a:gd name="connsiteY1" fmla="*/ 10 h 10001"/>
              <a:gd name="connsiteX2" fmla="*/ 9389 w 10000"/>
              <a:gd name="connsiteY2" fmla="*/ 9946 h 10001"/>
              <a:gd name="connsiteX3" fmla="*/ 1221 w 10000"/>
              <a:gd name="connsiteY3" fmla="*/ 9974 h 10001"/>
              <a:gd name="connsiteX4" fmla="*/ 0 w 10000"/>
              <a:gd name="connsiteY4" fmla="*/ 3129 h 10001"/>
              <a:gd name="connsiteX0" fmla="*/ 9910 w 10000"/>
              <a:gd name="connsiteY0" fmla="*/ 1929 h 10001"/>
              <a:gd name="connsiteX1" fmla="*/ 9844 w 10000"/>
              <a:gd name="connsiteY1" fmla="*/ 1855 h 10001"/>
              <a:gd name="connsiteX2" fmla="*/ 10000 w 10000"/>
              <a:gd name="connsiteY2" fmla="*/ 2016 h 10001"/>
              <a:gd name="connsiteX0" fmla="*/ 433 w 10000"/>
              <a:gd name="connsiteY0" fmla="*/ 3509 h 10001"/>
              <a:gd name="connsiteX1" fmla="*/ 738 w 10000"/>
              <a:gd name="connsiteY1" fmla="*/ 3302 h 10001"/>
              <a:gd name="connsiteX2" fmla="*/ 433 w 10000"/>
              <a:gd name="connsiteY2" fmla="*/ 3509 h 10001"/>
              <a:gd name="connsiteX0" fmla="*/ 0 w 10000"/>
              <a:gd name="connsiteY0" fmla="*/ 3129 h 10023"/>
              <a:gd name="connsiteX1" fmla="*/ 9400 w 10000"/>
              <a:gd name="connsiteY1" fmla="*/ 10 h 10023"/>
              <a:gd name="connsiteX2" fmla="*/ 9389 w 10000"/>
              <a:gd name="connsiteY2" fmla="*/ 9946 h 10023"/>
              <a:gd name="connsiteX3" fmla="*/ 1221 w 10000"/>
              <a:gd name="connsiteY3" fmla="*/ 9974 h 10023"/>
              <a:gd name="connsiteX4" fmla="*/ 0 w 10000"/>
              <a:gd name="connsiteY4" fmla="*/ 3129 h 10023"/>
              <a:gd name="connsiteX0" fmla="*/ 9910 w 10000"/>
              <a:gd name="connsiteY0" fmla="*/ 1929 h 10023"/>
              <a:gd name="connsiteX1" fmla="*/ 9844 w 10000"/>
              <a:gd name="connsiteY1" fmla="*/ 1855 h 10023"/>
              <a:gd name="connsiteX2" fmla="*/ 10000 w 10000"/>
              <a:gd name="connsiteY2" fmla="*/ 2016 h 10023"/>
              <a:gd name="connsiteX0" fmla="*/ 433 w 10000"/>
              <a:gd name="connsiteY0" fmla="*/ 3509 h 10023"/>
              <a:gd name="connsiteX1" fmla="*/ 738 w 10000"/>
              <a:gd name="connsiteY1" fmla="*/ 3302 h 10023"/>
              <a:gd name="connsiteX2" fmla="*/ 433 w 10000"/>
              <a:gd name="connsiteY2" fmla="*/ 3509 h 10023"/>
              <a:gd name="connsiteX0" fmla="*/ 0 w 10000"/>
              <a:gd name="connsiteY0" fmla="*/ 3129 h 10001"/>
              <a:gd name="connsiteX1" fmla="*/ 9400 w 10000"/>
              <a:gd name="connsiteY1" fmla="*/ 10 h 10001"/>
              <a:gd name="connsiteX2" fmla="*/ 9389 w 10000"/>
              <a:gd name="connsiteY2" fmla="*/ 9946 h 10001"/>
              <a:gd name="connsiteX3" fmla="*/ 1221 w 10000"/>
              <a:gd name="connsiteY3" fmla="*/ 9974 h 10001"/>
              <a:gd name="connsiteX4" fmla="*/ 0 w 10000"/>
              <a:gd name="connsiteY4" fmla="*/ 3129 h 10001"/>
              <a:gd name="connsiteX0" fmla="*/ 9910 w 10000"/>
              <a:gd name="connsiteY0" fmla="*/ 1929 h 10001"/>
              <a:gd name="connsiteX1" fmla="*/ 9844 w 10000"/>
              <a:gd name="connsiteY1" fmla="*/ 1855 h 10001"/>
              <a:gd name="connsiteX2" fmla="*/ 10000 w 10000"/>
              <a:gd name="connsiteY2" fmla="*/ 2016 h 10001"/>
              <a:gd name="connsiteX0" fmla="*/ 433 w 10000"/>
              <a:gd name="connsiteY0" fmla="*/ 3509 h 10001"/>
              <a:gd name="connsiteX1" fmla="*/ 738 w 10000"/>
              <a:gd name="connsiteY1" fmla="*/ 3302 h 10001"/>
              <a:gd name="connsiteX2" fmla="*/ 433 w 10000"/>
              <a:gd name="connsiteY2" fmla="*/ 3509 h 10001"/>
              <a:gd name="connsiteX0" fmla="*/ 0 w 10000"/>
              <a:gd name="connsiteY0" fmla="*/ 3129 h 10134"/>
              <a:gd name="connsiteX1" fmla="*/ 9400 w 10000"/>
              <a:gd name="connsiteY1" fmla="*/ 10 h 10134"/>
              <a:gd name="connsiteX2" fmla="*/ 9389 w 10000"/>
              <a:gd name="connsiteY2" fmla="*/ 9946 h 10134"/>
              <a:gd name="connsiteX3" fmla="*/ 1264 w 10000"/>
              <a:gd name="connsiteY3" fmla="*/ 10123 h 10134"/>
              <a:gd name="connsiteX4" fmla="*/ 0 w 10000"/>
              <a:gd name="connsiteY4" fmla="*/ 3129 h 10134"/>
              <a:gd name="connsiteX0" fmla="*/ 9910 w 10000"/>
              <a:gd name="connsiteY0" fmla="*/ 1929 h 10134"/>
              <a:gd name="connsiteX1" fmla="*/ 9844 w 10000"/>
              <a:gd name="connsiteY1" fmla="*/ 1855 h 10134"/>
              <a:gd name="connsiteX2" fmla="*/ 10000 w 10000"/>
              <a:gd name="connsiteY2" fmla="*/ 2016 h 10134"/>
              <a:gd name="connsiteX0" fmla="*/ 433 w 10000"/>
              <a:gd name="connsiteY0" fmla="*/ 3509 h 10134"/>
              <a:gd name="connsiteX1" fmla="*/ 738 w 10000"/>
              <a:gd name="connsiteY1" fmla="*/ 3302 h 10134"/>
              <a:gd name="connsiteX2" fmla="*/ 433 w 10000"/>
              <a:gd name="connsiteY2" fmla="*/ 3509 h 10134"/>
              <a:gd name="connsiteX0" fmla="*/ 0 w 10000"/>
              <a:gd name="connsiteY0" fmla="*/ 3129 h 10123"/>
              <a:gd name="connsiteX1" fmla="*/ 9400 w 10000"/>
              <a:gd name="connsiteY1" fmla="*/ 10 h 10123"/>
              <a:gd name="connsiteX2" fmla="*/ 9389 w 10000"/>
              <a:gd name="connsiteY2" fmla="*/ 9946 h 10123"/>
              <a:gd name="connsiteX3" fmla="*/ 1264 w 10000"/>
              <a:gd name="connsiteY3" fmla="*/ 10123 h 10123"/>
              <a:gd name="connsiteX4" fmla="*/ 0 w 10000"/>
              <a:gd name="connsiteY4" fmla="*/ 3129 h 10123"/>
              <a:gd name="connsiteX0" fmla="*/ 9910 w 10000"/>
              <a:gd name="connsiteY0" fmla="*/ 1929 h 10123"/>
              <a:gd name="connsiteX1" fmla="*/ 9844 w 10000"/>
              <a:gd name="connsiteY1" fmla="*/ 1855 h 10123"/>
              <a:gd name="connsiteX2" fmla="*/ 10000 w 10000"/>
              <a:gd name="connsiteY2" fmla="*/ 2016 h 10123"/>
              <a:gd name="connsiteX0" fmla="*/ 433 w 10000"/>
              <a:gd name="connsiteY0" fmla="*/ 3509 h 10123"/>
              <a:gd name="connsiteX1" fmla="*/ 738 w 10000"/>
              <a:gd name="connsiteY1" fmla="*/ 3302 h 10123"/>
              <a:gd name="connsiteX2" fmla="*/ 433 w 10000"/>
              <a:gd name="connsiteY2" fmla="*/ 3509 h 10123"/>
              <a:gd name="connsiteX0" fmla="*/ 0 w 10000"/>
              <a:gd name="connsiteY0" fmla="*/ 3129 h 10170"/>
              <a:gd name="connsiteX1" fmla="*/ 9400 w 10000"/>
              <a:gd name="connsiteY1" fmla="*/ 10 h 10170"/>
              <a:gd name="connsiteX2" fmla="*/ 9454 w 10000"/>
              <a:gd name="connsiteY2" fmla="*/ 10170 h 10170"/>
              <a:gd name="connsiteX3" fmla="*/ 1264 w 10000"/>
              <a:gd name="connsiteY3" fmla="*/ 10123 h 10170"/>
              <a:gd name="connsiteX4" fmla="*/ 0 w 10000"/>
              <a:gd name="connsiteY4" fmla="*/ 3129 h 10170"/>
              <a:gd name="connsiteX0" fmla="*/ 9910 w 10000"/>
              <a:gd name="connsiteY0" fmla="*/ 1929 h 10170"/>
              <a:gd name="connsiteX1" fmla="*/ 9844 w 10000"/>
              <a:gd name="connsiteY1" fmla="*/ 1855 h 10170"/>
              <a:gd name="connsiteX2" fmla="*/ 10000 w 10000"/>
              <a:gd name="connsiteY2" fmla="*/ 2016 h 10170"/>
              <a:gd name="connsiteX0" fmla="*/ 433 w 10000"/>
              <a:gd name="connsiteY0" fmla="*/ 3509 h 10170"/>
              <a:gd name="connsiteX1" fmla="*/ 738 w 10000"/>
              <a:gd name="connsiteY1" fmla="*/ 3302 h 10170"/>
              <a:gd name="connsiteX2" fmla="*/ 433 w 10000"/>
              <a:gd name="connsiteY2" fmla="*/ 3509 h 1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170" stroke="0" extrusionOk="0">
                <a:moveTo>
                  <a:pt x="0" y="3129"/>
                </a:moveTo>
                <a:cubicBezTo>
                  <a:pt x="1403" y="1191"/>
                  <a:pt x="4627" y="-128"/>
                  <a:pt x="9400" y="10"/>
                </a:cubicBezTo>
                <a:cubicBezTo>
                  <a:pt x="9401" y="4840"/>
                  <a:pt x="9497" y="7298"/>
                  <a:pt x="9454" y="10170"/>
                </a:cubicBezTo>
                <a:lnTo>
                  <a:pt x="1264" y="10123"/>
                </a:lnTo>
                <a:cubicBezTo>
                  <a:pt x="689" y="6858"/>
                  <a:pt x="698" y="6807"/>
                  <a:pt x="0" y="3129"/>
                </a:cubicBezTo>
                <a:close/>
              </a:path>
              <a:path w="10000" h="10170" fill="none" extrusionOk="0">
                <a:moveTo>
                  <a:pt x="9910" y="1929"/>
                </a:moveTo>
                <a:cubicBezTo>
                  <a:pt x="9936" y="1945"/>
                  <a:pt x="9875" y="1840"/>
                  <a:pt x="9844" y="1855"/>
                </a:cubicBezTo>
                <a:cubicBezTo>
                  <a:pt x="9879" y="1855"/>
                  <a:pt x="9944" y="2029"/>
                  <a:pt x="10000" y="2016"/>
                </a:cubicBezTo>
              </a:path>
              <a:path w="10000" h="10170" fill="none">
                <a:moveTo>
                  <a:pt x="433" y="3509"/>
                </a:moveTo>
                <a:cubicBezTo>
                  <a:pt x="433" y="3509"/>
                  <a:pt x="737" y="3375"/>
                  <a:pt x="738" y="3302"/>
                </a:cubicBezTo>
                <a:cubicBezTo>
                  <a:pt x="726" y="3287"/>
                  <a:pt x="433" y="3509"/>
                  <a:pt x="433" y="350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>
              <a:buNone/>
              <a:defRPr>
                <a:highlight>
                  <a:srgbClr val="FFFF00"/>
                </a:highlight>
              </a:defRPr>
            </a:lvl1pPr>
          </a:lstStyle>
          <a:p>
            <a:r>
              <a:rPr lang="en-US"/>
              <a:t>Select this, paste photo, then reset slide. Picture format + crop to optimize. Crop + “fill” will fix aspect ratio problems.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D4084-7989-420E-83E8-A3F9B4C712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EF7390-4719-4CBD-AF7E-1C710C6EFF32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6A1F3-F4E1-4BB4-A253-485E503D1C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2613" y="1754659"/>
            <a:ext cx="5513387" cy="3212757"/>
          </a:xfrm>
        </p:spPr>
        <p:txBody>
          <a:bodyPr anchor="ctr">
            <a:normAutofit/>
          </a:bodyPr>
          <a:lstStyle>
            <a:lvl1pPr>
              <a:defRPr sz="4100"/>
            </a:lvl1pPr>
          </a:lstStyle>
          <a:p>
            <a:pPr lvl="0"/>
            <a:r>
              <a:rPr lang="en-US"/>
              <a:t>You make quite a good point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ED957DD-917F-4065-A741-7126BE5CD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64726" y="567910"/>
            <a:ext cx="9096375" cy="348830"/>
          </a:xfrm>
        </p:spPr>
        <p:txBody>
          <a:bodyPr>
            <a:noAutofit/>
          </a:bodyPr>
          <a:lstStyle>
            <a:lvl1pPr>
              <a:defRPr sz="2400">
                <a:solidFill>
                  <a:srgbClr val="191919"/>
                </a:solidFill>
                <a:latin typeface="gatebase Medium" panose="00000500000000000000" charset="0"/>
              </a:defRPr>
            </a:lvl1pPr>
          </a:lstStyle>
          <a:p>
            <a:r>
              <a:rPr lang="en-US"/>
              <a:t>Your thoughtful slide title</a:t>
            </a:r>
          </a:p>
        </p:txBody>
      </p:sp>
    </p:spTree>
    <p:extLst>
      <p:ext uri="{BB962C8B-B14F-4D97-AF65-F5344CB8AC3E}">
        <p14:creationId xmlns:p14="http://schemas.microsoft.com/office/powerpoint/2010/main" val="32739998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6EA2348-FC4E-46ED-AF9B-65C01FDE6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300"/>
            <a:ext cx="5257800" cy="557419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6600">
                <a:solidFill>
                  <a:srgbClr val="191919"/>
                </a:solidFill>
                <a:latin typeface="Roboto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09539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d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2067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9C52956-70BA-DE4F-9431-BB3B2EE65619}"/>
              </a:ext>
            </a:extLst>
          </p:cNvPr>
          <p:cNvGrpSpPr/>
          <p:nvPr userDrawn="1"/>
        </p:nvGrpSpPr>
        <p:grpSpPr>
          <a:xfrm>
            <a:off x="10061333" y="6101613"/>
            <a:ext cx="1783531" cy="426186"/>
            <a:chOff x="676275" y="1096963"/>
            <a:chExt cx="5354638" cy="1279525"/>
          </a:xfrm>
        </p:grpSpPr>
        <p:sp>
          <p:nvSpPr>
            <p:cNvPr id="10" name="Freeform 1">
              <a:extLst>
                <a:ext uri="{FF2B5EF4-FFF2-40B4-BE49-F238E27FC236}">
                  <a16:creationId xmlns:a16="http://schemas.microsoft.com/office/drawing/2014/main" id="{C980A46A-3BAA-994E-ACC1-AF6099BD0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" y="1096963"/>
              <a:ext cx="960438" cy="1279525"/>
            </a:xfrm>
            <a:custGeom>
              <a:avLst/>
              <a:gdLst>
                <a:gd name="T0" fmla="*/ 2027 w 2667"/>
                <a:gd name="T1" fmla="*/ 1613 h 3553"/>
                <a:gd name="T2" fmla="*/ 1030 w 2667"/>
                <a:gd name="T3" fmla="*/ 1588 h 3553"/>
                <a:gd name="T4" fmla="*/ 1376 w 2667"/>
                <a:gd name="T5" fmla="*/ 1956 h 3553"/>
                <a:gd name="T6" fmla="*/ 2027 w 2667"/>
                <a:gd name="T7" fmla="*/ 1938 h 3553"/>
                <a:gd name="T8" fmla="*/ 2027 w 2667"/>
                <a:gd name="T9" fmla="*/ 1613 h 3553"/>
                <a:gd name="T10" fmla="*/ 1877 w 2667"/>
                <a:gd name="T11" fmla="*/ 2483 h 3553"/>
                <a:gd name="T12" fmla="*/ 2027 w 2667"/>
                <a:gd name="T13" fmla="*/ 2466 h 3553"/>
                <a:gd name="T14" fmla="*/ 2027 w 2667"/>
                <a:gd name="T15" fmla="*/ 2154 h 3553"/>
                <a:gd name="T16" fmla="*/ 1590 w 2667"/>
                <a:gd name="T17" fmla="*/ 2179 h 3553"/>
                <a:gd name="T18" fmla="*/ 1877 w 2667"/>
                <a:gd name="T19" fmla="*/ 2483 h 3553"/>
                <a:gd name="T20" fmla="*/ 0 w 2667"/>
                <a:gd name="T21" fmla="*/ 2679 h 3553"/>
                <a:gd name="T22" fmla="*/ 1615 w 2667"/>
                <a:gd name="T23" fmla="*/ 2510 h 3553"/>
                <a:gd name="T24" fmla="*/ 1305 w 2667"/>
                <a:gd name="T25" fmla="*/ 2196 h 3553"/>
                <a:gd name="T26" fmla="*/ 0 w 2667"/>
                <a:gd name="T27" fmla="*/ 2271 h 3553"/>
                <a:gd name="T28" fmla="*/ 0 w 2667"/>
                <a:gd name="T29" fmla="*/ 2679 h 3553"/>
                <a:gd name="T30" fmla="*/ 699 w 2667"/>
                <a:gd name="T31" fmla="*/ 1580 h 3553"/>
                <a:gd name="T32" fmla="*/ 0 w 2667"/>
                <a:gd name="T33" fmla="*/ 1563 h 3553"/>
                <a:gd name="T34" fmla="*/ 0 w 2667"/>
                <a:gd name="T35" fmla="*/ 1988 h 3553"/>
                <a:gd name="T36" fmla="*/ 1076 w 2667"/>
                <a:gd name="T37" fmla="*/ 1963 h 3553"/>
                <a:gd name="T38" fmla="*/ 699 w 2667"/>
                <a:gd name="T39" fmla="*/ 1580 h 3553"/>
                <a:gd name="T40" fmla="*/ 781 w 2667"/>
                <a:gd name="T41" fmla="*/ 1326 h 3553"/>
                <a:gd name="T42" fmla="*/ 2027 w 2667"/>
                <a:gd name="T43" fmla="*/ 1397 h 3553"/>
                <a:gd name="T44" fmla="*/ 2027 w 2667"/>
                <a:gd name="T45" fmla="*/ 1086 h 3553"/>
                <a:gd name="T46" fmla="*/ 393 w 2667"/>
                <a:gd name="T47" fmla="*/ 914 h 3553"/>
                <a:gd name="T48" fmla="*/ 781 w 2667"/>
                <a:gd name="T49" fmla="*/ 1326 h 3553"/>
                <a:gd name="T50" fmla="*/ 0 w 2667"/>
                <a:gd name="T51" fmla="*/ 874 h 3553"/>
                <a:gd name="T52" fmla="*/ 0 w 2667"/>
                <a:gd name="T53" fmla="*/ 1282 h 3553"/>
                <a:gd name="T54" fmla="*/ 427 w 2667"/>
                <a:gd name="T55" fmla="*/ 1307 h 3553"/>
                <a:gd name="T56" fmla="*/ 0 w 2667"/>
                <a:gd name="T57" fmla="*/ 874 h 3553"/>
                <a:gd name="T58" fmla="*/ 2115 w 2667"/>
                <a:gd name="T59" fmla="*/ 2697 h 3553"/>
                <a:gd name="T60" fmla="*/ 2115 w 2667"/>
                <a:gd name="T61" fmla="*/ 2697 h 3553"/>
                <a:gd name="T62" fmla="*/ 2200 w 2667"/>
                <a:gd name="T63" fmla="*/ 2566 h 3553"/>
                <a:gd name="T64" fmla="*/ 2200 w 2667"/>
                <a:gd name="T65" fmla="*/ 986 h 3553"/>
                <a:gd name="T66" fmla="*/ 2115 w 2667"/>
                <a:gd name="T67" fmla="*/ 855 h 3553"/>
                <a:gd name="T68" fmla="*/ 0 w 2667"/>
                <a:gd name="T69" fmla="*/ 556 h 3553"/>
                <a:gd name="T70" fmla="*/ 0 w 2667"/>
                <a:gd name="T71" fmla="*/ 289 h 3553"/>
                <a:gd name="T72" fmla="*/ 1334 w 2667"/>
                <a:gd name="T73" fmla="*/ 0 h 3553"/>
                <a:gd name="T74" fmla="*/ 2666 w 2667"/>
                <a:gd name="T75" fmla="*/ 289 h 3553"/>
                <a:gd name="T76" fmla="*/ 2666 w 2667"/>
                <a:gd name="T77" fmla="*/ 3261 h 3553"/>
                <a:gd name="T78" fmla="*/ 1334 w 2667"/>
                <a:gd name="T79" fmla="*/ 3552 h 3553"/>
                <a:gd name="T80" fmla="*/ 0 w 2667"/>
                <a:gd name="T81" fmla="*/ 3261 h 3553"/>
                <a:gd name="T82" fmla="*/ 0 w 2667"/>
                <a:gd name="T83" fmla="*/ 2996 h 3553"/>
                <a:gd name="T84" fmla="*/ 2115 w 2667"/>
                <a:gd name="T85" fmla="*/ 2697 h 3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67" h="3553">
                  <a:moveTo>
                    <a:pt x="2027" y="1613"/>
                  </a:moveTo>
                  <a:lnTo>
                    <a:pt x="1030" y="1588"/>
                  </a:lnTo>
                  <a:lnTo>
                    <a:pt x="1376" y="1956"/>
                  </a:lnTo>
                  <a:lnTo>
                    <a:pt x="2027" y="1938"/>
                  </a:lnTo>
                  <a:lnTo>
                    <a:pt x="2027" y="1613"/>
                  </a:lnTo>
                  <a:close/>
                  <a:moveTo>
                    <a:pt x="1877" y="2483"/>
                  </a:moveTo>
                  <a:lnTo>
                    <a:pt x="2027" y="2466"/>
                  </a:lnTo>
                  <a:lnTo>
                    <a:pt x="2027" y="2154"/>
                  </a:lnTo>
                  <a:lnTo>
                    <a:pt x="1590" y="2179"/>
                  </a:lnTo>
                  <a:lnTo>
                    <a:pt x="1877" y="2483"/>
                  </a:lnTo>
                  <a:close/>
                  <a:moveTo>
                    <a:pt x="0" y="2679"/>
                  </a:moveTo>
                  <a:lnTo>
                    <a:pt x="1615" y="2510"/>
                  </a:lnTo>
                  <a:lnTo>
                    <a:pt x="1305" y="2196"/>
                  </a:lnTo>
                  <a:lnTo>
                    <a:pt x="0" y="2271"/>
                  </a:lnTo>
                  <a:lnTo>
                    <a:pt x="0" y="2679"/>
                  </a:lnTo>
                  <a:close/>
                  <a:moveTo>
                    <a:pt x="699" y="1580"/>
                  </a:moveTo>
                  <a:lnTo>
                    <a:pt x="0" y="1563"/>
                  </a:lnTo>
                  <a:lnTo>
                    <a:pt x="0" y="1988"/>
                  </a:lnTo>
                  <a:lnTo>
                    <a:pt x="1076" y="1963"/>
                  </a:lnTo>
                  <a:lnTo>
                    <a:pt x="699" y="1580"/>
                  </a:lnTo>
                  <a:close/>
                  <a:moveTo>
                    <a:pt x="781" y="1326"/>
                  </a:moveTo>
                  <a:lnTo>
                    <a:pt x="2027" y="1397"/>
                  </a:lnTo>
                  <a:lnTo>
                    <a:pt x="2027" y="1086"/>
                  </a:lnTo>
                  <a:lnTo>
                    <a:pt x="393" y="914"/>
                  </a:lnTo>
                  <a:lnTo>
                    <a:pt x="781" y="1326"/>
                  </a:lnTo>
                  <a:close/>
                  <a:moveTo>
                    <a:pt x="0" y="874"/>
                  </a:moveTo>
                  <a:lnTo>
                    <a:pt x="0" y="1282"/>
                  </a:lnTo>
                  <a:lnTo>
                    <a:pt x="427" y="1307"/>
                  </a:lnTo>
                  <a:lnTo>
                    <a:pt x="0" y="874"/>
                  </a:lnTo>
                  <a:close/>
                  <a:moveTo>
                    <a:pt x="2115" y="2697"/>
                  </a:moveTo>
                  <a:lnTo>
                    <a:pt x="2115" y="2697"/>
                  </a:lnTo>
                  <a:cubicBezTo>
                    <a:pt x="2154" y="2691"/>
                    <a:pt x="2200" y="2643"/>
                    <a:pt x="2200" y="2566"/>
                  </a:cubicBezTo>
                  <a:lnTo>
                    <a:pt x="2200" y="986"/>
                  </a:lnTo>
                  <a:cubicBezTo>
                    <a:pt x="2200" y="911"/>
                    <a:pt x="2156" y="861"/>
                    <a:pt x="2115" y="855"/>
                  </a:cubicBezTo>
                  <a:lnTo>
                    <a:pt x="0" y="556"/>
                  </a:lnTo>
                  <a:lnTo>
                    <a:pt x="0" y="289"/>
                  </a:lnTo>
                  <a:cubicBezTo>
                    <a:pt x="239" y="118"/>
                    <a:pt x="745" y="0"/>
                    <a:pt x="1334" y="0"/>
                  </a:cubicBezTo>
                  <a:cubicBezTo>
                    <a:pt x="1921" y="0"/>
                    <a:pt x="2427" y="118"/>
                    <a:pt x="2666" y="289"/>
                  </a:cubicBezTo>
                  <a:lnTo>
                    <a:pt x="2666" y="3261"/>
                  </a:lnTo>
                  <a:cubicBezTo>
                    <a:pt x="2427" y="3433"/>
                    <a:pt x="1921" y="3552"/>
                    <a:pt x="1334" y="3552"/>
                  </a:cubicBezTo>
                  <a:cubicBezTo>
                    <a:pt x="745" y="3552"/>
                    <a:pt x="239" y="3433"/>
                    <a:pt x="0" y="3261"/>
                  </a:cubicBezTo>
                  <a:lnTo>
                    <a:pt x="0" y="2996"/>
                  </a:lnTo>
                  <a:lnTo>
                    <a:pt x="2115" y="26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">
              <a:extLst>
                <a:ext uri="{FF2B5EF4-FFF2-40B4-BE49-F238E27FC236}">
                  <a16:creationId xmlns:a16="http://schemas.microsoft.com/office/drawing/2014/main" id="{51951AC1-C199-154C-A970-91841E8F3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663" y="1123950"/>
              <a:ext cx="4032250" cy="1222375"/>
            </a:xfrm>
            <a:custGeom>
              <a:avLst/>
              <a:gdLst>
                <a:gd name="T0" fmla="*/ 0 w 11202"/>
                <a:gd name="T1" fmla="*/ 1911 h 3397"/>
                <a:gd name="T2" fmla="*/ 984 w 11202"/>
                <a:gd name="T3" fmla="*/ 1130 h 3397"/>
                <a:gd name="T4" fmla="*/ 401 w 11202"/>
                <a:gd name="T5" fmla="*/ 2610 h 3397"/>
                <a:gd name="T6" fmla="*/ 2071 w 11202"/>
                <a:gd name="T7" fmla="*/ 1929 h 3397"/>
                <a:gd name="T8" fmla="*/ 1515 w 11202"/>
                <a:gd name="T9" fmla="*/ 2044 h 3397"/>
                <a:gd name="T10" fmla="*/ 2635 w 11202"/>
                <a:gd name="T11" fmla="*/ 2495 h 3397"/>
                <a:gd name="T12" fmla="*/ 1117 w 11202"/>
                <a:gd name="T13" fmla="*/ 1815 h 3397"/>
                <a:gd name="T14" fmla="*/ 2720 w 11202"/>
                <a:gd name="T15" fmla="*/ 1386 h 3397"/>
                <a:gd name="T16" fmla="*/ 1935 w 11202"/>
                <a:gd name="T17" fmla="*/ 1113 h 3397"/>
                <a:gd name="T18" fmla="*/ 1523 w 11202"/>
                <a:gd name="T19" fmla="*/ 1586 h 3397"/>
                <a:gd name="T20" fmla="*/ 2335 w 11202"/>
                <a:gd name="T21" fmla="*/ 1396 h 3397"/>
                <a:gd name="T22" fmla="*/ 10554 w 11202"/>
                <a:gd name="T23" fmla="*/ 1929 h 3397"/>
                <a:gd name="T24" fmla="*/ 10487 w 11202"/>
                <a:gd name="T25" fmla="*/ 2331 h 3397"/>
                <a:gd name="T26" fmla="*/ 10417 w 11202"/>
                <a:gd name="T27" fmla="*/ 2670 h 3397"/>
                <a:gd name="T28" fmla="*/ 9751 w 11202"/>
                <a:gd name="T29" fmla="*/ 959 h 3397"/>
                <a:gd name="T30" fmla="*/ 11118 w 11202"/>
                <a:gd name="T31" fmla="*/ 1886 h 3397"/>
                <a:gd name="T32" fmla="*/ 10417 w 11202"/>
                <a:gd name="T33" fmla="*/ 1113 h 3397"/>
                <a:gd name="T34" fmla="*/ 10425 w 11202"/>
                <a:gd name="T35" fmla="*/ 1627 h 3397"/>
                <a:gd name="T36" fmla="*/ 10417 w 11202"/>
                <a:gd name="T37" fmla="*/ 1113 h 3397"/>
                <a:gd name="T38" fmla="*/ 9323 w 11202"/>
                <a:gd name="T39" fmla="*/ 2366 h 3397"/>
                <a:gd name="T40" fmla="*/ 9366 w 11202"/>
                <a:gd name="T41" fmla="*/ 1190 h 3397"/>
                <a:gd name="T42" fmla="*/ 8910 w 11202"/>
                <a:gd name="T43" fmla="*/ 403 h 3397"/>
                <a:gd name="T44" fmla="*/ 8515 w 11202"/>
                <a:gd name="T45" fmla="*/ 2092 h 3397"/>
                <a:gd name="T46" fmla="*/ 9498 w 11202"/>
                <a:gd name="T47" fmla="*/ 2464 h 3397"/>
                <a:gd name="T48" fmla="*/ 5603 w 11202"/>
                <a:gd name="T49" fmla="*/ 770 h 3397"/>
                <a:gd name="T50" fmla="*/ 4793 w 11202"/>
                <a:gd name="T51" fmla="*/ 2054 h 3397"/>
                <a:gd name="T52" fmla="*/ 5957 w 11202"/>
                <a:gd name="T53" fmla="*/ 2981 h 3397"/>
                <a:gd name="T54" fmla="*/ 4854 w 11202"/>
                <a:gd name="T55" fmla="*/ 3250 h 3397"/>
                <a:gd name="T56" fmla="*/ 6411 w 11202"/>
                <a:gd name="T57" fmla="*/ 2341 h 3397"/>
                <a:gd name="T58" fmla="*/ 6017 w 11202"/>
                <a:gd name="T59" fmla="*/ 2227 h 3397"/>
                <a:gd name="T60" fmla="*/ 5193 w 11202"/>
                <a:gd name="T61" fmla="*/ 2227 h 3397"/>
                <a:gd name="T62" fmla="*/ 6017 w 11202"/>
                <a:gd name="T63" fmla="*/ 1209 h 3397"/>
                <a:gd name="T64" fmla="*/ 7464 w 11202"/>
                <a:gd name="T65" fmla="*/ 770 h 3397"/>
                <a:gd name="T66" fmla="*/ 6652 w 11202"/>
                <a:gd name="T67" fmla="*/ 2040 h 3397"/>
                <a:gd name="T68" fmla="*/ 7926 w 11202"/>
                <a:gd name="T69" fmla="*/ 2610 h 3397"/>
                <a:gd name="T70" fmla="*/ 8272 w 11202"/>
                <a:gd name="T71" fmla="*/ 1386 h 3397"/>
                <a:gd name="T72" fmla="*/ 7874 w 11202"/>
                <a:gd name="T73" fmla="*/ 2142 h 3397"/>
                <a:gd name="T74" fmla="*/ 7050 w 11202"/>
                <a:gd name="T75" fmla="*/ 1209 h 3397"/>
                <a:gd name="T76" fmla="*/ 7874 w 11202"/>
                <a:gd name="T77" fmla="*/ 2142 h 3397"/>
                <a:gd name="T78" fmla="*/ 4152 w 11202"/>
                <a:gd name="T79" fmla="*/ 29 h 3397"/>
                <a:gd name="T80" fmla="*/ 3057 w 11202"/>
                <a:gd name="T81" fmla="*/ 953 h 3397"/>
                <a:gd name="T82" fmla="*/ 3744 w 11202"/>
                <a:gd name="T83" fmla="*/ 2670 h 3397"/>
                <a:gd name="T84" fmla="*/ 4550 w 11202"/>
                <a:gd name="T85" fmla="*/ 428 h 3397"/>
                <a:gd name="T86" fmla="*/ 4161 w 11202"/>
                <a:gd name="T87" fmla="*/ 2227 h 3397"/>
                <a:gd name="T88" fmla="*/ 3340 w 11202"/>
                <a:gd name="T89" fmla="*/ 1209 h 3397"/>
                <a:gd name="T90" fmla="*/ 4161 w 11202"/>
                <a:gd name="T91" fmla="*/ 2227 h 3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202" h="3397">
                  <a:moveTo>
                    <a:pt x="0" y="2271"/>
                  </a:moveTo>
                  <a:lnTo>
                    <a:pt x="0" y="2271"/>
                  </a:lnTo>
                  <a:lnTo>
                    <a:pt x="0" y="1911"/>
                  </a:lnTo>
                  <a:cubicBezTo>
                    <a:pt x="0" y="1644"/>
                    <a:pt x="8" y="1221"/>
                    <a:pt x="123" y="955"/>
                  </a:cubicBezTo>
                  <a:cubicBezTo>
                    <a:pt x="406" y="816"/>
                    <a:pt x="710" y="749"/>
                    <a:pt x="1047" y="791"/>
                  </a:cubicBezTo>
                  <a:cubicBezTo>
                    <a:pt x="1065" y="916"/>
                    <a:pt x="1047" y="1030"/>
                    <a:pt x="984" y="1130"/>
                  </a:cubicBezTo>
                  <a:cubicBezTo>
                    <a:pt x="812" y="1103"/>
                    <a:pt x="641" y="1124"/>
                    <a:pt x="470" y="1198"/>
                  </a:cubicBezTo>
                  <a:cubicBezTo>
                    <a:pt x="406" y="1394"/>
                    <a:pt x="401" y="1700"/>
                    <a:pt x="401" y="1873"/>
                  </a:cubicBezTo>
                  <a:lnTo>
                    <a:pt x="401" y="2610"/>
                  </a:lnTo>
                  <a:cubicBezTo>
                    <a:pt x="270" y="2631"/>
                    <a:pt x="191" y="2631"/>
                    <a:pt x="39" y="2610"/>
                  </a:cubicBezTo>
                  <a:cubicBezTo>
                    <a:pt x="0" y="2499"/>
                    <a:pt x="0" y="2387"/>
                    <a:pt x="0" y="2271"/>
                  </a:cubicBezTo>
                  <a:close/>
                  <a:moveTo>
                    <a:pt x="2071" y="1929"/>
                  </a:moveTo>
                  <a:lnTo>
                    <a:pt x="2071" y="1929"/>
                  </a:lnTo>
                  <a:cubicBezTo>
                    <a:pt x="1925" y="1929"/>
                    <a:pt x="1686" y="1921"/>
                    <a:pt x="1515" y="1890"/>
                  </a:cubicBezTo>
                  <a:lnTo>
                    <a:pt x="1515" y="2044"/>
                  </a:lnTo>
                  <a:cubicBezTo>
                    <a:pt x="1515" y="2316"/>
                    <a:pt x="1783" y="2331"/>
                    <a:pt x="2006" y="2331"/>
                  </a:cubicBezTo>
                  <a:cubicBezTo>
                    <a:pt x="2164" y="2331"/>
                    <a:pt x="2391" y="2302"/>
                    <a:pt x="2568" y="2239"/>
                  </a:cubicBezTo>
                  <a:cubicBezTo>
                    <a:pt x="2627" y="2319"/>
                    <a:pt x="2649" y="2400"/>
                    <a:pt x="2635" y="2495"/>
                  </a:cubicBezTo>
                  <a:cubicBezTo>
                    <a:pt x="2435" y="2606"/>
                    <a:pt x="2202" y="2670"/>
                    <a:pt x="1935" y="2670"/>
                  </a:cubicBezTo>
                  <a:cubicBezTo>
                    <a:pt x="1502" y="2670"/>
                    <a:pt x="1117" y="2564"/>
                    <a:pt x="1117" y="2054"/>
                  </a:cubicBezTo>
                  <a:lnTo>
                    <a:pt x="1117" y="1815"/>
                  </a:lnTo>
                  <a:cubicBezTo>
                    <a:pt x="1117" y="1565"/>
                    <a:pt x="1167" y="1198"/>
                    <a:pt x="1267" y="959"/>
                  </a:cubicBezTo>
                  <a:cubicBezTo>
                    <a:pt x="1502" y="834"/>
                    <a:pt x="1729" y="770"/>
                    <a:pt x="1938" y="770"/>
                  </a:cubicBezTo>
                  <a:cubicBezTo>
                    <a:pt x="2395" y="770"/>
                    <a:pt x="2720" y="911"/>
                    <a:pt x="2720" y="1386"/>
                  </a:cubicBezTo>
                  <a:cubicBezTo>
                    <a:pt x="2720" y="1509"/>
                    <a:pt x="2687" y="1758"/>
                    <a:pt x="2635" y="1886"/>
                  </a:cubicBezTo>
                  <a:cubicBezTo>
                    <a:pt x="2481" y="1904"/>
                    <a:pt x="2271" y="1929"/>
                    <a:pt x="2071" y="1929"/>
                  </a:cubicBezTo>
                  <a:close/>
                  <a:moveTo>
                    <a:pt x="1935" y="1113"/>
                  </a:moveTo>
                  <a:lnTo>
                    <a:pt x="1935" y="1113"/>
                  </a:lnTo>
                  <a:cubicBezTo>
                    <a:pt x="1817" y="1113"/>
                    <a:pt x="1706" y="1144"/>
                    <a:pt x="1590" y="1203"/>
                  </a:cubicBezTo>
                  <a:cubicBezTo>
                    <a:pt x="1553" y="1309"/>
                    <a:pt x="1530" y="1455"/>
                    <a:pt x="1523" y="1586"/>
                  </a:cubicBezTo>
                  <a:cubicBezTo>
                    <a:pt x="1681" y="1627"/>
                    <a:pt x="1809" y="1627"/>
                    <a:pt x="1942" y="1627"/>
                  </a:cubicBezTo>
                  <a:cubicBezTo>
                    <a:pt x="2096" y="1627"/>
                    <a:pt x="2208" y="1617"/>
                    <a:pt x="2306" y="1596"/>
                  </a:cubicBezTo>
                  <a:cubicBezTo>
                    <a:pt x="2327" y="1529"/>
                    <a:pt x="2335" y="1463"/>
                    <a:pt x="2335" y="1396"/>
                  </a:cubicBezTo>
                  <a:cubicBezTo>
                    <a:pt x="2335" y="1159"/>
                    <a:pt x="2139" y="1113"/>
                    <a:pt x="1935" y="1113"/>
                  </a:cubicBezTo>
                  <a:close/>
                  <a:moveTo>
                    <a:pt x="10554" y="1929"/>
                  </a:moveTo>
                  <a:lnTo>
                    <a:pt x="10554" y="1929"/>
                  </a:lnTo>
                  <a:cubicBezTo>
                    <a:pt x="10408" y="1929"/>
                    <a:pt x="10170" y="1921"/>
                    <a:pt x="9999" y="1890"/>
                  </a:cubicBezTo>
                  <a:lnTo>
                    <a:pt x="9999" y="2044"/>
                  </a:lnTo>
                  <a:cubicBezTo>
                    <a:pt x="9999" y="2316"/>
                    <a:pt x="10264" y="2331"/>
                    <a:pt x="10487" y="2331"/>
                  </a:cubicBezTo>
                  <a:cubicBezTo>
                    <a:pt x="10645" y="2331"/>
                    <a:pt x="10872" y="2302"/>
                    <a:pt x="11051" y="2239"/>
                  </a:cubicBezTo>
                  <a:cubicBezTo>
                    <a:pt x="11110" y="2319"/>
                    <a:pt x="11132" y="2400"/>
                    <a:pt x="11118" y="2495"/>
                  </a:cubicBezTo>
                  <a:cubicBezTo>
                    <a:pt x="10918" y="2606"/>
                    <a:pt x="10683" y="2670"/>
                    <a:pt x="10417" y="2670"/>
                  </a:cubicBezTo>
                  <a:cubicBezTo>
                    <a:pt x="9985" y="2670"/>
                    <a:pt x="9600" y="2564"/>
                    <a:pt x="9600" y="2054"/>
                  </a:cubicBezTo>
                  <a:lnTo>
                    <a:pt x="9600" y="1815"/>
                  </a:lnTo>
                  <a:cubicBezTo>
                    <a:pt x="9600" y="1565"/>
                    <a:pt x="9649" y="1198"/>
                    <a:pt x="9751" y="959"/>
                  </a:cubicBezTo>
                  <a:cubicBezTo>
                    <a:pt x="9985" y="834"/>
                    <a:pt x="10212" y="770"/>
                    <a:pt x="10421" y="770"/>
                  </a:cubicBezTo>
                  <a:cubicBezTo>
                    <a:pt x="10875" y="770"/>
                    <a:pt x="11201" y="911"/>
                    <a:pt x="11201" y="1386"/>
                  </a:cubicBezTo>
                  <a:cubicBezTo>
                    <a:pt x="11201" y="1509"/>
                    <a:pt x="11170" y="1758"/>
                    <a:pt x="11118" y="1886"/>
                  </a:cubicBezTo>
                  <a:cubicBezTo>
                    <a:pt x="10962" y="1904"/>
                    <a:pt x="10752" y="1929"/>
                    <a:pt x="10554" y="1929"/>
                  </a:cubicBezTo>
                  <a:close/>
                  <a:moveTo>
                    <a:pt x="10417" y="1113"/>
                  </a:moveTo>
                  <a:lnTo>
                    <a:pt x="10417" y="1113"/>
                  </a:lnTo>
                  <a:cubicBezTo>
                    <a:pt x="10299" y="1113"/>
                    <a:pt x="10187" y="1144"/>
                    <a:pt x="10072" y="1203"/>
                  </a:cubicBezTo>
                  <a:cubicBezTo>
                    <a:pt x="10037" y="1309"/>
                    <a:pt x="10012" y="1455"/>
                    <a:pt x="10007" y="1586"/>
                  </a:cubicBezTo>
                  <a:cubicBezTo>
                    <a:pt x="10162" y="1627"/>
                    <a:pt x="10293" y="1627"/>
                    <a:pt x="10425" y="1627"/>
                  </a:cubicBezTo>
                  <a:cubicBezTo>
                    <a:pt x="10579" y="1627"/>
                    <a:pt x="10691" y="1617"/>
                    <a:pt x="10789" y="1596"/>
                  </a:cubicBezTo>
                  <a:cubicBezTo>
                    <a:pt x="10810" y="1529"/>
                    <a:pt x="10816" y="1463"/>
                    <a:pt x="10816" y="1396"/>
                  </a:cubicBezTo>
                  <a:cubicBezTo>
                    <a:pt x="10816" y="1159"/>
                    <a:pt x="10620" y="1113"/>
                    <a:pt x="10417" y="1113"/>
                  </a:cubicBezTo>
                  <a:close/>
                  <a:moveTo>
                    <a:pt x="9447" y="2356"/>
                  </a:moveTo>
                  <a:lnTo>
                    <a:pt x="9447" y="2356"/>
                  </a:lnTo>
                  <a:cubicBezTo>
                    <a:pt x="9371" y="2364"/>
                    <a:pt x="9348" y="2366"/>
                    <a:pt x="9323" y="2366"/>
                  </a:cubicBezTo>
                  <a:cubicBezTo>
                    <a:pt x="9119" y="2366"/>
                    <a:pt x="8910" y="2352"/>
                    <a:pt x="8910" y="2071"/>
                  </a:cubicBezTo>
                  <a:lnTo>
                    <a:pt x="8910" y="1190"/>
                  </a:lnTo>
                  <a:lnTo>
                    <a:pt x="9366" y="1190"/>
                  </a:lnTo>
                  <a:cubicBezTo>
                    <a:pt x="9400" y="1078"/>
                    <a:pt x="9400" y="963"/>
                    <a:pt x="9366" y="851"/>
                  </a:cubicBezTo>
                  <a:lnTo>
                    <a:pt x="8910" y="851"/>
                  </a:lnTo>
                  <a:lnTo>
                    <a:pt x="8910" y="403"/>
                  </a:lnTo>
                  <a:cubicBezTo>
                    <a:pt x="8784" y="372"/>
                    <a:pt x="8665" y="372"/>
                    <a:pt x="8553" y="406"/>
                  </a:cubicBezTo>
                  <a:cubicBezTo>
                    <a:pt x="8515" y="574"/>
                    <a:pt x="8515" y="761"/>
                    <a:pt x="8515" y="924"/>
                  </a:cubicBezTo>
                  <a:lnTo>
                    <a:pt x="8515" y="2092"/>
                  </a:lnTo>
                  <a:cubicBezTo>
                    <a:pt x="8515" y="2556"/>
                    <a:pt x="8861" y="2660"/>
                    <a:pt x="9060" y="2664"/>
                  </a:cubicBezTo>
                  <a:cubicBezTo>
                    <a:pt x="9306" y="2670"/>
                    <a:pt x="9439" y="2618"/>
                    <a:pt x="9497" y="2589"/>
                  </a:cubicBezTo>
                  <a:cubicBezTo>
                    <a:pt x="9497" y="2547"/>
                    <a:pt x="9512" y="2543"/>
                    <a:pt x="9498" y="2464"/>
                  </a:cubicBezTo>
                  <a:cubicBezTo>
                    <a:pt x="9485" y="2383"/>
                    <a:pt x="9464" y="2392"/>
                    <a:pt x="9447" y="2356"/>
                  </a:cubicBezTo>
                  <a:close/>
                  <a:moveTo>
                    <a:pt x="5603" y="770"/>
                  </a:moveTo>
                  <a:lnTo>
                    <a:pt x="5603" y="770"/>
                  </a:lnTo>
                  <a:cubicBezTo>
                    <a:pt x="5393" y="770"/>
                    <a:pt x="5174" y="826"/>
                    <a:pt x="4914" y="953"/>
                  </a:cubicBezTo>
                  <a:cubicBezTo>
                    <a:pt x="4802" y="1219"/>
                    <a:pt x="4793" y="1638"/>
                    <a:pt x="4793" y="1904"/>
                  </a:cubicBezTo>
                  <a:lnTo>
                    <a:pt x="4793" y="2054"/>
                  </a:lnTo>
                  <a:cubicBezTo>
                    <a:pt x="4793" y="2564"/>
                    <a:pt x="5166" y="2670"/>
                    <a:pt x="5586" y="2670"/>
                  </a:cubicBezTo>
                  <a:cubicBezTo>
                    <a:pt x="5740" y="2670"/>
                    <a:pt x="5880" y="2631"/>
                    <a:pt x="6009" y="2568"/>
                  </a:cubicBezTo>
                  <a:cubicBezTo>
                    <a:pt x="6005" y="2712"/>
                    <a:pt x="5988" y="2900"/>
                    <a:pt x="5957" y="2981"/>
                  </a:cubicBezTo>
                  <a:cubicBezTo>
                    <a:pt x="5845" y="3033"/>
                    <a:pt x="5709" y="3058"/>
                    <a:pt x="5576" y="3058"/>
                  </a:cubicBezTo>
                  <a:cubicBezTo>
                    <a:pt x="5407" y="3058"/>
                    <a:pt x="5216" y="3042"/>
                    <a:pt x="4981" y="2948"/>
                  </a:cubicBezTo>
                  <a:cubicBezTo>
                    <a:pt x="4914" y="3029"/>
                    <a:pt x="4872" y="3136"/>
                    <a:pt x="4854" y="3250"/>
                  </a:cubicBezTo>
                  <a:cubicBezTo>
                    <a:pt x="5122" y="3365"/>
                    <a:pt x="5310" y="3396"/>
                    <a:pt x="5580" y="3396"/>
                  </a:cubicBezTo>
                  <a:cubicBezTo>
                    <a:pt x="5915" y="3396"/>
                    <a:pt x="6125" y="3310"/>
                    <a:pt x="6300" y="3208"/>
                  </a:cubicBezTo>
                  <a:cubicBezTo>
                    <a:pt x="6377" y="2965"/>
                    <a:pt x="6404" y="2652"/>
                    <a:pt x="6411" y="2341"/>
                  </a:cubicBezTo>
                  <a:lnTo>
                    <a:pt x="6411" y="1386"/>
                  </a:lnTo>
                  <a:cubicBezTo>
                    <a:pt x="6411" y="890"/>
                    <a:pt x="6055" y="770"/>
                    <a:pt x="5603" y="770"/>
                  </a:cubicBezTo>
                  <a:close/>
                  <a:moveTo>
                    <a:pt x="6017" y="2227"/>
                  </a:moveTo>
                  <a:lnTo>
                    <a:pt x="6017" y="2227"/>
                  </a:lnTo>
                  <a:cubicBezTo>
                    <a:pt x="5942" y="2287"/>
                    <a:pt x="5786" y="2327"/>
                    <a:pt x="5605" y="2327"/>
                  </a:cubicBezTo>
                  <a:cubicBezTo>
                    <a:pt x="5424" y="2327"/>
                    <a:pt x="5268" y="2287"/>
                    <a:pt x="5193" y="2227"/>
                  </a:cubicBezTo>
                  <a:lnTo>
                    <a:pt x="5193" y="1209"/>
                  </a:lnTo>
                  <a:cubicBezTo>
                    <a:pt x="5268" y="1149"/>
                    <a:pt x="5424" y="1109"/>
                    <a:pt x="5605" y="1109"/>
                  </a:cubicBezTo>
                  <a:cubicBezTo>
                    <a:pt x="5786" y="1109"/>
                    <a:pt x="5942" y="1149"/>
                    <a:pt x="6017" y="1209"/>
                  </a:cubicBezTo>
                  <a:lnTo>
                    <a:pt x="6017" y="2227"/>
                  </a:lnTo>
                  <a:close/>
                  <a:moveTo>
                    <a:pt x="7464" y="770"/>
                  </a:moveTo>
                  <a:lnTo>
                    <a:pt x="7464" y="770"/>
                  </a:lnTo>
                  <a:cubicBezTo>
                    <a:pt x="7254" y="770"/>
                    <a:pt x="7033" y="826"/>
                    <a:pt x="6775" y="953"/>
                  </a:cubicBezTo>
                  <a:cubicBezTo>
                    <a:pt x="6663" y="1219"/>
                    <a:pt x="6652" y="1638"/>
                    <a:pt x="6652" y="1904"/>
                  </a:cubicBezTo>
                  <a:lnTo>
                    <a:pt x="6652" y="2040"/>
                  </a:lnTo>
                  <a:cubicBezTo>
                    <a:pt x="6652" y="2547"/>
                    <a:pt x="7083" y="2649"/>
                    <a:pt x="7310" y="2649"/>
                  </a:cubicBezTo>
                  <a:cubicBezTo>
                    <a:pt x="7545" y="2649"/>
                    <a:pt x="7768" y="2568"/>
                    <a:pt x="7895" y="2439"/>
                  </a:cubicBezTo>
                  <a:lnTo>
                    <a:pt x="7926" y="2610"/>
                  </a:lnTo>
                  <a:cubicBezTo>
                    <a:pt x="8051" y="2635"/>
                    <a:pt x="8136" y="2639"/>
                    <a:pt x="8244" y="2610"/>
                  </a:cubicBezTo>
                  <a:cubicBezTo>
                    <a:pt x="8259" y="2499"/>
                    <a:pt x="8272" y="2316"/>
                    <a:pt x="8272" y="2123"/>
                  </a:cubicBezTo>
                  <a:lnTo>
                    <a:pt x="8272" y="1386"/>
                  </a:lnTo>
                  <a:cubicBezTo>
                    <a:pt x="8272" y="890"/>
                    <a:pt x="7916" y="770"/>
                    <a:pt x="7464" y="770"/>
                  </a:cubicBezTo>
                  <a:close/>
                  <a:moveTo>
                    <a:pt x="7874" y="2142"/>
                  </a:moveTo>
                  <a:lnTo>
                    <a:pt x="7874" y="2142"/>
                  </a:lnTo>
                  <a:cubicBezTo>
                    <a:pt x="7801" y="2200"/>
                    <a:pt x="7643" y="2294"/>
                    <a:pt x="7462" y="2294"/>
                  </a:cubicBezTo>
                  <a:cubicBezTo>
                    <a:pt x="7281" y="2294"/>
                    <a:pt x="7125" y="2254"/>
                    <a:pt x="7050" y="2196"/>
                  </a:cubicBezTo>
                  <a:lnTo>
                    <a:pt x="7050" y="1209"/>
                  </a:lnTo>
                  <a:cubicBezTo>
                    <a:pt x="7125" y="1149"/>
                    <a:pt x="7281" y="1109"/>
                    <a:pt x="7462" y="1109"/>
                  </a:cubicBezTo>
                  <a:cubicBezTo>
                    <a:pt x="7643" y="1109"/>
                    <a:pt x="7801" y="1149"/>
                    <a:pt x="7874" y="1209"/>
                  </a:cubicBezTo>
                  <a:lnTo>
                    <a:pt x="7874" y="2142"/>
                  </a:lnTo>
                  <a:close/>
                  <a:moveTo>
                    <a:pt x="4512" y="29"/>
                  </a:moveTo>
                  <a:lnTo>
                    <a:pt x="4512" y="29"/>
                  </a:lnTo>
                  <a:cubicBezTo>
                    <a:pt x="4375" y="0"/>
                    <a:pt x="4281" y="4"/>
                    <a:pt x="4152" y="29"/>
                  </a:cubicBezTo>
                  <a:lnTo>
                    <a:pt x="4152" y="868"/>
                  </a:lnTo>
                  <a:cubicBezTo>
                    <a:pt x="4054" y="795"/>
                    <a:pt x="3907" y="770"/>
                    <a:pt x="3744" y="770"/>
                  </a:cubicBezTo>
                  <a:cubicBezTo>
                    <a:pt x="3532" y="770"/>
                    <a:pt x="3313" y="826"/>
                    <a:pt x="3057" y="953"/>
                  </a:cubicBezTo>
                  <a:cubicBezTo>
                    <a:pt x="2958" y="1182"/>
                    <a:pt x="2939" y="1548"/>
                    <a:pt x="2935" y="1796"/>
                  </a:cubicBezTo>
                  <a:lnTo>
                    <a:pt x="2935" y="2054"/>
                  </a:lnTo>
                  <a:cubicBezTo>
                    <a:pt x="2935" y="2564"/>
                    <a:pt x="3309" y="2670"/>
                    <a:pt x="3744" y="2670"/>
                  </a:cubicBezTo>
                  <a:cubicBezTo>
                    <a:pt x="4009" y="2670"/>
                    <a:pt x="4240" y="2602"/>
                    <a:pt x="4435" y="2481"/>
                  </a:cubicBezTo>
                  <a:cubicBezTo>
                    <a:pt x="4548" y="2200"/>
                    <a:pt x="4550" y="1669"/>
                    <a:pt x="4550" y="1557"/>
                  </a:cubicBezTo>
                  <a:lnTo>
                    <a:pt x="4550" y="428"/>
                  </a:lnTo>
                  <a:cubicBezTo>
                    <a:pt x="4550" y="295"/>
                    <a:pt x="4550" y="162"/>
                    <a:pt x="4512" y="29"/>
                  </a:cubicBezTo>
                  <a:close/>
                  <a:moveTo>
                    <a:pt x="4161" y="2227"/>
                  </a:moveTo>
                  <a:lnTo>
                    <a:pt x="4161" y="2227"/>
                  </a:lnTo>
                  <a:cubicBezTo>
                    <a:pt x="4088" y="2287"/>
                    <a:pt x="3932" y="2327"/>
                    <a:pt x="3751" y="2327"/>
                  </a:cubicBezTo>
                  <a:cubicBezTo>
                    <a:pt x="3569" y="2327"/>
                    <a:pt x="3413" y="2287"/>
                    <a:pt x="3340" y="2227"/>
                  </a:cubicBezTo>
                  <a:lnTo>
                    <a:pt x="3340" y="1209"/>
                  </a:lnTo>
                  <a:cubicBezTo>
                    <a:pt x="3413" y="1149"/>
                    <a:pt x="3569" y="1109"/>
                    <a:pt x="3751" y="1109"/>
                  </a:cubicBezTo>
                  <a:cubicBezTo>
                    <a:pt x="3932" y="1109"/>
                    <a:pt x="4088" y="1149"/>
                    <a:pt x="4161" y="1209"/>
                  </a:cubicBezTo>
                  <a:lnTo>
                    <a:pt x="4161" y="22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1100" y="1503363"/>
            <a:ext cx="9753600" cy="2387600"/>
          </a:xfrm>
        </p:spPr>
        <p:txBody>
          <a:bodyPr anchor="ctr"/>
          <a:lstStyle>
            <a:lvl1pPr algn="ctr">
              <a:lnSpc>
                <a:spcPct val="110000"/>
              </a:lnSpc>
              <a:defRPr sz="6000">
                <a:solidFill>
                  <a:schemeClr val="bg1"/>
                </a:solidFill>
                <a:latin typeface="gatebase Medium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400" y="4059238"/>
            <a:ext cx="98171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Roboto Regular"/>
                <a:cs typeface="Roboto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87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 in red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2CFB103-B488-A249-9437-0DF2BC2F8250}"/>
              </a:ext>
            </a:extLst>
          </p:cNvPr>
          <p:cNvGrpSpPr/>
          <p:nvPr userDrawn="1"/>
        </p:nvGrpSpPr>
        <p:grpSpPr>
          <a:xfrm>
            <a:off x="3352796" y="2802118"/>
            <a:ext cx="5246828" cy="1253763"/>
            <a:chOff x="676275" y="1096963"/>
            <a:chExt cx="5354638" cy="1279525"/>
          </a:xfrm>
        </p:grpSpPr>
        <p:sp>
          <p:nvSpPr>
            <p:cNvPr id="10" name="Freeform 1">
              <a:extLst>
                <a:ext uri="{FF2B5EF4-FFF2-40B4-BE49-F238E27FC236}">
                  <a16:creationId xmlns:a16="http://schemas.microsoft.com/office/drawing/2014/main" id="{4E5EA918-EF89-ED43-BF01-3F65B3B5A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" y="1096963"/>
              <a:ext cx="960438" cy="1279525"/>
            </a:xfrm>
            <a:custGeom>
              <a:avLst/>
              <a:gdLst>
                <a:gd name="T0" fmla="*/ 2027 w 2667"/>
                <a:gd name="T1" fmla="*/ 1613 h 3553"/>
                <a:gd name="T2" fmla="*/ 1030 w 2667"/>
                <a:gd name="T3" fmla="*/ 1588 h 3553"/>
                <a:gd name="T4" fmla="*/ 1376 w 2667"/>
                <a:gd name="T5" fmla="*/ 1956 h 3553"/>
                <a:gd name="T6" fmla="*/ 2027 w 2667"/>
                <a:gd name="T7" fmla="*/ 1938 h 3553"/>
                <a:gd name="T8" fmla="*/ 2027 w 2667"/>
                <a:gd name="T9" fmla="*/ 1613 h 3553"/>
                <a:gd name="T10" fmla="*/ 1877 w 2667"/>
                <a:gd name="T11" fmla="*/ 2483 h 3553"/>
                <a:gd name="T12" fmla="*/ 2027 w 2667"/>
                <a:gd name="T13" fmla="*/ 2466 h 3553"/>
                <a:gd name="T14" fmla="*/ 2027 w 2667"/>
                <a:gd name="T15" fmla="*/ 2154 h 3553"/>
                <a:gd name="T16" fmla="*/ 1590 w 2667"/>
                <a:gd name="T17" fmla="*/ 2179 h 3553"/>
                <a:gd name="T18" fmla="*/ 1877 w 2667"/>
                <a:gd name="T19" fmla="*/ 2483 h 3553"/>
                <a:gd name="T20" fmla="*/ 0 w 2667"/>
                <a:gd name="T21" fmla="*/ 2679 h 3553"/>
                <a:gd name="T22" fmla="*/ 1615 w 2667"/>
                <a:gd name="T23" fmla="*/ 2510 h 3553"/>
                <a:gd name="T24" fmla="*/ 1305 w 2667"/>
                <a:gd name="T25" fmla="*/ 2196 h 3553"/>
                <a:gd name="T26" fmla="*/ 0 w 2667"/>
                <a:gd name="T27" fmla="*/ 2271 h 3553"/>
                <a:gd name="T28" fmla="*/ 0 w 2667"/>
                <a:gd name="T29" fmla="*/ 2679 h 3553"/>
                <a:gd name="T30" fmla="*/ 699 w 2667"/>
                <a:gd name="T31" fmla="*/ 1580 h 3553"/>
                <a:gd name="T32" fmla="*/ 0 w 2667"/>
                <a:gd name="T33" fmla="*/ 1563 h 3553"/>
                <a:gd name="T34" fmla="*/ 0 w 2667"/>
                <a:gd name="T35" fmla="*/ 1988 h 3553"/>
                <a:gd name="T36" fmla="*/ 1076 w 2667"/>
                <a:gd name="T37" fmla="*/ 1963 h 3553"/>
                <a:gd name="T38" fmla="*/ 699 w 2667"/>
                <a:gd name="T39" fmla="*/ 1580 h 3553"/>
                <a:gd name="T40" fmla="*/ 781 w 2667"/>
                <a:gd name="T41" fmla="*/ 1326 h 3553"/>
                <a:gd name="T42" fmla="*/ 2027 w 2667"/>
                <a:gd name="T43" fmla="*/ 1397 h 3553"/>
                <a:gd name="T44" fmla="*/ 2027 w 2667"/>
                <a:gd name="T45" fmla="*/ 1086 h 3553"/>
                <a:gd name="T46" fmla="*/ 393 w 2667"/>
                <a:gd name="T47" fmla="*/ 914 h 3553"/>
                <a:gd name="T48" fmla="*/ 781 w 2667"/>
                <a:gd name="T49" fmla="*/ 1326 h 3553"/>
                <a:gd name="T50" fmla="*/ 0 w 2667"/>
                <a:gd name="T51" fmla="*/ 874 h 3553"/>
                <a:gd name="T52" fmla="*/ 0 w 2667"/>
                <a:gd name="T53" fmla="*/ 1282 h 3553"/>
                <a:gd name="T54" fmla="*/ 427 w 2667"/>
                <a:gd name="T55" fmla="*/ 1307 h 3553"/>
                <a:gd name="T56" fmla="*/ 0 w 2667"/>
                <a:gd name="T57" fmla="*/ 874 h 3553"/>
                <a:gd name="T58" fmla="*/ 2115 w 2667"/>
                <a:gd name="T59" fmla="*/ 2697 h 3553"/>
                <a:gd name="T60" fmla="*/ 2115 w 2667"/>
                <a:gd name="T61" fmla="*/ 2697 h 3553"/>
                <a:gd name="T62" fmla="*/ 2200 w 2667"/>
                <a:gd name="T63" fmla="*/ 2566 h 3553"/>
                <a:gd name="T64" fmla="*/ 2200 w 2667"/>
                <a:gd name="T65" fmla="*/ 986 h 3553"/>
                <a:gd name="T66" fmla="*/ 2115 w 2667"/>
                <a:gd name="T67" fmla="*/ 855 h 3553"/>
                <a:gd name="T68" fmla="*/ 0 w 2667"/>
                <a:gd name="T69" fmla="*/ 556 h 3553"/>
                <a:gd name="T70" fmla="*/ 0 w 2667"/>
                <a:gd name="T71" fmla="*/ 289 h 3553"/>
                <a:gd name="T72" fmla="*/ 1334 w 2667"/>
                <a:gd name="T73" fmla="*/ 0 h 3553"/>
                <a:gd name="T74" fmla="*/ 2666 w 2667"/>
                <a:gd name="T75" fmla="*/ 289 h 3553"/>
                <a:gd name="T76" fmla="*/ 2666 w 2667"/>
                <a:gd name="T77" fmla="*/ 3261 h 3553"/>
                <a:gd name="T78" fmla="*/ 1334 w 2667"/>
                <a:gd name="T79" fmla="*/ 3552 h 3553"/>
                <a:gd name="T80" fmla="*/ 0 w 2667"/>
                <a:gd name="T81" fmla="*/ 3261 h 3553"/>
                <a:gd name="T82" fmla="*/ 0 w 2667"/>
                <a:gd name="T83" fmla="*/ 2996 h 3553"/>
                <a:gd name="T84" fmla="*/ 2115 w 2667"/>
                <a:gd name="T85" fmla="*/ 2697 h 3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67" h="3553">
                  <a:moveTo>
                    <a:pt x="2027" y="1613"/>
                  </a:moveTo>
                  <a:lnTo>
                    <a:pt x="1030" y="1588"/>
                  </a:lnTo>
                  <a:lnTo>
                    <a:pt x="1376" y="1956"/>
                  </a:lnTo>
                  <a:lnTo>
                    <a:pt x="2027" y="1938"/>
                  </a:lnTo>
                  <a:lnTo>
                    <a:pt x="2027" y="1613"/>
                  </a:lnTo>
                  <a:close/>
                  <a:moveTo>
                    <a:pt x="1877" y="2483"/>
                  </a:moveTo>
                  <a:lnTo>
                    <a:pt x="2027" y="2466"/>
                  </a:lnTo>
                  <a:lnTo>
                    <a:pt x="2027" y="2154"/>
                  </a:lnTo>
                  <a:lnTo>
                    <a:pt x="1590" y="2179"/>
                  </a:lnTo>
                  <a:lnTo>
                    <a:pt x="1877" y="2483"/>
                  </a:lnTo>
                  <a:close/>
                  <a:moveTo>
                    <a:pt x="0" y="2679"/>
                  </a:moveTo>
                  <a:lnTo>
                    <a:pt x="1615" y="2510"/>
                  </a:lnTo>
                  <a:lnTo>
                    <a:pt x="1305" y="2196"/>
                  </a:lnTo>
                  <a:lnTo>
                    <a:pt x="0" y="2271"/>
                  </a:lnTo>
                  <a:lnTo>
                    <a:pt x="0" y="2679"/>
                  </a:lnTo>
                  <a:close/>
                  <a:moveTo>
                    <a:pt x="699" y="1580"/>
                  </a:moveTo>
                  <a:lnTo>
                    <a:pt x="0" y="1563"/>
                  </a:lnTo>
                  <a:lnTo>
                    <a:pt x="0" y="1988"/>
                  </a:lnTo>
                  <a:lnTo>
                    <a:pt x="1076" y="1963"/>
                  </a:lnTo>
                  <a:lnTo>
                    <a:pt x="699" y="1580"/>
                  </a:lnTo>
                  <a:close/>
                  <a:moveTo>
                    <a:pt x="781" y="1326"/>
                  </a:moveTo>
                  <a:lnTo>
                    <a:pt x="2027" y="1397"/>
                  </a:lnTo>
                  <a:lnTo>
                    <a:pt x="2027" y="1086"/>
                  </a:lnTo>
                  <a:lnTo>
                    <a:pt x="393" y="914"/>
                  </a:lnTo>
                  <a:lnTo>
                    <a:pt x="781" y="1326"/>
                  </a:lnTo>
                  <a:close/>
                  <a:moveTo>
                    <a:pt x="0" y="874"/>
                  </a:moveTo>
                  <a:lnTo>
                    <a:pt x="0" y="1282"/>
                  </a:lnTo>
                  <a:lnTo>
                    <a:pt x="427" y="1307"/>
                  </a:lnTo>
                  <a:lnTo>
                    <a:pt x="0" y="874"/>
                  </a:lnTo>
                  <a:close/>
                  <a:moveTo>
                    <a:pt x="2115" y="2697"/>
                  </a:moveTo>
                  <a:lnTo>
                    <a:pt x="2115" y="2697"/>
                  </a:lnTo>
                  <a:cubicBezTo>
                    <a:pt x="2154" y="2691"/>
                    <a:pt x="2200" y="2643"/>
                    <a:pt x="2200" y="2566"/>
                  </a:cubicBezTo>
                  <a:lnTo>
                    <a:pt x="2200" y="986"/>
                  </a:lnTo>
                  <a:cubicBezTo>
                    <a:pt x="2200" y="911"/>
                    <a:pt x="2156" y="861"/>
                    <a:pt x="2115" y="855"/>
                  </a:cubicBezTo>
                  <a:lnTo>
                    <a:pt x="0" y="556"/>
                  </a:lnTo>
                  <a:lnTo>
                    <a:pt x="0" y="289"/>
                  </a:lnTo>
                  <a:cubicBezTo>
                    <a:pt x="239" y="118"/>
                    <a:pt x="745" y="0"/>
                    <a:pt x="1334" y="0"/>
                  </a:cubicBezTo>
                  <a:cubicBezTo>
                    <a:pt x="1921" y="0"/>
                    <a:pt x="2427" y="118"/>
                    <a:pt x="2666" y="289"/>
                  </a:cubicBezTo>
                  <a:lnTo>
                    <a:pt x="2666" y="3261"/>
                  </a:lnTo>
                  <a:cubicBezTo>
                    <a:pt x="2427" y="3433"/>
                    <a:pt x="1921" y="3552"/>
                    <a:pt x="1334" y="3552"/>
                  </a:cubicBezTo>
                  <a:cubicBezTo>
                    <a:pt x="745" y="3552"/>
                    <a:pt x="239" y="3433"/>
                    <a:pt x="0" y="3261"/>
                  </a:cubicBezTo>
                  <a:lnTo>
                    <a:pt x="0" y="2996"/>
                  </a:lnTo>
                  <a:lnTo>
                    <a:pt x="2115" y="26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2">
              <a:extLst>
                <a:ext uri="{FF2B5EF4-FFF2-40B4-BE49-F238E27FC236}">
                  <a16:creationId xmlns:a16="http://schemas.microsoft.com/office/drawing/2014/main" id="{D374E611-A1CA-F548-9165-6071807F8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663" y="1123950"/>
              <a:ext cx="4032250" cy="1222375"/>
            </a:xfrm>
            <a:custGeom>
              <a:avLst/>
              <a:gdLst>
                <a:gd name="T0" fmla="*/ 0 w 11202"/>
                <a:gd name="T1" fmla="*/ 1911 h 3397"/>
                <a:gd name="T2" fmla="*/ 984 w 11202"/>
                <a:gd name="T3" fmla="*/ 1130 h 3397"/>
                <a:gd name="T4" fmla="*/ 401 w 11202"/>
                <a:gd name="T5" fmla="*/ 2610 h 3397"/>
                <a:gd name="T6" fmla="*/ 2071 w 11202"/>
                <a:gd name="T7" fmla="*/ 1929 h 3397"/>
                <a:gd name="T8" fmla="*/ 1515 w 11202"/>
                <a:gd name="T9" fmla="*/ 2044 h 3397"/>
                <a:gd name="T10" fmla="*/ 2635 w 11202"/>
                <a:gd name="T11" fmla="*/ 2495 h 3397"/>
                <a:gd name="T12" fmla="*/ 1117 w 11202"/>
                <a:gd name="T13" fmla="*/ 1815 h 3397"/>
                <a:gd name="T14" fmla="*/ 2720 w 11202"/>
                <a:gd name="T15" fmla="*/ 1386 h 3397"/>
                <a:gd name="T16" fmla="*/ 1935 w 11202"/>
                <a:gd name="T17" fmla="*/ 1113 h 3397"/>
                <a:gd name="T18" fmla="*/ 1523 w 11202"/>
                <a:gd name="T19" fmla="*/ 1586 h 3397"/>
                <a:gd name="T20" fmla="*/ 2335 w 11202"/>
                <a:gd name="T21" fmla="*/ 1396 h 3397"/>
                <a:gd name="T22" fmla="*/ 10554 w 11202"/>
                <a:gd name="T23" fmla="*/ 1929 h 3397"/>
                <a:gd name="T24" fmla="*/ 10487 w 11202"/>
                <a:gd name="T25" fmla="*/ 2331 h 3397"/>
                <a:gd name="T26" fmla="*/ 10417 w 11202"/>
                <a:gd name="T27" fmla="*/ 2670 h 3397"/>
                <a:gd name="T28" fmla="*/ 9751 w 11202"/>
                <a:gd name="T29" fmla="*/ 959 h 3397"/>
                <a:gd name="T30" fmla="*/ 11118 w 11202"/>
                <a:gd name="T31" fmla="*/ 1886 h 3397"/>
                <a:gd name="T32" fmla="*/ 10417 w 11202"/>
                <a:gd name="T33" fmla="*/ 1113 h 3397"/>
                <a:gd name="T34" fmla="*/ 10425 w 11202"/>
                <a:gd name="T35" fmla="*/ 1627 h 3397"/>
                <a:gd name="T36" fmla="*/ 10417 w 11202"/>
                <a:gd name="T37" fmla="*/ 1113 h 3397"/>
                <a:gd name="T38" fmla="*/ 9323 w 11202"/>
                <a:gd name="T39" fmla="*/ 2366 h 3397"/>
                <a:gd name="T40" fmla="*/ 9366 w 11202"/>
                <a:gd name="T41" fmla="*/ 1190 h 3397"/>
                <a:gd name="T42" fmla="*/ 8910 w 11202"/>
                <a:gd name="T43" fmla="*/ 403 h 3397"/>
                <a:gd name="T44" fmla="*/ 8515 w 11202"/>
                <a:gd name="T45" fmla="*/ 2092 h 3397"/>
                <a:gd name="T46" fmla="*/ 9498 w 11202"/>
                <a:gd name="T47" fmla="*/ 2464 h 3397"/>
                <a:gd name="T48" fmla="*/ 5603 w 11202"/>
                <a:gd name="T49" fmla="*/ 770 h 3397"/>
                <a:gd name="T50" fmla="*/ 4793 w 11202"/>
                <a:gd name="T51" fmla="*/ 2054 h 3397"/>
                <a:gd name="T52" fmla="*/ 5957 w 11202"/>
                <a:gd name="T53" fmla="*/ 2981 h 3397"/>
                <a:gd name="T54" fmla="*/ 4854 w 11202"/>
                <a:gd name="T55" fmla="*/ 3250 h 3397"/>
                <a:gd name="T56" fmla="*/ 6411 w 11202"/>
                <a:gd name="T57" fmla="*/ 2341 h 3397"/>
                <a:gd name="T58" fmla="*/ 6017 w 11202"/>
                <a:gd name="T59" fmla="*/ 2227 h 3397"/>
                <a:gd name="T60" fmla="*/ 5193 w 11202"/>
                <a:gd name="T61" fmla="*/ 2227 h 3397"/>
                <a:gd name="T62" fmla="*/ 6017 w 11202"/>
                <a:gd name="T63" fmla="*/ 1209 h 3397"/>
                <a:gd name="T64" fmla="*/ 7464 w 11202"/>
                <a:gd name="T65" fmla="*/ 770 h 3397"/>
                <a:gd name="T66" fmla="*/ 6652 w 11202"/>
                <a:gd name="T67" fmla="*/ 2040 h 3397"/>
                <a:gd name="T68" fmla="*/ 7926 w 11202"/>
                <a:gd name="T69" fmla="*/ 2610 h 3397"/>
                <a:gd name="T70" fmla="*/ 8272 w 11202"/>
                <a:gd name="T71" fmla="*/ 1386 h 3397"/>
                <a:gd name="T72" fmla="*/ 7874 w 11202"/>
                <a:gd name="T73" fmla="*/ 2142 h 3397"/>
                <a:gd name="T74" fmla="*/ 7050 w 11202"/>
                <a:gd name="T75" fmla="*/ 1209 h 3397"/>
                <a:gd name="T76" fmla="*/ 7874 w 11202"/>
                <a:gd name="T77" fmla="*/ 2142 h 3397"/>
                <a:gd name="T78" fmla="*/ 4152 w 11202"/>
                <a:gd name="T79" fmla="*/ 29 h 3397"/>
                <a:gd name="T80" fmla="*/ 3057 w 11202"/>
                <a:gd name="T81" fmla="*/ 953 h 3397"/>
                <a:gd name="T82" fmla="*/ 3744 w 11202"/>
                <a:gd name="T83" fmla="*/ 2670 h 3397"/>
                <a:gd name="T84" fmla="*/ 4550 w 11202"/>
                <a:gd name="T85" fmla="*/ 428 h 3397"/>
                <a:gd name="T86" fmla="*/ 4161 w 11202"/>
                <a:gd name="T87" fmla="*/ 2227 h 3397"/>
                <a:gd name="T88" fmla="*/ 3340 w 11202"/>
                <a:gd name="T89" fmla="*/ 1209 h 3397"/>
                <a:gd name="T90" fmla="*/ 4161 w 11202"/>
                <a:gd name="T91" fmla="*/ 2227 h 3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202" h="3397">
                  <a:moveTo>
                    <a:pt x="0" y="2271"/>
                  </a:moveTo>
                  <a:lnTo>
                    <a:pt x="0" y="2271"/>
                  </a:lnTo>
                  <a:lnTo>
                    <a:pt x="0" y="1911"/>
                  </a:lnTo>
                  <a:cubicBezTo>
                    <a:pt x="0" y="1644"/>
                    <a:pt x="8" y="1221"/>
                    <a:pt x="123" y="955"/>
                  </a:cubicBezTo>
                  <a:cubicBezTo>
                    <a:pt x="406" y="816"/>
                    <a:pt x="710" y="749"/>
                    <a:pt x="1047" y="791"/>
                  </a:cubicBezTo>
                  <a:cubicBezTo>
                    <a:pt x="1065" y="916"/>
                    <a:pt x="1047" y="1030"/>
                    <a:pt x="984" y="1130"/>
                  </a:cubicBezTo>
                  <a:cubicBezTo>
                    <a:pt x="812" y="1103"/>
                    <a:pt x="641" y="1124"/>
                    <a:pt x="470" y="1198"/>
                  </a:cubicBezTo>
                  <a:cubicBezTo>
                    <a:pt x="406" y="1394"/>
                    <a:pt x="401" y="1700"/>
                    <a:pt x="401" y="1873"/>
                  </a:cubicBezTo>
                  <a:lnTo>
                    <a:pt x="401" y="2610"/>
                  </a:lnTo>
                  <a:cubicBezTo>
                    <a:pt x="270" y="2631"/>
                    <a:pt x="191" y="2631"/>
                    <a:pt x="39" y="2610"/>
                  </a:cubicBezTo>
                  <a:cubicBezTo>
                    <a:pt x="0" y="2499"/>
                    <a:pt x="0" y="2387"/>
                    <a:pt x="0" y="2271"/>
                  </a:cubicBezTo>
                  <a:close/>
                  <a:moveTo>
                    <a:pt x="2071" y="1929"/>
                  </a:moveTo>
                  <a:lnTo>
                    <a:pt x="2071" y="1929"/>
                  </a:lnTo>
                  <a:cubicBezTo>
                    <a:pt x="1925" y="1929"/>
                    <a:pt x="1686" y="1921"/>
                    <a:pt x="1515" y="1890"/>
                  </a:cubicBezTo>
                  <a:lnTo>
                    <a:pt x="1515" y="2044"/>
                  </a:lnTo>
                  <a:cubicBezTo>
                    <a:pt x="1515" y="2316"/>
                    <a:pt x="1783" y="2331"/>
                    <a:pt x="2006" y="2331"/>
                  </a:cubicBezTo>
                  <a:cubicBezTo>
                    <a:pt x="2164" y="2331"/>
                    <a:pt x="2391" y="2302"/>
                    <a:pt x="2568" y="2239"/>
                  </a:cubicBezTo>
                  <a:cubicBezTo>
                    <a:pt x="2627" y="2319"/>
                    <a:pt x="2649" y="2400"/>
                    <a:pt x="2635" y="2495"/>
                  </a:cubicBezTo>
                  <a:cubicBezTo>
                    <a:pt x="2435" y="2606"/>
                    <a:pt x="2202" y="2670"/>
                    <a:pt x="1935" y="2670"/>
                  </a:cubicBezTo>
                  <a:cubicBezTo>
                    <a:pt x="1502" y="2670"/>
                    <a:pt x="1117" y="2564"/>
                    <a:pt x="1117" y="2054"/>
                  </a:cubicBezTo>
                  <a:lnTo>
                    <a:pt x="1117" y="1815"/>
                  </a:lnTo>
                  <a:cubicBezTo>
                    <a:pt x="1117" y="1565"/>
                    <a:pt x="1167" y="1198"/>
                    <a:pt x="1267" y="959"/>
                  </a:cubicBezTo>
                  <a:cubicBezTo>
                    <a:pt x="1502" y="834"/>
                    <a:pt x="1729" y="770"/>
                    <a:pt x="1938" y="770"/>
                  </a:cubicBezTo>
                  <a:cubicBezTo>
                    <a:pt x="2395" y="770"/>
                    <a:pt x="2720" y="911"/>
                    <a:pt x="2720" y="1386"/>
                  </a:cubicBezTo>
                  <a:cubicBezTo>
                    <a:pt x="2720" y="1509"/>
                    <a:pt x="2687" y="1758"/>
                    <a:pt x="2635" y="1886"/>
                  </a:cubicBezTo>
                  <a:cubicBezTo>
                    <a:pt x="2481" y="1904"/>
                    <a:pt x="2271" y="1929"/>
                    <a:pt x="2071" y="1929"/>
                  </a:cubicBezTo>
                  <a:close/>
                  <a:moveTo>
                    <a:pt x="1935" y="1113"/>
                  </a:moveTo>
                  <a:lnTo>
                    <a:pt x="1935" y="1113"/>
                  </a:lnTo>
                  <a:cubicBezTo>
                    <a:pt x="1817" y="1113"/>
                    <a:pt x="1706" y="1144"/>
                    <a:pt x="1590" y="1203"/>
                  </a:cubicBezTo>
                  <a:cubicBezTo>
                    <a:pt x="1553" y="1309"/>
                    <a:pt x="1530" y="1455"/>
                    <a:pt x="1523" y="1586"/>
                  </a:cubicBezTo>
                  <a:cubicBezTo>
                    <a:pt x="1681" y="1627"/>
                    <a:pt x="1809" y="1627"/>
                    <a:pt x="1942" y="1627"/>
                  </a:cubicBezTo>
                  <a:cubicBezTo>
                    <a:pt x="2096" y="1627"/>
                    <a:pt x="2208" y="1617"/>
                    <a:pt x="2306" y="1596"/>
                  </a:cubicBezTo>
                  <a:cubicBezTo>
                    <a:pt x="2327" y="1529"/>
                    <a:pt x="2335" y="1463"/>
                    <a:pt x="2335" y="1396"/>
                  </a:cubicBezTo>
                  <a:cubicBezTo>
                    <a:pt x="2335" y="1159"/>
                    <a:pt x="2139" y="1113"/>
                    <a:pt x="1935" y="1113"/>
                  </a:cubicBezTo>
                  <a:close/>
                  <a:moveTo>
                    <a:pt x="10554" y="1929"/>
                  </a:moveTo>
                  <a:lnTo>
                    <a:pt x="10554" y="1929"/>
                  </a:lnTo>
                  <a:cubicBezTo>
                    <a:pt x="10408" y="1929"/>
                    <a:pt x="10170" y="1921"/>
                    <a:pt x="9999" y="1890"/>
                  </a:cubicBezTo>
                  <a:lnTo>
                    <a:pt x="9999" y="2044"/>
                  </a:lnTo>
                  <a:cubicBezTo>
                    <a:pt x="9999" y="2316"/>
                    <a:pt x="10264" y="2331"/>
                    <a:pt x="10487" y="2331"/>
                  </a:cubicBezTo>
                  <a:cubicBezTo>
                    <a:pt x="10645" y="2331"/>
                    <a:pt x="10872" y="2302"/>
                    <a:pt x="11051" y="2239"/>
                  </a:cubicBezTo>
                  <a:cubicBezTo>
                    <a:pt x="11110" y="2319"/>
                    <a:pt x="11132" y="2400"/>
                    <a:pt x="11118" y="2495"/>
                  </a:cubicBezTo>
                  <a:cubicBezTo>
                    <a:pt x="10918" y="2606"/>
                    <a:pt x="10683" y="2670"/>
                    <a:pt x="10417" y="2670"/>
                  </a:cubicBezTo>
                  <a:cubicBezTo>
                    <a:pt x="9985" y="2670"/>
                    <a:pt x="9600" y="2564"/>
                    <a:pt x="9600" y="2054"/>
                  </a:cubicBezTo>
                  <a:lnTo>
                    <a:pt x="9600" y="1815"/>
                  </a:lnTo>
                  <a:cubicBezTo>
                    <a:pt x="9600" y="1565"/>
                    <a:pt x="9649" y="1198"/>
                    <a:pt x="9751" y="959"/>
                  </a:cubicBezTo>
                  <a:cubicBezTo>
                    <a:pt x="9985" y="834"/>
                    <a:pt x="10212" y="770"/>
                    <a:pt x="10421" y="770"/>
                  </a:cubicBezTo>
                  <a:cubicBezTo>
                    <a:pt x="10875" y="770"/>
                    <a:pt x="11201" y="911"/>
                    <a:pt x="11201" y="1386"/>
                  </a:cubicBezTo>
                  <a:cubicBezTo>
                    <a:pt x="11201" y="1509"/>
                    <a:pt x="11170" y="1758"/>
                    <a:pt x="11118" y="1886"/>
                  </a:cubicBezTo>
                  <a:cubicBezTo>
                    <a:pt x="10962" y="1904"/>
                    <a:pt x="10752" y="1929"/>
                    <a:pt x="10554" y="1929"/>
                  </a:cubicBezTo>
                  <a:close/>
                  <a:moveTo>
                    <a:pt x="10417" y="1113"/>
                  </a:moveTo>
                  <a:lnTo>
                    <a:pt x="10417" y="1113"/>
                  </a:lnTo>
                  <a:cubicBezTo>
                    <a:pt x="10299" y="1113"/>
                    <a:pt x="10187" y="1144"/>
                    <a:pt x="10072" y="1203"/>
                  </a:cubicBezTo>
                  <a:cubicBezTo>
                    <a:pt x="10037" y="1309"/>
                    <a:pt x="10012" y="1455"/>
                    <a:pt x="10007" y="1586"/>
                  </a:cubicBezTo>
                  <a:cubicBezTo>
                    <a:pt x="10162" y="1627"/>
                    <a:pt x="10293" y="1627"/>
                    <a:pt x="10425" y="1627"/>
                  </a:cubicBezTo>
                  <a:cubicBezTo>
                    <a:pt x="10579" y="1627"/>
                    <a:pt x="10691" y="1617"/>
                    <a:pt x="10789" y="1596"/>
                  </a:cubicBezTo>
                  <a:cubicBezTo>
                    <a:pt x="10810" y="1529"/>
                    <a:pt x="10816" y="1463"/>
                    <a:pt x="10816" y="1396"/>
                  </a:cubicBezTo>
                  <a:cubicBezTo>
                    <a:pt x="10816" y="1159"/>
                    <a:pt x="10620" y="1113"/>
                    <a:pt x="10417" y="1113"/>
                  </a:cubicBezTo>
                  <a:close/>
                  <a:moveTo>
                    <a:pt x="9447" y="2356"/>
                  </a:moveTo>
                  <a:lnTo>
                    <a:pt x="9447" y="2356"/>
                  </a:lnTo>
                  <a:cubicBezTo>
                    <a:pt x="9371" y="2364"/>
                    <a:pt x="9348" y="2366"/>
                    <a:pt x="9323" y="2366"/>
                  </a:cubicBezTo>
                  <a:cubicBezTo>
                    <a:pt x="9119" y="2366"/>
                    <a:pt x="8910" y="2352"/>
                    <a:pt x="8910" y="2071"/>
                  </a:cubicBezTo>
                  <a:lnTo>
                    <a:pt x="8910" y="1190"/>
                  </a:lnTo>
                  <a:lnTo>
                    <a:pt x="9366" y="1190"/>
                  </a:lnTo>
                  <a:cubicBezTo>
                    <a:pt x="9400" y="1078"/>
                    <a:pt x="9400" y="963"/>
                    <a:pt x="9366" y="851"/>
                  </a:cubicBezTo>
                  <a:lnTo>
                    <a:pt x="8910" y="851"/>
                  </a:lnTo>
                  <a:lnTo>
                    <a:pt x="8910" y="403"/>
                  </a:lnTo>
                  <a:cubicBezTo>
                    <a:pt x="8784" y="372"/>
                    <a:pt x="8665" y="372"/>
                    <a:pt x="8553" y="406"/>
                  </a:cubicBezTo>
                  <a:cubicBezTo>
                    <a:pt x="8515" y="574"/>
                    <a:pt x="8515" y="761"/>
                    <a:pt x="8515" y="924"/>
                  </a:cubicBezTo>
                  <a:lnTo>
                    <a:pt x="8515" y="2092"/>
                  </a:lnTo>
                  <a:cubicBezTo>
                    <a:pt x="8515" y="2556"/>
                    <a:pt x="8861" y="2660"/>
                    <a:pt x="9060" y="2664"/>
                  </a:cubicBezTo>
                  <a:cubicBezTo>
                    <a:pt x="9306" y="2670"/>
                    <a:pt x="9439" y="2618"/>
                    <a:pt x="9497" y="2589"/>
                  </a:cubicBezTo>
                  <a:cubicBezTo>
                    <a:pt x="9497" y="2547"/>
                    <a:pt x="9512" y="2543"/>
                    <a:pt x="9498" y="2464"/>
                  </a:cubicBezTo>
                  <a:cubicBezTo>
                    <a:pt x="9485" y="2383"/>
                    <a:pt x="9464" y="2392"/>
                    <a:pt x="9447" y="2356"/>
                  </a:cubicBezTo>
                  <a:close/>
                  <a:moveTo>
                    <a:pt x="5603" y="770"/>
                  </a:moveTo>
                  <a:lnTo>
                    <a:pt x="5603" y="770"/>
                  </a:lnTo>
                  <a:cubicBezTo>
                    <a:pt x="5393" y="770"/>
                    <a:pt x="5174" y="826"/>
                    <a:pt x="4914" y="953"/>
                  </a:cubicBezTo>
                  <a:cubicBezTo>
                    <a:pt x="4802" y="1219"/>
                    <a:pt x="4793" y="1638"/>
                    <a:pt x="4793" y="1904"/>
                  </a:cubicBezTo>
                  <a:lnTo>
                    <a:pt x="4793" y="2054"/>
                  </a:lnTo>
                  <a:cubicBezTo>
                    <a:pt x="4793" y="2564"/>
                    <a:pt x="5166" y="2670"/>
                    <a:pt x="5586" y="2670"/>
                  </a:cubicBezTo>
                  <a:cubicBezTo>
                    <a:pt x="5740" y="2670"/>
                    <a:pt x="5880" y="2631"/>
                    <a:pt x="6009" y="2568"/>
                  </a:cubicBezTo>
                  <a:cubicBezTo>
                    <a:pt x="6005" y="2712"/>
                    <a:pt x="5988" y="2900"/>
                    <a:pt x="5957" y="2981"/>
                  </a:cubicBezTo>
                  <a:cubicBezTo>
                    <a:pt x="5845" y="3033"/>
                    <a:pt x="5709" y="3058"/>
                    <a:pt x="5576" y="3058"/>
                  </a:cubicBezTo>
                  <a:cubicBezTo>
                    <a:pt x="5407" y="3058"/>
                    <a:pt x="5216" y="3042"/>
                    <a:pt x="4981" y="2948"/>
                  </a:cubicBezTo>
                  <a:cubicBezTo>
                    <a:pt x="4914" y="3029"/>
                    <a:pt x="4872" y="3136"/>
                    <a:pt x="4854" y="3250"/>
                  </a:cubicBezTo>
                  <a:cubicBezTo>
                    <a:pt x="5122" y="3365"/>
                    <a:pt x="5310" y="3396"/>
                    <a:pt x="5580" y="3396"/>
                  </a:cubicBezTo>
                  <a:cubicBezTo>
                    <a:pt x="5915" y="3396"/>
                    <a:pt x="6125" y="3310"/>
                    <a:pt x="6300" y="3208"/>
                  </a:cubicBezTo>
                  <a:cubicBezTo>
                    <a:pt x="6377" y="2965"/>
                    <a:pt x="6404" y="2652"/>
                    <a:pt x="6411" y="2341"/>
                  </a:cubicBezTo>
                  <a:lnTo>
                    <a:pt x="6411" y="1386"/>
                  </a:lnTo>
                  <a:cubicBezTo>
                    <a:pt x="6411" y="890"/>
                    <a:pt x="6055" y="770"/>
                    <a:pt x="5603" y="770"/>
                  </a:cubicBezTo>
                  <a:close/>
                  <a:moveTo>
                    <a:pt x="6017" y="2227"/>
                  </a:moveTo>
                  <a:lnTo>
                    <a:pt x="6017" y="2227"/>
                  </a:lnTo>
                  <a:cubicBezTo>
                    <a:pt x="5942" y="2287"/>
                    <a:pt x="5786" y="2327"/>
                    <a:pt x="5605" y="2327"/>
                  </a:cubicBezTo>
                  <a:cubicBezTo>
                    <a:pt x="5424" y="2327"/>
                    <a:pt x="5268" y="2287"/>
                    <a:pt x="5193" y="2227"/>
                  </a:cubicBezTo>
                  <a:lnTo>
                    <a:pt x="5193" y="1209"/>
                  </a:lnTo>
                  <a:cubicBezTo>
                    <a:pt x="5268" y="1149"/>
                    <a:pt x="5424" y="1109"/>
                    <a:pt x="5605" y="1109"/>
                  </a:cubicBezTo>
                  <a:cubicBezTo>
                    <a:pt x="5786" y="1109"/>
                    <a:pt x="5942" y="1149"/>
                    <a:pt x="6017" y="1209"/>
                  </a:cubicBezTo>
                  <a:lnTo>
                    <a:pt x="6017" y="2227"/>
                  </a:lnTo>
                  <a:close/>
                  <a:moveTo>
                    <a:pt x="7464" y="770"/>
                  </a:moveTo>
                  <a:lnTo>
                    <a:pt x="7464" y="770"/>
                  </a:lnTo>
                  <a:cubicBezTo>
                    <a:pt x="7254" y="770"/>
                    <a:pt x="7033" y="826"/>
                    <a:pt x="6775" y="953"/>
                  </a:cubicBezTo>
                  <a:cubicBezTo>
                    <a:pt x="6663" y="1219"/>
                    <a:pt x="6652" y="1638"/>
                    <a:pt x="6652" y="1904"/>
                  </a:cubicBezTo>
                  <a:lnTo>
                    <a:pt x="6652" y="2040"/>
                  </a:lnTo>
                  <a:cubicBezTo>
                    <a:pt x="6652" y="2547"/>
                    <a:pt x="7083" y="2649"/>
                    <a:pt x="7310" y="2649"/>
                  </a:cubicBezTo>
                  <a:cubicBezTo>
                    <a:pt x="7545" y="2649"/>
                    <a:pt x="7768" y="2568"/>
                    <a:pt x="7895" y="2439"/>
                  </a:cubicBezTo>
                  <a:lnTo>
                    <a:pt x="7926" y="2610"/>
                  </a:lnTo>
                  <a:cubicBezTo>
                    <a:pt x="8051" y="2635"/>
                    <a:pt x="8136" y="2639"/>
                    <a:pt x="8244" y="2610"/>
                  </a:cubicBezTo>
                  <a:cubicBezTo>
                    <a:pt x="8259" y="2499"/>
                    <a:pt x="8272" y="2316"/>
                    <a:pt x="8272" y="2123"/>
                  </a:cubicBezTo>
                  <a:lnTo>
                    <a:pt x="8272" y="1386"/>
                  </a:lnTo>
                  <a:cubicBezTo>
                    <a:pt x="8272" y="890"/>
                    <a:pt x="7916" y="770"/>
                    <a:pt x="7464" y="770"/>
                  </a:cubicBezTo>
                  <a:close/>
                  <a:moveTo>
                    <a:pt x="7874" y="2142"/>
                  </a:moveTo>
                  <a:lnTo>
                    <a:pt x="7874" y="2142"/>
                  </a:lnTo>
                  <a:cubicBezTo>
                    <a:pt x="7801" y="2200"/>
                    <a:pt x="7643" y="2294"/>
                    <a:pt x="7462" y="2294"/>
                  </a:cubicBezTo>
                  <a:cubicBezTo>
                    <a:pt x="7281" y="2294"/>
                    <a:pt x="7125" y="2254"/>
                    <a:pt x="7050" y="2196"/>
                  </a:cubicBezTo>
                  <a:lnTo>
                    <a:pt x="7050" y="1209"/>
                  </a:lnTo>
                  <a:cubicBezTo>
                    <a:pt x="7125" y="1149"/>
                    <a:pt x="7281" y="1109"/>
                    <a:pt x="7462" y="1109"/>
                  </a:cubicBezTo>
                  <a:cubicBezTo>
                    <a:pt x="7643" y="1109"/>
                    <a:pt x="7801" y="1149"/>
                    <a:pt x="7874" y="1209"/>
                  </a:cubicBezTo>
                  <a:lnTo>
                    <a:pt x="7874" y="2142"/>
                  </a:lnTo>
                  <a:close/>
                  <a:moveTo>
                    <a:pt x="4512" y="29"/>
                  </a:moveTo>
                  <a:lnTo>
                    <a:pt x="4512" y="29"/>
                  </a:lnTo>
                  <a:cubicBezTo>
                    <a:pt x="4375" y="0"/>
                    <a:pt x="4281" y="4"/>
                    <a:pt x="4152" y="29"/>
                  </a:cubicBezTo>
                  <a:lnTo>
                    <a:pt x="4152" y="868"/>
                  </a:lnTo>
                  <a:cubicBezTo>
                    <a:pt x="4054" y="795"/>
                    <a:pt x="3907" y="770"/>
                    <a:pt x="3744" y="770"/>
                  </a:cubicBezTo>
                  <a:cubicBezTo>
                    <a:pt x="3532" y="770"/>
                    <a:pt x="3313" y="826"/>
                    <a:pt x="3057" y="953"/>
                  </a:cubicBezTo>
                  <a:cubicBezTo>
                    <a:pt x="2958" y="1182"/>
                    <a:pt x="2939" y="1548"/>
                    <a:pt x="2935" y="1796"/>
                  </a:cubicBezTo>
                  <a:lnTo>
                    <a:pt x="2935" y="2054"/>
                  </a:lnTo>
                  <a:cubicBezTo>
                    <a:pt x="2935" y="2564"/>
                    <a:pt x="3309" y="2670"/>
                    <a:pt x="3744" y="2670"/>
                  </a:cubicBezTo>
                  <a:cubicBezTo>
                    <a:pt x="4009" y="2670"/>
                    <a:pt x="4240" y="2602"/>
                    <a:pt x="4435" y="2481"/>
                  </a:cubicBezTo>
                  <a:cubicBezTo>
                    <a:pt x="4548" y="2200"/>
                    <a:pt x="4550" y="1669"/>
                    <a:pt x="4550" y="1557"/>
                  </a:cubicBezTo>
                  <a:lnTo>
                    <a:pt x="4550" y="428"/>
                  </a:lnTo>
                  <a:cubicBezTo>
                    <a:pt x="4550" y="295"/>
                    <a:pt x="4550" y="162"/>
                    <a:pt x="4512" y="29"/>
                  </a:cubicBezTo>
                  <a:close/>
                  <a:moveTo>
                    <a:pt x="4161" y="2227"/>
                  </a:moveTo>
                  <a:lnTo>
                    <a:pt x="4161" y="2227"/>
                  </a:lnTo>
                  <a:cubicBezTo>
                    <a:pt x="4088" y="2287"/>
                    <a:pt x="3932" y="2327"/>
                    <a:pt x="3751" y="2327"/>
                  </a:cubicBezTo>
                  <a:cubicBezTo>
                    <a:pt x="3569" y="2327"/>
                    <a:pt x="3413" y="2287"/>
                    <a:pt x="3340" y="2227"/>
                  </a:cubicBezTo>
                  <a:lnTo>
                    <a:pt x="3340" y="1209"/>
                  </a:lnTo>
                  <a:cubicBezTo>
                    <a:pt x="3413" y="1149"/>
                    <a:pt x="3569" y="1109"/>
                    <a:pt x="3751" y="1109"/>
                  </a:cubicBezTo>
                  <a:cubicBezTo>
                    <a:pt x="3932" y="1109"/>
                    <a:pt x="4088" y="1149"/>
                    <a:pt x="4161" y="1209"/>
                  </a:cubicBezTo>
                  <a:lnTo>
                    <a:pt x="4161" y="22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243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 i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7D12A2A-007B-D44A-B137-59A068CC9C6C}"/>
              </a:ext>
            </a:extLst>
          </p:cNvPr>
          <p:cNvGrpSpPr/>
          <p:nvPr userDrawn="1"/>
        </p:nvGrpSpPr>
        <p:grpSpPr>
          <a:xfrm>
            <a:off x="3352796" y="2802118"/>
            <a:ext cx="5246828" cy="1253763"/>
            <a:chOff x="676275" y="1096963"/>
            <a:chExt cx="5354638" cy="1279525"/>
          </a:xfrm>
        </p:grpSpPr>
        <p:sp>
          <p:nvSpPr>
            <p:cNvPr id="10" name="Freeform 1">
              <a:extLst>
                <a:ext uri="{FF2B5EF4-FFF2-40B4-BE49-F238E27FC236}">
                  <a16:creationId xmlns:a16="http://schemas.microsoft.com/office/drawing/2014/main" id="{D5AE6326-95DC-4D45-9AEC-242D36F32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" y="1096963"/>
              <a:ext cx="960438" cy="1279525"/>
            </a:xfrm>
            <a:custGeom>
              <a:avLst/>
              <a:gdLst>
                <a:gd name="T0" fmla="*/ 2027 w 2667"/>
                <a:gd name="T1" fmla="*/ 1613 h 3553"/>
                <a:gd name="T2" fmla="*/ 1030 w 2667"/>
                <a:gd name="T3" fmla="*/ 1588 h 3553"/>
                <a:gd name="T4" fmla="*/ 1376 w 2667"/>
                <a:gd name="T5" fmla="*/ 1956 h 3553"/>
                <a:gd name="T6" fmla="*/ 2027 w 2667"/>
                <a:gd name="T7" fmla="*/ 1938 h 3553"/>
                <a:gd name="T8" fmla="*/ 2027 w 2667"/>
                <a:gd name="T9" fmla="*/ 1613 h 3553"/>
                <a:gd name="T10" fmla="*/ 1877 w 2667"/>
                <a:gd name="T11" fmla="*/ 2483 h 3553"/>
                <a:gd name="T12" fmla="*/ 2027 w 2667"/>
                <a:gd name="T13" fmla="*/ 2466 h 3553"/>
                <a:gd name="T14" fmla="*/ 2027 w 2667"/>
                <a:gd name="T15" fmla="*/ 2154 h 3553"/>
                <a:gd name="T16" fmla="*/ 1590 w 2667"/>
                <a:gd name="T17" fmla="*/ 2179 h 3553"/>
                <a:gd name="T18" fmla="*/ 1877 w 2667"/>
                <a:gd name="T19" fmla="*/ 2483 h 3553"/>
                <a:gd name="T20" fmla="*/ 0 w 2667"/>
                <a:gd name="T21" fmla="*/ 2679 h 3553"/>
                <a:gd name="T22" fmla="*/ 1615 w 2667"/>
                <a:gd name="T23" fmla="*/ 2510 h 3553"/>
                <a:gd name="T24" fmla="*/ 1305 w 2667"/>
                <a:gd name="T25" fmla="*/ 2196 h 3553"/>
                <a:gd name="T26" fmla="*/ 0 w 2667"/>
                <a:gd name="T27" fmla="*/ 2271 h 3553"/>
                <a:gd name="T28" fmla="*/ 0 w 2667"/>
                <a:gd name="T29" fmla="*/ 2679 h 3553"/>
                <a:gd name="T30" fmla="*/ 699 w 2667"/>
                <a:gd name="T31" fmla="*/ 1580 h 3553"/>
                <a:gd name="T32" fmla="*/ 0 w 2667"/>
                <a:gd name="T33" fmla="*/ 1563 h 3553"/>
                <a:gd name="T34" fmla="*/ 0 w 2667"/>
                <a:gd name="T35" fmla="*/ 1988 h 3553"/>
                <a:gd name="T36" fmla="*/ 1076 w 2667"/>
                <a:gd name="T37" fmla="*/ 1963 h 3553"/>
                <a:gd name="T38" fmla="*/ 699 w 2667"/>
                <a:gd name="T39" fmla="*/ 1580 h 3553"/>
                <a:gd name="T40" fmla="*/ 781 w 2667"/>
                <a:gd name="T41" fmla="*/ 1326 h 3553"/>
                <a:gd name="T42" fmla="*/ 2027 w 2667"/>
                <a:gd name="T43" fmla="*/ 1397 h 3553"/>
                <a:gd name="T44" fmla="*/ 2027 w 2667"/>
                <a:gd name="T45" fmla="*/ 1086 h 3553"/>
                <a:gd name="T46" fmla="*/ 393 w 2667"/>
                <a:gd name="T47" fmla="*/ 914 h 3553"/>
                <a:gd name="T48" fmla="*/ 781 w 2667"/>
                <a:gd name="T49" fmla="*/ 1326 h 3553"/>
                <a:gd name="T50" fmla="*/ 0 w 2667"/>
                <a:gd name="T51" fmla="*/ 874 h 3553"/>
                <a:gd name="T52" fmla="*/ 0 w 2667"/>
                <a:gd name="T53" fmla="*/ 1282 h 3553"/>
                <a:gd name="T54" fmla="*/ 427 w 2667"/>
                <a:gd name="T55" fmla="*/ 1307 h 3553"/>
                <a:gd name="T56" fmla="*/ 0 w 2667"/>
                <a:gd name="T57" fmla="*/ 874 h 3553"/>
                <a:gd name="T58" fmla="*/ 2115 w 2667"/>
                <a:gd name="T59" fmla="*/ 2697 h 3553"/>
                <a:gd name="T60" fmla="*/ 2115 w 2667"/>
                <a:gd name="T61" fmla="*/ 2697 h 3553"/>
                <a:gd name="T62" fmla="*/ 2200 w 2667"/>
                <a:gd name="T63" fmla="*/ 2566 h 3553"/>
                <a:gd name="T64" fmla="*/ 2200 w 2667"/>
                <a:gd name="T65" fmla="*/ 986 h 3553"/>
                <a:gd name="T66" fmla="*/ 2115 w 2667"/>
                <a:gd name="T67" fmla="*/ 855 h 3553"/>
                <a:gd name="T68" fmla="*/ 0 w 2667"/>
                <a:gd name="T69" fmla="*/ 556 h 3553"/>
                <a:gd name="T70" fmla="*/ 0 w 2667"/>
                <a:gd name="T71" fmla="*/ 289 h 3553"/>
                <a:gd name="T72" fmla="*/ 1334 w 2667"/>
                <a:gd name="T73" fmla="*/ 0 h 3553"/>
                <a:gd name="T74" fmla="*/ 2666 w 2667"/>
                <a:gd name="T75" fmla="*/ 289 h 3553"/>
                <a:gd name="T76" fmla="*/ 2666 w 2667"/>
                <a:gd name="T77" fmla="*/ 3261 h 3553"/>
                <a:gd name="T78" fmla="*/ 1334 w 2667"/>
                <a:gd name="T79" fmla="*/ 3552 h 3553"/>
                <a:gd name="T80" fmla="*/ 0 w 2667"/>
                <a:gd name="T81" fmla="*/ 3261 h 3553"/>
                <a:gd name="T82" fmla="*/ 0 w 2667"/>
                <a:gd name="T83" fmla="*/ 2996 h 3553"/>
                <a:gd name="T84" fmla="*/ 2115 w 2667"/>
                <a:gd name="T85" fmla="*/ 2697 h 3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67" h="3553">
                  <a:moveTo>
                    <a:pt x="2027" y="1613"/>
                  </a:moveTo>
                  <a:lnTo>
                    <a:pt x="1030" y="1588"/>
                  </a:lnTo>
                  <a:lnTo>
                    <a:pt x="1376" y="1956"/>
                  </a:lnTo>
                  <a:lnTo>
                    <a:pt x="2027" y="1938"/>
                  </a:lnTo>
                  <a:lnTo>
                    <a:pt x="2027" y="1613"/>
                  </a:lnTo>
                  <a:close/>
                  <a:moveTo>
                    <a:pt x="1877" y="2483"/>
                  </a:moveTo>
                  <a:lnTo>
                    <a:pt x="2027" y="2466"/>
                  </a:lnTo>
                  <a:lnTo>
                    <a:pt x="2027" y="2154"/>
                  </a:lnTo>
                  <a:lnTo>
                    <a:pt x="1590" y="2179"/>
                  </a:lnTo>
                  <a:lnTo>
                    <a:pt x="1877" y="2483"/>
                  </a:lnTo>
                  <a:close/>
                  <a:moveTo>
                    <a:pt x="0" y="2679"/>
                  </a:moveTo>
                  <a:lnTo>
                    <a:pt x="1615" y="2510"/>
                  </a:lnTo>
                  <a:lnTo>
                    <a:pt x="1305" y="2196"/>
                  </a:lnTo>
                  <a:lnTo>
                    <a:pt x="0" y="2271"/>
                  </a:lnTo>
                  <a:lnTo>
                    <a:pt x="0" y="2679"/>
                  </a:lnTo>
                  <a:close/>
                  <a:moveTo>
                    <a:pt x="699" y="1580"/>
                  </a:moveTo>
                  <a:lnTo>
                    <a:pt x="0" y="1563"/>
                  </a:lnTo>
                  <a:lnTo>
                    <a:pt x="0" y="1988"/>
                  </a:lnTo>
                  <a:lnTo>
                    <a:pt x="1076" y="1963"/>
                  </a:lnTo>
                  <a:lnTo>
                    <a:pt x="699" y="1580"/>
                  </a:lnTo>
                  <a:close/>
                  <a:moveTo>
                    <a:pt x="781" y="1326"/>
                  </a:moveTo>
                  <a:lnTo>
                    <a:pt x="2027" y="1397"/>
                  </a:lnTo>
                  <a:lnTo>
                    <a:pt x="2027" y="1086"/>
                  </a:lnTo>
                  <a:lnTo>
                    <a:pt x="393" y="914"/>
                  </a:lnTo>
                  <a:lnTo>
                    <a:pt x="781" y="1326"/>
                  </a:lnTo>
                  <a:close/>
                  <a:moveTo>
                    <a:pt x="0" y="874"/>
                  </a:moveTo>
                  <a:lnTo>
                    <a:pt x="0" y="1282"/>
                  </a:lnTo>
                  <a:lnTo>
                    <a:pt x="427" y="1307"/>
                  </a:lnTo>
                  <a:lnTo>
                    <a:pt x="0" y="874"/>
                  </a:lnTo>
                  <a:close/>
                  <a:moveTo>
                    <a:pt x="2115" y="2697"/>
                  </a:moveTo>
                  <a:lnTo>
                    <a:pt x="2115" y="2697"/>
                  </a:lnTo>
                  <a:cubicBezTo>
                    <a:pt x="2154" y="2691"/>
                    <a:pt x="2200" y="2643"/>
                    <a:pt x="2200" y="2566"/>
                  </a:cubicBezTo>
                  <a:lnTo>
                    <a:pt x="2200" y="986"/>
                  </a:lnTo>
                  <a:cubicBezTo>
                    <a:pt x="2200" y="911"/>
                    <a:pt x="2156" y="861"/>
                    <a:pt x="2115" y="855"/>
                  </a:cubicBezTo>
                  <a:lnTo>
                    <a:pt x="0" y="556"/>
                  </a:lnTo>
                  <a:lnTo>
                    <a:pt x="0" y="289"/>
                  </a:lnTo>
                  <a:cubicBezTo>
                    <a:pt x="239" y="118"/>
                    <a:pt x="745" y="0"/>
                    <a:pt x="1334" y="0"/>
                  </a:cubicBezTo>
                  <a:cubicBezTo>
                    <a:pt x="1921" y="0"/>
                    <a:pt x="2427" y="118"/>
                    <a:pt x="2666" y="289"/>
                  </a:cubicBezTo>
                  <a:lnTo>
                    <a:pt x="2666" y="3261"/>
                  </a:lnTo>
                  <a:cubicBezTo>
                    <a:pt x="2427" y="3433"/>
                    <a:pt x="1921" y="3552"/>
                    <a:pt x="1334" y="3552"/>
                  </a:cubicBezTo>
                  <a:cubicBezTo>
                    <a:pt x="745" y="3552"/>
                    <a:pt x="239" y="3433"/>
                    <a:pt x="0" y="3261"/>
                  </a:cubicBezTo>
                  <a:lnTo>
                    <a:pt x="0" y="2996"/>
                  </a:lnTo>
                  <a:lnTo>
                    <a:pt x="2115" y="269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">
              <a:extLst>
                <a:ext uri="{FF2B5EF4-FFF2-40B4-BE49-F238E27FC236}">
                  <a16:creationId xmlns:a16="http://schemas.microsoft.com/office/drawing/2014/main" id="{8F75C11C-2A97-674A-8EF7-C2C2F7130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663" y="1123950"/>
              <a:ext cx="4032250" cy="1222375"/>
            </a:xfrm>
            <a:custGeom>
              <a:avLst/>
              <a:gdLst>
                <a:gd name="T0" fmla="*/ 0 w 11202"/>
                <a:gd name="T1" fmla="*/ 1911 h 3397"/>
                <a:gd name="T2" fmla="*/ 984 w 11202"/>
                <a:gd name="T3" fmla="*/ 1130 h 3397"/>
                <a:gd name="T4" fmla="*/ 401 w 11202"/>
                <a:gd name="T5" fmla="*/ 2610 h 3397"/>
                <a:gd name="T6" fmla="*/ 2071 w 11202"/>
                <a:gd name="T7" fmla="*/ 1929 h 3397"/>
                <a:gd name="T8" fmla="*/ 1515 w 11202"/>
                <a:gd name="T9" fmla="*/ 2044 h 3397"/>
                <a:gd name="T10" fmla="*/ 2635 w 11202"/>
                <a:gd name="T11" fmla="*/ 2495 h 3397"/>
                <a:gd name="T12" fmla="*/ 1117 w 11202"/>
                <a:gd name="T13" fmla="*/ 1815 h 3397"/>
                <a:gd name="T14" fmla="*/ 2720 w 11202"/>
                <a:gd name="T15" fmla="*/ 1386 h 3397"/>
                <a:gd name="T16" fmla="*/ 1935 w 11202"/>
                <a:gd name="T17" fmla="*/ 1113 h 3397"/>
                <a:gd name="T18" fmla="*/ 1523 w 11202"/>
                <a:gd name="T19" fmla="*/ 1586 h 3397"/>
                <a:gd name="T20" fmla="*/ 2335 w 11202"/>
                <a:gd name="T21" fmla="*/ 1396 h 3397"/>
                <a:gd name="T22" fmla="*/ 10554 w 11202"/>
                <a:gd name="T23" fmla="*/ 1929 h 3397"/>
                <a:gd name="T24" fmla="*/ 10487 w 11202"/>
                <a:gd name="T25" fmla="*/ 2331 h 3397"/>
                <a:gd name="T26" fmla="*/ 10417 w 11202"/>
                <a:gd name="T27" fmla="*/ 2670 h 3397"/>
                <a:gd name="T28" fmla="*/ 9751 w 11202"/>
                <a:gd name="T29" fmla="*/ 959 h 3397"/>
                <a:gd name="T30" fmla="*/ 11118 w 11202"/>
                <a:gd name="T31" fmla="*/ 1886 h 3397"/>
                <a:gd name="T32" fmla="*/ 10417 w 11202"/>
                <a:gd name="T33" fmla="*/ 1113 h 3397"/>
                <a:gd name="T34" fmla="*/ 10425 w 11202"/>
                <a:gd name="T35" fmla="*/ 1627 h 3397"/>
                <a:gd name="T36" fmla="*/ 10417 w 11202"/>
                <a:gd name="T37" fmla="*/ 1113 h 3397"/>
                <a:gd name="T38" fmla="*/ 9323 w 11202"/>
                <a:gd name="T39" fmla="*/ 2366 h 3397"/>
                <a:gd name="T40" fmla="*/ 9366 w 11202"/>
                <a:gd name="T41" fmla="*/ 1190 h 3397"/>
                <a:gd name="T42" fmla="*/ 8910 w 11202"/>
                <a:gd name="T43" fmla="*/ 403 h 3397"/>
                <a:gd name="T44" fmla="*/ 8515 w 11202"/>
                <a:gd name="T45" fmla="*/ 2092 h 3397"/>
                <a:gd name="T46" fmla="*/ 9498 w 11202"/>
                <a:gd name="T47" fmla="*/ 2464 h 3397"/>
                <a:gd name="T48" fmla="*/ 5603 w 11202"/>
                <a:gd name="T49" fmla="*/ 770 h 3397"/>
                <a:gd name="T50" fmla="*/ 4793 w 11202"/>
                <a:gd name="T51" fmla="*/ 2054 h 3397"/>
                <a:gd name="T52" fmla="*/ 5957 w 11202"/>
                <a:gd name="T53" fmla="*/ 2981 h 3397"/>
                <a:gd name="T54" fmla="*/ 4854 w 11202"/>
                <a:gd name="T55" fmla="*/ 3250 h 3397"/>
                <a:gd name="T56" fmla="*/ 6411 w 11202"/>
                <a:gd name="T57" fmla="*/ 2341 h 3397"/>
                <a:gd name="T58" fmla="*/ 6017 w 11202"/>
                <a:gd name="T59" fmla="*/ 2227 h 3397"/>
                <a:gd name="T60" fmla="*/ 5193 w 11202"/>
                <a:gd name="T61" fmla="*/ 2227 h 3397"/>
                <a:gd name="T62" fmla="*/ 6017 w 11202"/>
                <a:gd name="T63" fmla="*/ 1209 h 3397"/>
                <a:gd name="T64" fmla="*/ 7464 w 11202"/>
                <a:gd name="T65" fmla="*/ 770 h 3397"/>
                <a:gd name="T66" fmla="*/ 6652 w 11202"/>
                <a:gd name="T67" fmla="*/ 2040 h 3397"/>
                <a:gd name="T68" fmla="*/ 7926 w 11202"/>
                <a:gd name="T69" fmla="*/ 2610 h 3397"/>
                <a:gd name="T70" fmla="*/ 8272 w 11202"/>
                <a:gd name="T71" fmla="*/ 1386 h 3397"/>
                <a:gd name="T72" fmla="*/ 7874 w 11202"/>
                <a:gd name="T73" fmla="*/ 2142 h 3397"/>
                <a:gd name="T74" fmla="*/ 7050 w 11202"/>
                <a:gd name="T75" fmla="*/ 1209 h 3397"/>
                <a:gd name="T76" fmla="*/ 7874 w 11202"/>
                <a:gd name="T77" fmla="*/ 2142 h 3397"/>
                <a:gd name="T78" fmla="*/ 4152 w 11202"/>
                <a:gd name="T79" fmla="*/ 29 h 3397"/>
                <a:gd name="T80" fmla="*/ 3057 w 11202"/>
                <a:gd name="T81" fmla="*/ 953 h 3397"/>
                <a:gd name="T82" fmla="*/ 3744 w 11202"/>
                <a:gd name="T83" fmla="*/ 2670 h 3397"/>
                <a:gd name="T84" fmla="*/ 4550 w 11202"/>
                <a:gd name="T85" fmla="*/ 428 h 3397"/>
                <a:gd name="T86" fmla="*/ 4161 w 11202"/>
                <a:gd name="T87" fmla="*/ 2227 h 3397"/>
                <a:gd name="T88" fmla="*/ 3340 w 11202"/>
                <a:gd name="T89" fmla="*/ 1209 h 3397"/>
                <a:gd name="T90" fmla="*/ 4161 w 11202"/>
                <a:gd name="T91" fmla="*/ 2227 h 3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202" h="3397">
                  <a:moveTo>
                    <a:pt x="0" y="2271"/>
                  </a:moveTo>
                  <a:lnTo>
                    <a:pt x="0" y="2271"/>
                  </a:lnTo>
                  <a:lnTo>
                    <a:pt x="0" y="1911"/>
                  </a:lnTo>
                  <a:cubicBezTo>
                    <a:pt x="0" y="1644"/>
                    <a:pt x="8" y="1221"/>
                    <a:pt x="123" y="955"/>
                  </a:cubicBezTo>
                  <a:cubicBezTo>
                    <a:pt x="406" y="816"/>
                    <a:pt x="710" y="749"/>
                    <a:pt x="1047" y="791"/>
                  </a:cubicBezTo>
                  <a:cubicBezTo>
                    <a:pt x="1065" y="916"/>
                    <a:pt x="1047" y="1030"/>
                    <a:pt x="984" y="1130"/>
                  </a:cubicBezTo>
                  <a:cubicBezTo>
                    <a:pt x="812" y="1103"/>
                    <a:pt x="641" y="1124"/>
                    <a:pt x="470" y="1198"/>
                  </a:cubicBezTo>
                  <a:cubicBezTo>
                    <a:pt x="406" y="1394"/>
                    <a:pt x="401" y="1700"/>
                    <a:pt x="401" y="1873"/>
                  </a:cubicBezTo>
                  <a:lnTo>
                    <a:pt x="401" y="2610"/>
                  </a:lnTo>
                  <a:cubicBezTo>
                    <a:pt x="270" y="2631"/>
                    <a:pt x="191" y="2631"/>
                    <a:pt x="39" y="2610"/>
                  </a:cubicBezTo>
                  <a:cubicBezTo>
                    <a:pt x="0" y="2499"/>
                    <a:pt x="0" y="2387"/>
                    <a:pt x="0" y="2271"/>
                  </a:cubicBezTo>
                  <a:close/>
                  <a:moveTo>
                    <a:pt x="2071" y="1929"/>
                  </a:moveTo>
                  <a:lnTo>
                    <a:pt x="2071" y="1929"/>
                  </a:lnTo>
                  <a:cubicBezTo>
                    <a:pt x="1925" y="1929"/>
                    <a:pt x="1686" y="1921"/>
                    <a:pt x="1515" y="1890"/>
                  </a:cubicBezTo>
                  <a:lnTo>
                    <a:pt x="1515" y="2044"/>
                  </a:lnTo>
                  <a:cubicBezTo>
                    <a:pt x="1515" y="2316"/>
                    <a:pt x="1783" y="2331"/>
                    <a:pt x="2006" y="2331"/>
                  </a:cubicBezTo>
                  <a:cubicBezTo>
                    <a:pt x="2164" y="2331"/>
                    <a:pt x="2391" y="2302"/>
                    <a:pt x="2568" y="2239"/>
                  </a:cubicBezTo>
                  <a:cubicBezTo>
                    <a:pt x="2627" y="2319"/>
                    <a:pt x="2649" y="2400"/>
                    <a:pt x="2635" y="2495"/>
                  </a:cubicBezTo>
                  <a:cubicBezTo>
                    <a:pt x="2435" y="2606"/>
                    <a:pt x="2202" y="2670"/>
                    <a:pt x="1935" y="2670"/>
                  </a:cubicBezTo>
                  <a:cubicBezTo>
                    <a:pt x="1502" y="2670"/>
                    <a:pt x="1117" y="2564"/>
                    <a:pt x="1117" y="2054"/>
                  </a:cubicBezTo>
                  <a:lnTo>
                    <a:pt x="1117" y="1815"/>
                  </a:lnTo>
                  <a:cubicBezTo>
                    <a:pt x="1117" y="1565"/>
                    <a:pt x="1167" y="1198"/>
                    <a:pt x="1267" y="959"/>
                  </a:cubicBezTo>
                  <a:cubicBezTo>
                    <a:pt x="1502" y="834"/>
                    <a:pt x="1729" y="770"/>
                    <a:pt x="1938" y="770"/>
                  </a:cubicBezTo>
                  <a:cubicBezTo>
                    <a:pt x="2395" y="770"/>
                    <a:pt x="2720" y="911"/>
                    <a:pt x="2720" y="1386"/>
                  </a:cubicBezTo>
                  <a:cubicBezTo>
                    <a:pt x="2720" y="1509"/>
                    <a:pt x="2687" y="1758"/>
                    <a:pt x="2635" y="1886"/>
                  </a:cubicBezTo>
                  <a:cubicBezTo>
                    <a:pt x="2481" y="1904"/>
                    <a:pt x="2271" y="1929"/>
                    <a:pt x="2071" y="1929"/>
                  </a:cubicBezTo>
                  <a:close/>
                  <a:moveTo>
                    <a:pt x="1935" y="1113"/>
                  </a:moveTo>
                  <a:lnTo>
                    <a:pt x="1935" y="1113"/>
                  </a:lnTo>
                  <a:cubicBezTo>
                    <a:pt x="1817" y="1113"/>
                    <a:pt x="1706" y="1144"/>
                    <a:pt x="1590" y="1203"/>
                  </a:cubicBezTo>
                  <a:cubicBezTo>
                    <a:pt x="1553" y="1309"/>
                    <a:pt x="1530" y="1455"/>
                    <a:pt x="1523" y="1586"/>
                  </a:cubicBezTo>
                  <a:cubicBezTo>
                    <a:pt x="1681" y="1627"/>
                    <a:pt x="1809" y="1627"/>
                    <a:pt x="1942" y="1627"/>
                  </a:cubicBezTo>
                  <a:cubicBezTo>
                    <a:pt x="2096" y="1627"/>
                    <a:pt x="2208" y="1617"/>
                    <a:pt x="2306" y="1596"/>
                  </a:cubicBezTo>
                  <a:cubicBezTo>
                    <a:pt x="2327" y="1529"/>
                    <a:pt x="2335" y="1463"/>
                    <a:pt x="2335" y="1396"/>
                  </a:cubicBezTo>
                  <a:cubicBezTo>
                    <a:pt x="2335" y="1159"/>
                    <a:pt x="2139" y="1113"/>
                    <a:pt x="1935" y="1113"/>
                  </a:cubicBezTo>
                  <a:close/>
                  <a:moveTo>
                    <a:pt x="10554" y="1929"/>
                  </a:moveTo>
                  <a:lnTo>
                    <a:pt x="10554" y="1929"/>
                  </a:lnTo>
                  <a:cubicBezTo>
                    <a:pt x="10408" y="1929"/>
                    <a:pt x="10170" y="1921"/>
                    <a:pt x="9999" y="1890"/>
                  </a:cubicBezTo>
                  <a:lnTo>
                    <a:pt x="9999" y="2044"/>
                  </a:lnTo>
                  <a:cubicBezTo>
                    <a:pt x="9999" y="2316"/>
                    <a:pt x="10264" y="2331"/>
                    <a:pt x="10487" y="2331"/>
                  </a:cubicBezTo>
                  <a:cubicBezTo>
                    <a:pt x="10645" y="2331"/>
                    <a:pt x="10872" y="2302"/>
                    <a:pt x="11051" y="2239"/>
                  </a:cubicBezTo>
                  <a:cubicBezTo>
                    <a:pt x="11110" y="2319"/>
                    <a:pt x="11132" y="2400"/>
                    <a:pt x="11118" y="2495"/>
                  </a:cubicBezTo>
                  <a:cubicBezTo>
                    <a:pt x="10918" y="2606"/>
                    <a:pt x="10683" y="2670"/>
                    <a:pt x="10417" y="2670"/>
                  </a:cubicBezTo>
                  <a:cubicBezTo>
                    <a:pt x="9985" y="2670"/>
                    <a:pt x="9600" y="2564"/>
                    <a:pt x="9600" y="2054"/>
                  </a:cubicBezTo>
                  <a:lnTo>
                    <a:pt x="9600" y="1815"/>
                  </a:lnTo>
                  <a:cubicBezTo>
                    <a:pt x="9600" y="1565"/>
                    <a:pt x="9649" y="1198"/>
                    <a:pt x="9751" y="959"/>
                  </a:cubicBezTo>
                  <a:cubicBezTo>
                    <a:pt x="9985" y="834"/>
                    <a:pt x="10212" y="770"/>
                    <a:pt x="10421" y="770"/>
                  </a:cubicBezTo>
                  <a:cubicBezTo>
                    <a:pt x="10875" y="770"/>
                    <a:pt x="11201" y="911"/>
                    <a:pt x="11201" y="1386"/>
                  </a:cubicBezTo>
                  <a:cubicBezTo>
                    <a:pt x="11201" y="1509"/>
                    <a:pt x="11170" y="1758"/>
                    <a:pt x="11118" y="1886"/>
                  </a:cubicBezTo>
                  <a:cubicBezTo>
                    <a:pt x="10962" y="1904"/>
                    <a:pt x="10752" y="1929"/>
                    <a:pt x="10554" y="1929"/>
                  </a:cubicBezTo>
                  <a:close/>
                  <a:moveTo>
                    <a:pt x="10417" y="1113"/>
                  </a:moveTo>
                  <a:lnTo>
                    <a:pt x="10417" y="1113"/>
                  </a:lnTo>
                  <a:cubicBezTo>
                    <a:pt x="10299" y="1113"/>
                    <a:pt x="10187" y="1144"/>
                    <a:pt x="10072" y="1203"/>
                  </a:cubicBezTo>
                  <a:cubicBezTo>
                    <a:pt x="10037" y="1309"/>
                    <a:pt x="10012" y="1455"/>
                    <a:pt x="10007" y="1586"/>
                  </a:cubicBezTo>
                  <a:cubicBezTo>
                    <a:pt x="10162" y="1627"/>
                    <a:pt x="10293" y="1627"/>
                    <a:pt x="10425" y="1627"/>
                  </a:cubicBezTo>
                  <a:cubicBezTo>
                    <a:pt x="10579" y="1627"/>
                    <a:pt x="10691" y="1617"/>
                    <a:pt x="10789" y="1596"/>
                  </a:cubicBezTo>
                  <a:cubicBezTo>
                    <a:pt x="10810" y="1529"/>
                    <a:pt x="10816" y="1463"/>
                    <a:pt x="10816" y="1396"/>
                  </a:cubicBezTo>
                  <a:cubicBezTo>
                    <a:pt x="10816" y="1159"/>
                    <a:pt x="10620" y="1113"/>
                    <a:pt x="10417" y="1113"/>
                  </a:cubicBezTo>
                  <a:close/>
                  <a:moveTo>
                    <a:pt x="9447" y="2356"/>
                  </a:moveTo>
                  <a:lnTo>
                    <a:pt x="9447" y="2356"/>
                  </a:lnTo>
                  <a:cubicBezTo>
                    <a:pt x="9371" y="2364"/>
                    <a:pt x="9348" y="2366"/>
                    <a:pt x="9323" y="2366"/>
                  </a:cubicBezTo>
                  <a:cubicBezTo>
                    <a:pt x="9119" y="2366"/>
                    <a:pt x="8910" y="2352"/>
                    <a:pt x="8910" y="2071"/>
                  </a:cubicBezTo>
                  <a:lnTo>
                    <a:pt x="8910" y="1190"/>
                  </a:lnTo>
                  <a:lnTo>
                    <a:pt x="9366" y="1190"/>
                  </a:lnTo>
                  <a:cubicBezTo>
                    <a:pt x="9400" y="1078"/>
                    <a:pt x="9400" y="963"/>
                    <a:pt x="9366" y="851"/>
                  </a:cubicBezTo>
                  <a:lnTo>
                    <a:pt x="8910" y="851"/>
                  </a:lnTo>
                  <a:lnTo>
                    <a:pt x="8910" y="403"/>
                  </a:lnTo>
                  <a:cubicBezTo>
                    <a:pt x="8784" y="372"/>
                    <a:pt x="8665" y="372"/>
                    <a:pt x="8553" y="406"/>
                  </a:cubicBezTo>
                  <a:cubicBezTo>
                    <a:pt x="8515" y="574"/>
                    <a:pt x="8515" y="761"/>
                    <a:pt x="8515" y="924"/>
                  </a:cubicBezTo>
                  <a:lnTo>
                    <a:pt x="8515" y="2092"/>
                  </a:lnTo>
                  <a:cubicBezTo>
                    <a:pt x="8515" y="2556"/>
                    <a:pt x="8861" y="2660"/>
                    <a:pt x="9060" y="2664"/>
                  </a:cubicBezTo>
                  <a:cubicBezTo>
                    <a:pt x="9306" y="2670"/>
                    <a:pt x="9439" y="2618"/>
                    <a:pt x="9497" y="2589"/>
                  </a:cubicBezTo>
                  <a:cubicBezTo>
                    <a:pt x="9497" y="2547"/>
                    <a:pt x="9512" y="2543"/>
                    <a:pt x="9498" y="2464"/>
                  </a:cubicBezTo>
                  <a:cubicBezTo>
                    <a:pt x="9485" y="2383"/>
                    <a:pt x="9464" y="2392"/>
                    <a:pt x="9447" y="2356"/>
                  </a:cubicBezTo>
                  <a:close/>
                  <a:moveTo>
                    <a:pt x="5603" y="770"/>
                  </a:moveTo>
                  <a:lnTo>
                    <a:pt x="5603" y="770"/>
                  </a:lnTo>
                  <a:cubicBezTo>
                    <a:pt x="5393" y="770"/>
                    <a:pt x="5174" y="826"/>
                    <a:pt x="4914" y="953"/>
                  </a:cubicBezTo>
                  <a:cubicBezTo>
                    <a:pt x="4802" y="1219"/>
                    <a:pt x="4793" y="1638"/>
                    <a:pt x="4793" y="1904"/>
                  </a:cubicBezTo>
                  <a:lnTo>
                    <a:pt x="4793" y="2054"/>
                  </a:lnTo>
                  <a:cubicBezTo>
                    <a:pt x="4793" y="2564"/>
                    <a:pt x="5166" y="2670"/>
                    <a:pt x="5586" y="2670"/>
                  </a:cubicBezTo>
                  <a:cubicBezTo>
                    <a:pt x="5740" y="2670"/>
                    <a:pt x="5880" y="2631"/>
                    <a:pt x="6009" y="2568"/>
                  </a:cubicBezTo>
                  <a:cubicBezTo>
                    <a:pt x="6005" y="2712"/>
                    <a:pt x="5988" y="2900"/>
                    <a:pt x="5957" y="2981"/>
                  </a:cubicBezTo>
                  <a:cubicBezTo>
                    <a:pt x="5845" y="3033"/>
                    <a:pt x="5709" y="3058"/>
                    <a:pt x="5576" y="3058"/>
                  </a:cubicBezTo>
                  <a:cubicBezTo>
                    <a:pt x="5407" y="3058"/>
                    <a:pt x="5216" y="3042"/>
                    <a:pt x="4981" y="2948"/>
                  </a:cubicBezTo>
                  <a:cubicBezTo>
                    <a:pt x="4914" y="3029"/>
                    <a:pt x="4872" y="3136"/>
                    <a:pt x="4854" y="3250"/>
                  </a:cubicBezTo>
                  <a:cubicBezTo>
                    <a:pt x="5122" y="3365"/>
                    <a:pt x="5310" y="3396"/>
                    <a:pt x="5580" y="3396"/>
                  </a:cubicBezTo>
                  <a:cubicBezTo>
                    <a:pt x="5915" y="3396"/>
                    <a:pt x="6125" y="3310"/>
                    <a:pt x="6300" y="3208"/>
                  </a:cubicBezTo>
                  <a:cubicBezTo>
                    <a:pt x="6377" y="2965"/>
                    <a:pt x="6404" y="2652"/>
                    <a:pt x="6411" y="2341"/>
                  </a:cubicBezTo>
                  <a:lnTo>
                    <a:pt x="6411" y="1386"/>
                  </a:lnTo>
                  <a:cubicBezTo>
                    <a:pt x="6411" y="890"/>
                    <a:pt x="6055" y="770"/>
                    <a:pt x="5603" y="770"/>
                  </a:cubicBezTo>
                  <a:close/>
                  <a:moveTo>
                    <a:pt x="6017" y="2227"/>
                  </a:moveTo>
                  <a:lnTo>
                    <a:pt x="6017" y="2227"/>
                  </a:lnTo>
                  <a:cubicBezTo>
                    <a:pt x="5942" y="2287"/>
                    <a:pt x="5786" y="2327"/>
                    <a:pt x="5605" y="2327"/>
                  </a:cubicBezTo>
                  <a:cubicBezTo>
                    <a:pt x="5424" y="2327"/>
                    <a:pt x="5268" y="2287"/>
                    <a:pt x="5193" y="2227"/>
                  </a:cubicBezTo>
                  <a:lnTo>
                    <a:pt x="5193" y="1209"/>
                  </a:lnTo>
                  <a:cubicBezTo>
                    <a:pt x="5268" y="1149"/>
                    <a:pt x="5424" y="1109"/>
                    <a:pt x="5605" y="1109"/>
                  </a:cubicBezTo>
                  <a:cubicBezTo>
                    <a:pt x="5786" y="1109"/>
                    <a:pt x="5942" y="1149"/>
                    <a:pt x="6017" y="1209"/>
                  </a:cubicBezTo>
                  <a:lnTo>
                    <a:pt x="6017" y="2227"/>
                  </a:lnTo>
                  <a:close/>
                  <a:moveTo>
                    <a:pt x="7464" y="770"/>
                  </a:moveTo>
                  <a:lnTo>
                    <a:pt x="7464" y="770"/>
                  </a:lnTo>
                  <a:cubicBezTo>
                    <a:pt x="7254" y="770"/>
                    <a:pt x="7033" y="826"/>
                    <a:pt x="6775" y="953"/>
                  </a:cubicBezTo>
                  <a:cubicBezTo>
                    <a:pt x="6663" y="1219"/>
                    <a:pt x="6652" y="1638"/>
                    <a:pt x="6652" y="1904"/>
                  </a:cubicBezTo>
                  <a:lnTo>
                    <a:pt x="6652" y="2040"/>
                  </a:lnTo>
                  <a:cubicBezTo>
                    <a:pt x="6652" y="2547"/>
                    <a:pt x="7083" y="2649"/>
                    <a:pt x="7310" y="2649"/>
                  </a:cubicBezTo>
                  <a:cubicBezTo>
                    <a:pt x="7545" y="2649"/>
                    <a:pt x="7768" y="2568"/>
                    <a:pt x="7895" y="2439"/>
                  </a:cubicBezTo>
                  <a:lnTo>
                    <a:pt x="7926" y="2610"/>
                  </a:lnTo>
                  <a:cubicBezTo>
                    <a:pt x="8051" y="2635"/>
                    <a:pt x="8136" y="2639"/>
                    <a:pt x="8244" y="2610"/>
                  </a:cubicBezTo>
                  <a:cubicBezTo>
                    <a:pt x="8259" y="2499"/>
                    <a:pt x="8272" y="2316"/>
                    <a:pt x="8272" y="2123"/>
                  </a:cubicBezTo>
                  <a:lnTo>
                    <a:pt x="8272" y="1386"/>
                  </a:lnTo>
                  <a:cubicBezTo>
                    <a:pt x="8272" y="890"/>
                    <a:pt x="7916" y="770"/>
                    <a:pt x="7464" y="770"/>
                  </a:cubicBezTo>
                  <a:close/>
                  <a:moveTo>
                    <a:pt x="7874" y="2142"/>
                  </a:moveTo>
                  <a:lnTo>
                    <a:pt x="7874" y="2142"/>
                  </a:lnTo>
                  <a:cubicBezTo>
                    <a:pt x="7801" y="2200"/>
                    <a:pt x="7643" y="2294"/>
                    <a:pt x="7462" y="2294"/>
                  </a:cubicBezTo>
                  <a:cubicBezTo>
                    <a:pt x="7281" y="2294"/>
                    <a:pt x="7125" y="2254"/>
                    <a:pt x="7050" y="2196"/>
                  </a:cubicBezTo>
                  <a:lnTo>
                    <a:pt x="7050" y="1209"/>
                  </a:lnTo>
                  <a:cubicBezTo>
                    <a:pt x="7125" y="1149"/>
                    <a:pt x="7281" y="1109"/>
                    <a:pt x="7462" y="1109"/>
                  </a:cubicBezTo>
                  <a:cubicBezTo>
                    <a:pt x="7643" y="1109"/>
                    <a:pt x="7801" y="1149"/>
                    <a:pt x="7874" y="1209"/>
                  </a:cubicBezTo>
                  <a:lnTo>
                    <a:pt x="7874" y="2142"/>
                  </a:lnTo>
                  <a:close/>
                  <a:moveTo>
                    <a:pt x="4512" y="29"/>
                  </a:moveTo>
                  <a:lnTo>
                    <a:pt x="4512" y="29"/>
                  </a:lnTo>
                  <a:cubicBezTo>
                    <a:pt x="4375" y="0"/>
                    <a:pt x="4281" y="4"/>
                    <a:pt x="4152" y="29"/>
                  </a:cubicBezTo>
                  <a:lnTo>
                    <a:pt x="4152" y="868"/>
                  </a:lnTo>
                  <a:cubicBezTo>
                    <a:pt x="4054" y="795"/>
                    <a:pt x="3907" y="770"/>
                    <a:pt x="3744" y="770"/>
                  </a:cubicBezTo>
                  <a:cubicBezTo>
                    <a:pt x="3532" y="770"/>
                    <a:pt x="3313" y="826"/>
                    <a:pt x="3057" y="953"/>
                  </a:cubicBezTo>
                  <a:cubicBezTo>
                    <a:pt x="2958" y="1182"/>
                    <a:pt x="2939" y="1548"/>
                    <a:pt x="2935" y="1796"/>
                  </a:cubicBezTo>
                  <a:lnTo>
                    <a:pt x="2935" y="2054"/>
                  </a:lnTo>
                  <a:cubicBezTo>
                    <a:pt x="2935" y="2564"/>
                    <a:pt x="3309" y="2670"/>
                    <a:pt x="3744" y="2670"/>
                  </a:cubicBezTo>
                  <a:cubicBezTo>
                    <a:pt x="4009" y="2670"/>
                    <a:pt x="4240" y="2602"/>
                    <a:pt x="4435" y="2481"/>
                  </a:cubicBezTo>
                  <a:cubicBezTo>
                    <a:pt x="4548" y="2200"/>
                    <a:pt x="4550" y="1669"/>
                    <a:pt x="4550" y="1557"/>
                  </a:cubicBezTo>
                  <a:lnTo>
                    <a:pt x="4550" y="428"/>
                  </a:lnTo>
                  <a:cubicBezTo>
                    <a:pt x="4550" y="295"/>
                    <a:pt x="4550" y="162"/>
                    <a:pt x="4512" y="29"/>
                  </a:cubicBezTo>
                  <a:close/>
                  <a:moveTo>
                    <a:pt x="4161" y="2227"/>
                  </a:moveTo>
                  <a:lnTo>
                    <a:pt x="4161" y="2227"/>
                  </a:lnTo>
                  <a:cubicBezTo>
                    <a:pt x="4088" y="2287"/>
                    <a:pt x="3932" y="2327"/>
                    <a:pt x="3751" y="2327"/>
                  </a:cubicBezTo>
                  <a:cubicBezTo>
                    <a:pt x="3569" y="2327"/>
                    <a:pt x="3413" y="2287"/>
                    <a:pt x="3340" y="2227"/>
                  </a:cubicBezTo>
                  <a:lnTo>
                    <a:pt x="3340" y="1209"/>
                  </a:lnTo>
                  <a:cubicBezTo>
                    <a:pt x="3413" y="1149"/>
                    <a:pt x="3569" y="1109"/>
                    <a:pt x="3751" y="1109"/>
                  </a:cubicBezTo>
                  <a:cubicBezTo>
                    <a:pt x="3932" y="1109"/>
                    <a:pt x="4088" y="1149"/>
                    <a:pt x="4161" y="1209"/>
                  </a:cubicBezTo>
                  <a:lnTo>
                    <a:pt x="4161" y="22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37542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99972B4-6962-164C-ABD2-FEEDD79CFEB2}"/>
              </a:ext>
            </a:extLst>
          </p:cNvPr>
          <p:cNvGrpSpPr/>
          <p:nvPr userDrawn="1"/>
        </p:nvGrpSpPr>
        <p:grpSpPr>
          <a:xfrm>
            <a:off x="10061333" y="6101613"/>
            <a:ext cx="1783531" cy="426186"/>
            <a:chOff x="676275" y="1096963"/>
            <a:chExt cx="5354638" cy="1279525"/>
          </a:xfrm>
        </p:grpSpPr>
        <p:sp>
          <p:nvSpPr>
            <p:cNvPr id="15" name="Freeform 1">
              <a:extLst>
                <a:ext uri="{FF2B5EF4-FFF2-40B4-BE49-F238E27FC236}">
                  <a16:creationId xmlns:a16="http://schemas.microsoft.com/office/drawing/2014/main" id="{6957F26E-7714-074F-BAE6-962049A8F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" y="1096963"/>
              <a:ext cx="960438" cy="1279525"/>
            </a:xfrm>
            <a:custGeom>
              <a:avLst/>
              <a:gdLst>
                <a:gd name="T0" fmla="*/ 2027 w 2667"/>
                <a:gd name="T1" fmla="*/ 1613 h 3553"/>
                <a:gd name="T2" fmla="*/ 1030 w 2667"/>
                <a:gd name="T3" fmla="*/ 1588 h 3553"/>
                <a:gd name="T4" fmla="*/ 1376 w 2667"/>
                <a:gd name="T5" fmla="*/ 1956 h 3553"/>
                <a:gd name="T6" fmla="*/ 2027 w 2667"/>
                <a:gd name="T7" fmla="*/ 1938 h 3553"/>
                <a:gd name="T8" fmla="*/ 2027 w 2667"/>
                <a:gd name="T9" fmla="*/ 1613 h 3553"/>
                <a:gd name="T10" fmla="*/ 1877 w 2667"/>
                <a:gd name="T11" fmla="*/ 2483 h 3553"/>
                <a:gd name="T12" fmla="*/ 2027 w 2667"/>
                <a:gd name="T13" fmla="*/ 2466 h 3553"/>
                <a:gd name="T14" fmla="*/ 2027 w 2667"/>
                <a:gd name="T15" fmla="*/ 2154 h 3553"/>
                <a:gd name="T16" fmla="*/ 1590 w 2667"/>
                <a:gd name="T17" fmla="*/ 2179 h 3553"/>
                <a:gd name="T18" fmla="*/ 1877 w 2667"/>
                <a:gd name="T19" fmla="*/ 2483 h 3553"/>
                <a:gd name="T20" fmla="*/ 0 w 2667"/>
                <a:gd name="T21" fmla="*/ 2679 h 3553"/>
                <a:gd name="T22" fmla="*/ 1615 w 2667"/>
                <a:gd name="T23" fmla="*/ 2510 h 3553"/>
                <a:gd name="T24" fmla="*/ 1305 w 2667"/>
                <a:gd name="T25" fmla="*/ 2196 h 3553"/>
                <a:gd name="T26" fmla="*/ 0 w 2667"/>
                <a:gd name="T27" fmla="*/ 2271 h 3553"/>
                <a:gd name="T28" fmla="*/ 0 w 2667"/>
                <a:gd name="T29" fmla="*/ 2679 h 3553"/>
                <a:gd name="T30" fmla="*/ 699 w 2667"/>
                <a:gd name="T31" fmla="*/ 1580 h 3553"/>
                <a:gd name="T32" fmla="*/ 0 w 2667"/>
                <a:gd name="T33" fmla="*/ 1563 h 3553"/>
                <a:gd name="T34" fmla="*/ 0 w 2667"/>
                <a:gd name="T35" fmla="*/ 1988 h 3553"/>
                <a:gd name="T36" fmla="*/ 1076 w 2667"/>
                <a:gd name="T37" fmla="*/ 1963 h 3553"/>
                <a:gd name="T38" fmla="*/ 699 w 2667"/>
                <a:gd name="T39" fmla="*/ 1580 h 3553"/>
                <a:gd name="T40" fmla="*/ 781 w 2667"/>
                <a:gd name="T41" fmla="*/ 1326 h 3553"/>
                <a:gd name="T42" fmla="*/ 2027 w 2667"/>
                <a:gd name="T43" fmla="*/ 1397 h 3553"/>
                <a:gd name="T44" fmla="*/ 2027 w 2667"/>
                <a:gd name="T45" fmla="*/ 1086 h 3553"/>
                <a:gd name="T46" fmla="*/ 393 w 2667"/>
                <a:gd name="T47" fmla="*/ 914 h 3553"/>
                <a:gd name="T48" fmla="*/ 781 w 2667"/>
                <a:gd name="T49" fmla="*/ 1326 h 3553"/>
                <a:gd name="T50" fmla="*/ 0 w 2667"/>
                <a:gd name="T51" fmla="*/ 874 h 3553"/>
                <a:gd name="T52" fmla="*/ 0 w 2667"/>
                <a:gd name="T53" fmla="*/ 1282 h 3553"/>
                <a:gd name="T54" fmla="*/ 427 w 2667"/>
                <a:gd name="T55" fmla="*/ 1307 h 3553"/>
                <a:gd name="T56" fmla="*/ 0 w 2667"/>
                <a:gd name="T57" fmla="*/ 874 h 3553"/>
                <a:gd name="T58" fmla="*/ 2115 w 2667"/>
                <a:gd name="T59" fmla="*/ 2697 h 3553"/>
                <a:gd name="T60" fmla="*/ 2115 w 2667"/>
                <a:gd name="T61" fmla="*/ 2697 h 3553"/>
                <a:gd name="T62" fmla="*/ 2200 w 2667"/>
                <a:gd name="T63" fmla="*/ 2566 h 3553"/>
                <a:gd name="T64" fmla="*/ 2200 w 2667"/>
                <a:gd name="T65" fmla="*/ 986 h 3553"/>
                <a:gd name="T66" fmla="*/ 2115 w 2667"/>
                <a:gd name="T67" fmla="*/ 855 h 3553"/>
                <a:gd name="T68" fmla="*/ 0 w 2667"/>
                <a:gd name="T69" fmla="*/ 556 h 3553"/>
                <a:gd name="T70" fmla="*/ 0 w 2667"/>
                <a:gd name="T71" fmla="*/ 289 h 3553"/>
                <a:gd name="T72" fmla="*/ 1334 w 2667"/>
                <a:gd name="T73" fmla="*/ 0 h 3553"/>
                <a:gd name="T74" fmla="*/ 2666 w 2667"/>
                <a:gd name="T75" fmla="*/ 289 h 3553"/>
                <a:gd name="T76" fmla="*/ 2666 w 2667"/>
                <a:gd name="T77" fmla="*/ 3261 h 3553"/>
                <a:gd name="T78" fmla="*/ 1334 w 2667"/>
                <a:gd name="T79" fmla="*/ 3552 h 3553"/>
                <a:gd name="T80" fmla="*/ 0 w 2667"/>
                <a:gd name="T81" fmla="*/ 3261 h 3553"/>
                <a:gd name="T82" fmla="*/ 0 w 2667"/>
                <a:gd name="T83" fmla="*/ 2996 h 3553"/>
                <a:gd name="T84" fmla="*/ 2115 w 2667"/>
                <a:gd name="T85" fmla="*/ 2697 h 3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67" h="3553">
                  <a:moveTo>
                    <a:pt x="2027" y="1613"/>
                  </a:moveTo>
                  <a:lnTo>
                    <a:pt x="1030" y="1588"/>
                  </a:lnTo>
                  <a:lnTo>
                    <a:pt x="1376" y="1956"/>
                  </a:lnTo>
                  <a:lnTo>
                    <a:pt x="2027" y="1938"/>
                  </a:lnTo>
                  <a:lnTo>
                    <a:pt x="2027" y="1613"/>
                  </a:lnTo>
                  <a:close/>
                  <a:moveTo>
                    <a:pt x="1877" y="2483"/>
                  </a:moveTo>
                  <a:lnTo>
                    <a:pt x="2027" y="2466"/>
                  </a:lnTo>
                  <a:lnTo>
                    <a:pt x="2027" y="2154"/>
                  </a:lnTo>
                  <a:lnTo>
                    <a:pt x="1590" y="2179"/>
                  </a:lnTo>
                  <a:lnTo>
                    <a:pt x="1877" y="2483"/>
                  </a:lnTo>
                  <a:close/>
                  <a:moveTo>
                    <a:pt x="0" y="2679"/>
                  </a:moveTo>
                  <a:lnTo>
                    <a:pt x="1615" y="2510"/>
                  </a:lnTo>
                  <a:lnTo>
                    <a:pt x="1305" y="2196"/>
                  </a:lnTo>
                  <a:lnTo>
                    <a:pt x="0" y="2271"/>
                  </a:lnTo>
                  <a:lnTo>
                    <a:pt x="0" y="2679"/>
                  </a:lnTo>
                  <a:close/>
                  <a:moveTo>
                    <a:pt x="699" y="1580"/>
                  </a:moveTo>
                  <a:lnTo>
                    <a:pt x="0" y="1563"/>
                  </a:lnTo>
                  <a:lnTo>
                    <a:pt x="0" y="1988"/>
                  </a:lnTo>
                  <a:lnTo>
                    <a:pt x="1076" y="1963"/>
                  </a:lnTo>
                  <a:lnTo>
                    <a:pt x="699" y="1580"/>
                  </a:lnTo>
                  <a:close/>
                  <a:moveTo>
                    <a:pt x="781" y="1326"/>
                  </a:moveTo>
                  <a:lnTo>
                    <a:pt x="2027" y="1397"/>
                  </a:lnTo>
                  <a:lnTo>
                    <a:pt x="2027" y="1086"/>
                  </a:lnTo>
                  <a:lnTo>
                    <a:pt x="393" y="914"/>
                  </a:lnTo>
                  <a:lnTo>
                    <a:pt x="781" y="1326"/>
                  </a:lnTo>
                  <a:close/>
                  <a:moveTo>
                    <a:pt x="0" y="874"/>
                  </a:moveTo>
                  <a:lnTo>
                    <a:pt x="0" y="1282"/>
                  </a:lnTo>
                  <a:lnTo>
                    <a:pt x="427" y="1307"/>
                  </a:lnTo>
                  <a:lnTo>
                    <a:pt x="0" y="874"/>
                  </a:lnTo>
                  <a:close/>
                  <a:moveTo>
                    <a:pt x="2115" y="2697"/>
                  </a:moveTo>
                  <a:lnTo>
                    <a:pt x="2115" y="2697"/>
                  </a:lnTo>
                  <a:cubicBezTo>
                    <a:pt x="2154" y="2691"/>
                    <a:pt x="2200" y="2643"/>
                    <a:pt x="2200" y="2566"/>
                  </a:cubicBezTo>
                  <a:lnTo>
                    <a:pt x="2200" y="986"/>
                  </a:lnTo>
                  <a:cubicBezTo>
                    <a:pt x="2200" y="911"/>
                    <a:pt x="2156" y="861"/>
                    <a:pt x="2115" y="855"/>
                  </a:cubicBezTo>
                  <a:lnTo>
                    <a:pt x="0" y="556"/>
                  </a:lnTo>
                  <a:lnTo>
                    <a:pt x="0" y="289"/>
                  </a:lnTo>
                  <a:cubicBezTo>
                    <a:pt x="239" y="118"/>
                    <a:pt x="745" y="0"/>
                    <a:pt x="1334" y="0"/>
                  </a:cubicBezTo>
                  <a:cubicBezTo>
                    <a:pt x="1921" y="0"/>
                    <a:pt x="2427" y="118"/>
                    <a:pt x="2666" y="289"/>
                  </a:cubicBezTo>
                  <a:lnTo>
                    <a:pt x="2666" y="3261"/>
                  </a:lnTo>
                  <a:cubicBezTo>
                    <a:pt x="2427" y="3433"/>
                    <a:pt x="1921" y="3552"/>
                    <a:pt x="1334" y="3552"/>
                  </a:cubicBezTo>
                  <a:cubicBezTo>
                    <a:pt x="745" y="3552"/>
                    <a:pt x="239" y="3433"/>
                    <a:pt x="0" y="3261"/>
                  </a:cubicBezTo>
                  <a:lnTo>
                    <a:pt x="0" y="2996"/>
                  </a:lnTo>
                  <a:lnTo>
                    <a:pt x="2115" y="269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2">
              <a:extLst>
                <a:ext uri="{FF2B5EF4-FFF2-40B4-BE49-F238E27FC236}">
                  <a16:creationId xmlns:a16="http://schemas.microsoft.com/office/drawing/2014/main" id="{27699352-24C0-0543-AFEC-4736A0589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663" y="1123950"/>
              <a:ext cx="4032250" cy="1222375"/>
            </a:xfrm>
            <a:custGeom>
              <a:avLst/>
              <a:gdLst>
                <a:gd name="T0" fmla="*/ 0 w 11202"/>
                <a:gd name="T1" fmla="*/ 1911 h 3397"/>
                <a:gd name="T2" fmla="*/ 984 w 11202"/>
                <a:gd name="T3" fmla="*/ 1130 h 3397"/>
                <a:gd name="T4" fmla="*/ 401 w 11202"/>
                <a:gd name="T5" fmla="*/ 2610 h 3397"/>
                <a:gd name="T6" fmla="*/ 2071 w 11202"/>
                <a:gd name="T7" fmla="*/ 1929 h 3397"/>
                <a:gd name="T8" fmla="*/ 1515 w 11202"/>
                <a:gd name="T9" fmla="*/ 2044 h 3397"/>
                <a:gd name="T10" fmla="*/ 2635 w 11202"/>
                <a:gd name="T11" fmla="*/ 2495 h 3397"/>
                <a:gd name="T12" fmla="*/ 1117 w 11202"/>
                <a:gd name="T13" fmla="*/ 1815 h 3397"/>
                <a:gd name="T14" fmla="*/ 2720 w 11202"/>
                <a:gd name="T15" fmla="*/ 1386 h 3397"/>
                <a:gd name="T16" fmla="*/ 1935 w 11202"/>
                <a:gd name="T17" fmla="*/ 1113 h 3397"/>
                <a:gd name="T18" fmla="*/ 1523 w 11202"/>
                <a:gd name="T19" fmla="*/ 1586 h 3397"/>
                <a:gd name="T20" fmla="*/ 2335 w 11202"/>
                <a:gd name="T21" fmla="*/ 1396 h 3397"/>
                <a:gd name="T22" fmla="*/ 10554 w 11202"/>
                <a:gd name="T23" fmla="*/ 1929 h 3397"/>
                <a:gd name="T24" fmla="*/ 10487 w 11202"/>
                <a:gd name="T25" fmla="*/ 2331 h 3397"/>
                <a:gd name="T26" fmla="*/ 10417 w 11202"/>
                <a:gd name="T27" fmla="*/ 2670 h 3397"/>
                <a:gd name="T28" fmla="*/ 9751 w 11202"/>
                <a:gd name="T29" fmla="*/ 959 h 3397"/>
                <a:gd name="T30" fmla="*/ 11118 w 11202"/>
                <a:gd name="T31" fmla="*/ 1886 h 3397"/>
                <a:gd name="T32" fmla="*/ 10417 w 11202"/>
                <a:gd name="T33" fmla="*/ 1113 h 3397"/>
                <a:gd name="T34" fmla="*/ 10425 w 11202"/>
                <a:gd name="T35" fmla="*/ 1627 h 3397"/>
                <a:gd name="T36" fmla="*/ 10417 w 11202"/>
                <a:gd name="T37" fmla="*/ 1113 h 3397"/>
                <a:gd name="T38" fmla="*/ 9323 w 11202"/>
                <a:gd name="T39" fmla="*/ 2366 h 3397"/>
                <a:gd name="T40" fmla="*/ 9366 w 11202"/>
                <a:gd name="T41" fmla="*/ 1190 h 3397"/>
                <a:gd name="T42" fmla="*/ 8910 w 11202"/>
                <a:gd name="T43" fmla="*/ 403 h 3397"/>
                <a:gd name="T44" fmla="*/ 8515 w 11202"/>
                <a:gd name="T45" fmla="*/ 2092 h 3397"/>
                <a:gd name="T46" fmla="*/ 9498 w 11202"/>
                <a:gd name="T47" fmla="*/ 2464 h 3397"/>
                <a:gd name="T48" fmla="*/ 5603 w 11202"/>
                <a:gd name="T49" fmla="*/ 770 h 3397"/>
                <a:gd name="T50" fmla="*/ 4793 w 11202"/>
                <a:gd name="T51" fmla="*/ 2054 h 3397"/>
                <a:gd name="T52" fmla="*/ 5957 w 11202"/>
                <a:gd name="T53" fmla="*/ 2981 h 3397"/>
                <a:gd name="T54" fmla="*/ 4854 w 11202"/>
                <a:gd name="T55" fmla="*/ 3250 h 3397"/>
                <a:gd name="T56" fmla="*/ 6411 w 11202"/>
                <a:gd name="T57" fmla="*/ 2341 h 3397"/>
                <a:gd name="T58" fmla="*/ 6017 w 11202"/>
                <a:gd name="T59" fmla="*/ 2227 h 3397"/>
                <a:gd name="T60" fmla="*/ 5193 w 11202"/>
                <a:gd name="T61" fmla="*/ 2227 h 3397"/>
                <a:gd name="T62" fmla="*/ 6017 w 11202"/>
                <a:gd name="T63" fmla="*/ 1209 h 3397"/>
                <a:gd name="T64" fmla="*/ 7464 w 11202"/>
                <a:gd name="T65" fmla="*/ 770 h 3397"/>
                <a:gd name="T66" fmla="*/ 6652 w 11202"/>
                <a:gd name="T67" fmla="*/ 2040 h 3397"/>
                <a:gd name="T68" fmla="*/ 7926 w 11202"/>
                <a:gd name="T69" fmla="*/ 2610 h 3397"/>
                <a:gd name="T70" fmla="*/ 8272 w 11202"/>
                <a:gd name="T71" fmla="*/ 1386 h 3397"/>
                <a:gd name="T72" fmla="*/ 7874 w 11202"/>
                <a:gd name="T73" fmla="*/ 2142 h 3397"/>
                <a:gd name="T74" fmla="*/ 7050 w 11202"/>
                <a:gd name="T75" fmla="*/ 1209 h 3397"/>
                <a:gd name="T76" fmla="*/ 7874 w 11202"/>
                <a:gd name="T77" fmla="*/ 2142 h 3397"/>
                <a:gd name="T78" fmla="*/ 4152 w 11202"/>
                <a:gd name="T79" fmla="*/ 29 h 3397"/>
                <a:gd name="T80" fmla="*/ 3057 w 11202"/>
                <a:gd name="T81" fmla="*/ 953 h 3397"/>
                <a:gd name="T82" fmla="*/ 3744 w 11202"/>
                <a:gd name="T83" fmla="*/ 2670 h 3397"/>
                <a:gd name="T84" fmla="*/ 4550 w 11202"/>
                <a:gd name="T85" fmla="*/ 428 h 3397"/>
                <a:gd name="T86" fmla="*/ 4161 w 11202"/>
                <a:gd name="T87" fmla="*/ 2227 h 3397"/>
                <a:gd name="T88" fmla="*/ 3340 w 11202"/>
                <a:gd name="T89" fmla="*/ 1209 h 3397"/>
                <a:gd name="T90" fmla="*/ 4161 w 11202"/>
                <a:gd name="T91" fmla="*/ 2227 h 3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202" h="3397">
                  <a:moveTo>
                    <a:pt x="0" y="2271"/>
                  </a:moveTo>
                  <a:lnTo>
                    <a:pt x="0" y="2271"/>
                  </a:lnTo>
                  <a:lnTo>
                    <a:pt x="0" y="1911"/>
                  </a:lnTo>
                  <a:cubicBezTo>
                    <a:pt x="0" y="1644"/>
                    <a:pt x="8" y="1221"/>
                    <a:pt x="123" y="955"/>
                  </a:cubicBezTo>
                  <a:cubicBezTo>
                    <a:pt x="406" y="816"/>
                    <a:pt x="710" y="749"/>
                    <a:pt x="1047" y="791"/>
                  </a:cubicBezTo>
                  <a:cubicBezTo>
                    <a:pt x="1065" y="916"/>
                    <a:pt x="1047" y="1030"/>
                    <a:pt x="984" y="1130"/>
                  </a:cubicBezTo>
                  <a:cubicBezTo>
                    <a:pt x="812" y="1103"/>
                    <a:pt x="641" y="1124"/>
                    <a:pt x="470" y="1198"/>
                  </a:cubicBezTo>
                  <a:cubicBezTo>
                    <a:pt x="406" y="1394"/>
                    <a:pt x="401" y="1700"/>
                    <a:pt x="401" y="1873"/>
                  </a:cubicBezTo>
                  <a:lnTo>
                    <a:pt x="401" y="2610"/>
                  </a:lnTo>
                  <a:cubicBezTo>
                    <a:pt x="270" y="2631"/>
                    <a:pt x="191" y="2631"/>
                    <a:pt x="39" y="2610"/>
                  </a:cubicBezTo>
                  <a:cubicBezTo>
                    <a:pt x="0" y="2499"/>
                    <a:pt x="0" y="2387"/>
                    <a:pt x="0" y="2271"/>
                  </a:cubicBezTo>
                  <a:close/>
                  <a:moveTo>
                    <a:pt x="2071" y="1929"/>
                  </a:moveTo>
                  <a:lnTo>
                    <a:pt x="2071" y="1929"/>
                  </a:lnTo>
                  <a:cubicBezTo>
                    <a:pt x="1925" y="1929"/>
                    <a:pt x="1686" y="1921"/>
                    <a:pt x="1515" y="1890"/>
                  </a:cubicBezTo>
                  <a:lnTo>
                    <a:pt x="1515" y="2044"/>
                  </a:lnTo>
                  <a:cubicBezTo>
                    <a:pt x="1515" y="2316"/>
                    <a:pt x="1783" y="2331"/>
                    <a:pt x="2006" y="2331"/>
                  </a:cubicBezTo>
                  <a:cubicBezTo>
                    <a:pt x="2164" y="2331"/>
                    <a:pt x="2391" y="2302"/>
                    <a:pt x="2568" y="2239"/>
                  </a:cubicBezTo>
                  <a:cubicBezTo>
                    <a:pt x="2627" y="2319"/>
                    <a:pt x="2649" y="2400"/>
                    <a:pt x="2635" y="2495"/>
                  </a:cubicBezTo>
                  <a:cubicBezTo>
                    <a:pt x="2435" y="2606"/>
                    <a:pt x="2202" y="2670"/>
                    <a:pt x="1935" y="2670"/>
                  </a:cubicBezTo>
                  <a:cubicBezTo>
                    <a:pt x="1502" y="2670"/>
                    <a:pt x="1117" y="2564"/>
                    <a:pt x="1117" y="2054"/>
                  </a:cubicBezTo>
                  <a:lnTo>
                    <a:pt x="1117" y="1815"/>
                  </a:lnTo>
                  <a:cubicBezTo>
                    <a:pt x="1117" y="1565"/>
                    <a:pt x="1167" y="1198"/>
                    <a:pt x="1267" y="959"/>
                  </a:cubicBezTo>
                  <a:cubicBezTo>
                    <a:pt x="1502" y="834"/>
                    <a:pt x="1729" y="770"/>
                    <a:pt x="1938" y="770"/>
                  </a:cubicBezTo>
                  <a:cubicBezTo>
                    <a:pt x="2395" y="770"/>
                    <a:pt x="2720" y="911"/>
                    <a:pt x="2720" y="1386"/>
                  </a:cubicBezTo>
                  <a:cubicBezTo>
                    <a:pt x="2720" y="1509"/>
                    <a:pt x="2687" y="1758"/>
                    <a:pt x="2635" y="1886"/>
                  </a:cubicBezTo>
                  <a:cubicBezTo>
                    <a:pt x="2481" y="1904"/>
                    <a:pt x="2271" y="1929"/>
                    <a:pt x="2071" y="1929"/>
                  </a:cubicBezTo>
                  <a:close/>
                  <a:moveTo>
                    <a:pt x="1935" y="1113"/>
                  </a:moveTo>
                  <a:lnTo>
                    <a:pt x="1935" y="1113"/>
                  </a:lnTo>
                  <a:cubicBezTo>
                    <a:pt x="1817" y="1113"/>
                    <a:pt x="1706" y="1144"/>
                    <a:pt x="1590" y="1203"/>
                  </a:cubicBezTo>
                  <a:cubicBezTo>
                    <a:pt x="1553" y="1309"/>
                    <a:pt x="1530" y="1455"/>
                    <a:pt x="1523" y="1586"/>
                  </a:cubicBezTo>
                  <a:cubicBezTo>
                    <a:pt x="1681" y="1627"/>
                    <a:pt x="1809" y="1627"/>
                    <a:pt x="1942" y="1627"/>
                  </a:cubicBezTo>
                  <a:cubicBezTo>
                    <a:pt x="2096" y="1627"/>
                    <a:pt x="2208" y="1617"/>
                    <a:pt x="2306" y="1596"/>
                  </a:cubicBezTo>
                  <a:cubicBezTo>
                    <a:pt x="2327" y="1529"/>
                    <a:pt x="2335" y="1463"/>
                    <a:pt x="2335" y="1396"/>
                  </a:cubicBezTo>
                  <a:cubicBezTo>
                    <a:pt x="2335" y="1159"/>
                    <a:pt x="2139" y="1113"/>
                    <a:pt x="1935" y="1113"/>
                  </a:cubicBezTo>
                  <a:close/>
                  <a:moveTo>
                    <a:pt x="10554" y="1929"/>
                  </a:moveTo>
                  <a:lnTo>
                    <a:pt x="10554" y="1929"/>
                  </a:lnTo>
                  <a:cubicBezTo>
                    <a:pt x="10408" y="1929"/>
                    <a:pt x="10170" y="1921"/>
                    <a:pt x="9999" y="1890"/>
                  </a:cubicBezTo>
                  <a:lnTo>
                    <a:pt x="9999" y="2044"/>
                  </a:lnTo>
                  <a:cubicBezTo>
                    <a:pt x="9999" y="2316"/>
                    <a:pt x="10264" y="2331"/>
                    <a:pt x="10487" y="2331"/>
                  </a:cubicBezTo>
                  <a:cubicBezTo>
                    <a:pt x="10645" y="2331"/>
                    <a:pt x="10872" y="2302"/>
                    <a:pt x="11051" y="2239"/>
                  </a:cubicBezTo>
                  <a:cubicBezTo>
                    <a:pt x="11110" y="2319"/>
                    <a:pt x="11132" y="2400"/>
                    <a:pt x="11118" y="2495"/>
                  </a:cubicBezTo>
                  <a:cubicBezTo>
                    <a:pt x="10918" y="2606"/>
                    <a:pt x="10683" y="2670"/>
                    <a:pt x="10417" y="2670"/>
                  </a:cubicBezTo>
                  <a:cubicBezTo>
                    <a:pt x="9985" y="2670"/>
                    <a:pt x="9600" y="2564"/>
                    <a:pt x="9600" y="2054"/>
                  </a:cubicBezTo>
                  <a:lnTo>
                    <a:pt x="9600" y="1815"/>
                  </a:lnTo>
                  <a:cubicBezTo>
                    <a:pt x="9600" y="1565"/>
                    <a:pt x="9649" y="1198"/>
                    <a:pt x="9751" y="959"/>
                  </a:cubicBezTo>
                  <a:cubicBezTo>
                    <a:pt x="9985" y="834"/>
                    <a:pt x="10212" y="770"/>
                    <a:pt x="10421" y="770"/>
                  </a:cubicBezTo>
                  <a:cubicBezTo>
                    <a:pt x="10875" y="770"/>
                    <a:pt x="11201" y="911"/>
                    <a:pt x="11201" y="1386"/>
                  </a:cubicBezTo>
                  <a:cubicBezTo>
                    <a:pt x="11201" y="1509"/>
                    <a:pt x="11170" y="1758"/>
                    <a:pt x="11118" y="1886"/>
                  </a:cubicBezTo>
                  <a:cubicBezTo>
                    <a:pt x="10962" y="1904"/>
                    <a:pt x="10752" y="1929"/>
                    <a:pt x="10554" y="1929"/>
                  </a:cubicBezTo>
                  <a:close/>
                  <a:moveTo>
                    <a:pt x="10417" y="1113"/>
                  </a:moveTo>
                  <a:lnTo>
                    <a:pt x="10417" y="1113"/>
                  </a:lnTo>
                  <a:cubicBezTo>
                    <a:pt x="10299" y="1113"/>
                    <a:pt x="10187" y="1144"/>
                    <a:pt x="10072" y="1203"/>
                  </a:cubicBezTo>
                  <a:cubicBezTo>
                    <a:pt x="10037" y="1309"/>
                    <a:pt x="10012" y="1455"/>
                    <a:pt x="10007" y="1586"/>
                  </a:cubicBezTo>
                  <a:cubicBezTo>
                    <a:pt x="10162" y="1627"/>
                    <a:pt x="10293" y="1627"/>
                    <a:pt x="10425" y="1627"/>
                  </a:cubicBezTo>
                  <a:cubicBezTo>
                    <a:pt x="10579" y="1627"/>
                    <a:pt x="10691" y="1617"/>
                    <a:pt x="10789" y="1596"/>
                  </a:cubicBezTo>
                  <a:cubicBezTo>
                    <a:pt x="10810" y="1529"/>
                    <a:pt x="10816" y="1463"/>
                    <a:pt x="10816" y="1396"/>
                  </a:cubicBezTo>
                  <a:cubicBezTo>
                    <a:pt x="10816" y="1159"/>
                    <a:pt x="10620" y="1113"/>
                    <a:pt x="10417" y="1113"/>
                  </a:cubicBezTo>
                  <a:close/>
                  <a:moveTo>
                    <a:pt x="9447" y="2356"/>
                  </a:moveTo>
                  <a:lnTo>
                    <a:pt x="9447" y="2356"/>
                  </a:lnTo>
                  <a:cubicBezTo>
                    <a:pt x="9371" y="2364"/>
                    <a:pt x="9348" y="2366"/>
                    <a:pt x="9323" y="2366"/>
                  </a:cubicBezTo>
                  <a:cubicBezTo>
                    <a:pt x="9119" y="2366"/>
                    <a:pt x="8910" y="2352"/>
                    <a:pt x="8910" y="2071"/>
                  </a:cubicBezTo>
                  <a:lnTo>
                    <a:pt x="8910" y="1190"/>
                  </a:lnTo>
                  <a:lnTo>
                    <a:pt x="9366" y="1190"/>
                  </a:lnTo>
                  <a:cubicBezTo>
                    <a:pt x="9400" y="1078"/>
                    <a:pt x="9400" y="963"/>
                    <a:pt x="9366" y="851"/>
                  </a:cubicBezTo>
                  <a:lnTo>
                    <a:pt x="8910" y="851"/>
                  </a:lnTo>
                  <a:lnTo>
                    <a:pt x="8910" y="403"/>
                  </a:lnTo>
                  <a:cubicBezTo>
                    <a:pt x="8784" y="372"/>
                    <a:pt x="8665" y="372"/>
                    <a:pt x="8553" y="406"/>
                  </a:cubicBezTo>
                  <a:cubicBezTo>
                    <a:pt x="8515" y="574"/>
                    <a:pt x="8515" y="761"/>
                    <a:pt x="8515" y="924"/>
                  </a:cubicBezTo>
                  <a:lnTo>
                    <a:pt x="8515" y="2092"/>
                  </a:lnTo>
                  <a:cubicBezTo>
                    <a:pt x="8515" y="2556"/>
                    <a:pt x="8861" y="2660"/>
                    <a:pt x="9060" y="2664"/>
                  </a:cubicBezTo>
                  <a:cubicBezTo>
                    <a:pt x="9306" y="2670"/>
                    <a:pt x="9439" y="2618"/>
                    <a:pt x="9497" y="2589"/>
                  </a:cubicBezTo>
                  <a:cubicBezTo>
                    <a:pt x="9497" y="2547"/>
                    <a:pt x="9512" y="2543"/>
                    <a:pt x="9498" y="2464"/>
                  </a:cubicBezTo>
                  <a:cubicBezTo>
                    <a:pt x="9485" y="2383"/>
                    <a:pt x="9464" y="2392"/>
                    <a:pt x="9447" y="2356"/>
                  </a:cubicBezTo>
                  <a:close/>
                  <a:moveTo>
                    <a:pt x="5603" y="770"/>
                  </a:moveTo>
                  <a:lnTo>
                    <a:pt x="5603" y="770"/>
                  </a:lnTo>
                  <a:cubicBezTo>
                    <a:pt x="5393" y="770"/>
                    <a:pt x="5174" y="826"/>
                    <a:pt x="4914" y="953"/>
                  </a:cubicBezTo>
                  <a:cubicBezTo>
                    <a:pt x="4802" y="1219"/>
                    <a:pt x="4793" y="1638"/>
                    <a:pt x="4793" y="1904"/>
                  </a:cubicBezTo>
                  <a:lnTo>
                    <a:pt x="4793" y="2054"/>
                  </a:lnTo>
                  <a:cubicBezTo>
                    <a:pt x="4793" y="2564"/>
                    <a:pt x="5166" y="2670"/>
                    <a:pt x="5586" y="2670"/>
                  </a:cubicBezTo>
                  <a:cubicBezTo>
                    <a:pt x="5740" y="2670"/>
                    <a:pt x="5880" y="2631"/>
                    <a:pt x="6009" y="2568"/>
                  </a:cubicBezTo>
                  <a:cubicBezTo>
                    <a:pt x="6005" y="2712"/>
                    <a:pt x="5988" y="2900"/>
                    <a:pt x="5957" y="2981"/>
                  </a:cubicBezTo>
                  <a:cubicBezTo>
                    <a:pt x="5845" y="3033"/>
                    <a:pt x="5709" y="3058"/>
                    <a:pt x="5576" y="3058"/>
                  </a:cubicBezTo>
                  <a:cubicBezTo>
                    <a:pt x="5407" y="3058"/>
                    <a:pt x="5216" y="3042"/>
                    <a:pt x="4981" y="2948"/>
                  </a:cubicBezTo>
                  <a:cubicBezTo>
                    <a:pt x="4914" y="3029"/>
                    <a:pt x="4872" y="3136"/>
                    <a:pt x="4854" y="3250"/>
                  </a:cubicBezTo>
                  <a:cubicBezTo>
                    <a:pt x="5122" y="3365"/>
                    <a:pt x="5310" y="3396"/>
                    <a:pt x="5580" y="3396"/>
                  </a:cubicBezTo>
                  <a:cubicBezTo>
                    <a:pt x="5915" y="3396"/>
                    <a:pt x="6125" y="3310"/>
                    <a:pt x="6300" y="3208"/>
                  </a:cubicBezTo>
                  <a:cubicBezTo>
                    <a:pt x="6377" y="2965"/>
                    <a:pt x="6404" y="2652"/>
                    <a:pt x="6411" y="2341"/>
                  </a:cubicBezTo>
                  <a:lnTo>
                    <a:pt x="6411" y="1386"/>
                  </a:lnTo>
                  <a:cubicBezTo>
                    <a:pt x="6411" y="890"/>
                    <a:pt x="6055" y="770"/>
                    <a:pt x="5603" y="770"/>
                  </a:cubicBezTo>
                  <a:close/>
                  <a:moveTo>
                    <a:pt x="6017" y="2227"/>
                  </a:moveTo>
                  <a:lnTo>
                    <a:pt x="6017" y="2227"/>
                  </a:lnTo>
                  <a:cubicBezTo>
                    <a:pt x="5942" y="2287"/>
                    <a:pt x="5786" y="2327"/>
                    <a:pt x="5605" y="2327"/>
                  </a:cubicBezTo>
                  <a:cubicBezTo>
                    <a:pt x="5424" y="2327"/>
                    <a:pt x="5268" y="2287"/>
                    <a:pt x="5193" y="2227"/>
                  </a:cubicBezTo>
                  <a:lnTo>
                    <a:pt x="5193" y="1209"/>
                  </a:lnTo>
                  <a:cubicBezTo>
                    <a:pt x="5268" y="1149"/>
                    <a:pt x="5424" y="1109"/>
                    <a:pt x="5605" y="1109"/>
                  </a:cubicBezTo>
                  <a:cubicBezTo>
                    <a:pt x="5786" y="1109"/>
                    <a:pt x="5942" y="1149"/>
                    <a:pt x="6017" y="1209"/>
                  </a:cubicBezTo>
                  <a:lnTo>
                    <a:pt x="6017" y="2227"/>
                  </a:lnTo>
                  <a:close/>
                  <a:moveTo>
                    <a:pt x="7464" y="770"/>
                  </a:moveTo>
                  <a:lnTo>
                    <a:pt x="7464" y="770"/>
                  </a:lnTo>
                  <a:cubicBezTo>
                    <a:pt x="7254" y="770"/>
                    <a:pt x="7033" y="826"/>
                    <a:pt x="6775" y="953"/>
                  </a:cubicBezTo>
                  <a:cubicBezTo>
                    <a:pt x="6663" y="1219"/>
                    <a:pt x="6652" y="1638"/>
                    <a:pt x="6652" y="1904"/>
                  </a:cubicBezTo>
                  <a:lnTo>
                    <a:pt x="6652" y="2040"/>
                  </a:lnTo>
                  <a:cubicBezTo>
                    <a:pt x="6652" y="2547"/>
                    <a:pt x="7083" y="2649"/>
                    <a:pt x="7310" y="2649"/>
                  </a:cubicBezTo>
                  <a:cubicBezTo>
                    <a:pt x="7545" y="2649"/>
                    <a:pt x="7768" y="2568"/>
                    <a:pt x="7895" y="2439"/>
                  </a:cubicBezTo>
                  <a:lnTo>
                    <a:pt x="7926" y="2610"/>
                  </a:lnTo>
                  <a:cubicBezTo>
                    <a:pt x="8051" y="2635"/>
                    <a:pt x="8136" y="2639"/>
                    <a:pt x="8244" y="2610"/>
                  </a:cubicBezTo>
                  <a:cubicBezTo>
                    <a:pt x="8259" y="2499"/>
                    <a:pt x="8272" y="2316"/>
                    <a:pt x="8272" y="2123"/>
                  </a:cubicBezTo>
                  <a:lnTo>
                    <a:pt x="8272" y="1386"/>
                  </a:lnTo>
                  <a:cubicBezTo>
                    <a:pt x="8272" y="890"/>
                    <a:pt x="7916" y="770"/>
                    <a:pt x="7464" y="770"/>
                  </a:cubicBezTo>
                  <a:close/>
                  <a:moveTo>
                    <a:pt x="7874" y="2142"/>
                  </a:moveTo>
                  <a:lnTo>
                    <a:pt x="7874" y="2142"/>
                  </a:lnTo>
                  <a:cubicBezTo>
                    <a:pt x="7801" y="2200"/>
                    <a:pt x="7643" y="2294"/>
                    <a:pt x="7462" y="2294"/>
                  </a:cubicBezTo>
                  <a:cubicBezTo>
                    <a:pt x="7281" y="2294"/>
                    <a:pt x="7125" y="2254"/>
                    <a:pt x="7050" y="2196"/>
                  </a:cubicBezTo>
                  <a:lnTo>
                    <a:pt x="7050" y="1209"/>
                  </a:lnTo>
                  <a:cubicBezTo>
                    <a:pt x="7125" y="1149"/>
                    <a:pt x="7281" y="1109"/>
                    <a:pt x="7462" y="1109"/>
                  </a:cubicBezTo>
                  <a:cubicBezTo>
                    <a:pt x="7643" y="1109"/>
                    <a:pt x="7801" y="1149"/>
                    <a:pt x="7874" y="1209"/>
                  </a:cubicBezTo>
                  <a:lnTo>
                    <a:pt x="7874" y="2142"/>
                  </a:lnTo>
                  <a:close/>
                  <a:moveTo>
                    <a:pt x="4512" y="29"/>
                  </a:moveTo>
                  <a:lnTo>
                    <a:pt x="4512" y="29"/>
                  </a:lnTo>
                  <a:cubicBezTo>
                    <a:pt x="4375" y="0"/>
                    <a:pt x="4281" y="4"/>
                    <a:pt x="4152" y="29"/>
                  </a:cubicBezTo>
                  <a:lnTo>
                    <a:pt x="4152" y="868"/>
                  </a:lnTo>
                  <a:cubicBezTo>
                    <a:pt x="4054" y="795"/>
                    <a:pt x="3907" y="770"/>
                    <a:pt x="3744" y="770"/>
                  </a:cubicBezTo>
                  <a:cubicBezTo>
                    <a:pt x="3532" y="770"/>
                    <a:pt x="3313" y="826"/>
                    <a:pt x="3057" y="953"/>
                  </a:cubicBezTo>
                  <a:cubicBezTo>
                    <a:pt x="2958" y="1182"/>
                    <a:pt x="2939" y="1548"/>
                    <a:pt x="2935" y="1796"/>
                  </a:cubicBezTo>
                  <a:lnTo>
                    <a:pt x="2935" y="2054"/>
                  </a:lnTo>
                  <a:cubicBezTo>
                    <a:pt x="2935" y="2564"/>
                    <a:pt x="3309" y="2670"/>
                    <a:pt x="3744" y="2670"/>
                  </a:cubicBezTo>
                  <a:cubicBezTo>
                    <a:pt x="4009" y="2670"/>
                    <a:pt x="4240" y="2602"/>
                    <a:pt x="4435" y="2481"/>
                  </a:cubicBezTo>
                  <a:cubicBezTo>
                    <a:pt x="4548" y="2200"/>
                    <a:pt x="4550" y="1669"/>
                    <a:pt x="4550" y="1557"/>
                  </a:cubicBezTo>
                  <a:lnTo>
                    <a:pt x="4550" y="428"/>
                  </a:lnTo>
                  <a:cubicBezTo>
                    <a:pt x="4550" y="295"/>
                    <a:pt x="4550" y="162"/>
                    <a:pt x="4512" y="29"/>
                  </a:cubicBezTo>
                  <a:close/>
                  <a:moveTo>
                    <a:pt x="4161" y="2227"/>
                  </a:moveTo>
                  <a:lnTo>
                    <a:pt x="4161" y="2227"/>
                  </a:lnTo>
                  <a:cubicBezTo>
                    <a:pt x="4088" y="2287"/>
                    <a:pt x="3932" y="2327"/>
                    <a:pt x="3751" y="2327"/>
                  </a:cubicBezTo>
                  <a:cubicBezTo>
                    <a:pt x="3569" y="2327"/>
                    <a:pt x="3413" y="2287"/>
                    <a:pt x="3340" y="2227"/>
                  </a:cubicBezTo>
                  <a:lnTo>
                    <a:pt x="3340" y="1209"/>
                  </a:lnTo>
                  <a:cubicBezTo>
                    <a:pt x="3413" y="1149"/>
                    <a:pt x="3569" y="1109"/>
                    <a:pt x="3751" y="1109"/>
                  </a:cubicBezTo>
                  <a:cubicBezTo>
                    <a:pt x="3932" y="1109"/>
                    <a:pt x="4088" y="1149"/>
                    <a:pt x="4161" y="1209"/>
                  </a:cubicBezTo>
                  <a:lnTo>
                    <a:pt x="4161" y="22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  <a:latin typeface="gatebase Medium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53000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spac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B6B041D-5AC7-8245-B5CA-DF51DA851CB9}"/>
              </a:ext>
            </a:extLst>
          </p:cNvPr>
          <p:cNvGrpSpPr/>
          <p:nvPr userDrawn="1"/>
        </p:nvGrpSpPr>
        <p:grpSpPr>
          <a:xfrm>
            <a:off x="10061333" y="6101613"/>
            <a:ext cx="1783531" cy="426186"/>
            <a:chOff x="676275" y="1096963"/>
            <a:chExt cx="5354638" cy="1279525"/>
          </a:xfrm>
        </p:grpSpPr>
        <p:sp>
          <p:nvSpPr>
            <p:cNvPr id="8" name="Freeform 1">
              <a:extLst>
                <a:ext uri="{FF2B5EF4-FFF2-40B4-BE49-F238E27FC236}">
                  <a16:creationId xmlns:a16="http://schemas.microsoft.com/office/drawing/2014/main" id="{D01B407F-1CDB-7B43-A9EC-A84F7FDF1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" y="1096963"/>
              <a:ext cx="960438" cy="1279525"/>
            </a:xfrm>
            <a:custGeom>
              <a:avLst/>
              <a:gdLst>
                <a:gd name="T0" fmla="*/ 2027 w 2667"/>
                <a:gd name="T1" fmla="*/ 1613 h 3553"/>
                <a:gd name="T2" fmla="*/ 1030 w 2667"/>
                <a:gd name="T3" fmla="*/ 1588 h 3553"/>
                <a:gd name="T4" fmla="*/ 1376 w 2667"/>
                <a:gd name="T5" fmla="*/ 1956 h 3553"/>
                <a:gd name="T6" fmla="*/ 2027 w 2667"/>
                <a:gd name="T7" fmla="*/ 1938 h 3553"/>
                <a:gd name="T8" fmla="*/ 2027 w 2667"/>
                <a:gd name="T9" fmla="*/ 1613 h 3553"/>
                <a:gd name="T10" fmla="*/ 1877 w 2667"/>
                <a:gd name="T11" fmla="*/ 2483 h 3553"/>
                <a:gd name="T12" fmla="*/ 2027 w 2667"/>
                <a:gd name="T13" fmla="*/ 2466 h 3553"/>
                <a:gd name="T14" fmla="*/ 2027 w 2667"/>
                <a:gd name="T15" fmla="*/ 2154 h 3553"/>
                <a:gd name="T16" fmla="*/ 1590 w 2667"/>
                <a:gd name="T17" fmla="*/ 2179 h 3553"/>
                <a:gd name="T18" fmla="*/ 1877 w 2667"/>
                <a:gd name="T19" fmla="*/ 2483 h 3553"/>
                <a:gd name="T20" fmla="*/ 0 w 2667"/>
                <a:gd name="T21" fmla="*/ 2679 h 3553"/>
                <a:gd name="T22" fmla="*/ 1615 w 2667"/>
                <a:gd name="T23" fmla="*/ 2510 h 3553"/>
                <a:gd name="T24" fmla="*/ 1305 w 2667"/>
                <a:gd name="T25" fmla="*/ 2196 h 3553"/>
                <a:gd name="T26" fmla="*/ 0 w 2667"/>
                <a:gd name="T27" fmla="*/ 2271 h 3553"/>
                <a:gd name="T28" fmla="*/ 0 w 2667"/>
                <a:gd name="T29" fmla="*/ 2679 h 3553"/>
                <a:gd name="T30" fmla="*/ 699 w 2667"/>
                <a:gd name="T31" fmla="*/ 1580 h 3553"/>
                <a:gd name="T32" fmla="*/ 0 w 2667"/>
                <a:gd name="T33" fmla="*/ 1563 h 3553"/>
                <a:gd name="T34" fmla="*/ 0 w 2667"/>
                <a:gd name="T35" fmla="*/ 1988 h 3553"/>
                <a:gd name="T36" fmla="*/ 1076 w 2667"/>
                <a:gd name="T37" fmla="*/ 1963 h 3553"/>
                <a:gd name="T38" fmla="*/ 699 w 2667"/>
                <a:gd name="T39" fmla="*/ 1580 h 3553"/>
                <a:gd name="T40" fmla="*/ 781 w 2667"/>
                <a:gd name="T41" fmla="*/ 1326 h 3553"/>
                <a:gd name="T42" fmla="*/ 2027 w 2667"/>
                <a:gd name="T43" fmla="*/ 1397 h 3553"/>
                <a:gd name="T44" fmla="*/ 2027 w 2667"/>
                <a:gd name="T45" fmla="*/ 1086 h 3553"/>
                <a:gd name="T46" fmla="*/ 393 w 2667"/>
                <a:gd name="T47" fmla="*/ 914 h 3553"/>
                <a:gd name="T48" fmla="*/ 781 w 2667"/>
                <a:gd name="T49" fmla="*/ 1326 h 3553"/>
                <a:gd name="T50" fmla="*/ 0 w 2667"/>
                <a:gd name="T51" fmla="*/ 874 h 3553"/>
                <a:gd name="T52" fmla="*/ 0 w 2667"/>
                <a:gd name="T53" fmla="*/ 1282 h 3553"/>
                <a:gd name="T54" fmla="*/ 427 w 2667"/>
                <a:gd name="T55" fmla="*/ 1307 h 3553"/>
                <a:gd name="T56" fmla="*/ 0 w 2667"/>
                <a:gd name="T57" fmla="*/ 874 h 3553"/>
                <a:gd name="T58" fmla="*/ 2115 w 2667"/>
                <a:gd name="T59" fmla="*/ 2697 h 3553"/>
                <a:gd name="T60" fmla="*/ 2115 w 2667"/>
                <a:gd name="T61" fmla="*/ 2697 h 3553"/>
                <a:gd name="T62" fmla="*/ 2200 w 2667"/>
                <a:gd name="T63" fmla="*/ 2566 h 3553"/>
                <a:gd name="T64" fmla="*/ 2200 w 2667"/>
                <a:gd name="T65" fmla="*/ 986 h 3553"/>
                <a:gd name="T66" fmla="*/ 2115 w 2667"/>
                <a:gd name="T67" fmla="*/ 855 h 3553"/>
                <a:gd name="T68" fmla="*/ 0 w 2667"/>
                <a:gd name="T69" fmla="*/ 556 h 3553"/>
                <a:gd name="T70" fmla="*/ 0 w 2667"/>
                <a:gd name="T71" fmla="*/ 289 h 3553"/>
                <a:gd name="T72" fmla="*/ 1334 w 2667"/>
                <a:gd name="T73" fmla="*/ 0 h 3553"/>
                <a:gd name="T74" fmla="*/ 2666 w 2667"/>
                <a:gd name="T75" fmla="*/ 289 h 3553"/>
                <a:gd name="T76" fmla="*/ 2666 w 2667"/>
                <a:gd name="T77" fmla="*/ 3261 h 3553"/>
                <a:gd name="T78" fmla="*/ 1334 w 2667"/>
                <a:gd name="T79" fmla="*/ 3552 h 3553"/>
                <a:gd name="T80" fmla="*/ 0 w 2667"/>
                <a:gd name="T81" fmla="*/ 3261 h 3553"/>
                <a:gd name="T82" fmla="*/ 0 w 2667"/>
                <a:gd name="T83" fmla="*/ 2996 h 3553"/>
                <a:gd name="T84" fmla="*/ 2115 w 2667"/>
                <a:gd name="T85" fmla="*/ 2697 h 3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67" h="3553">
                  <a:moveTo>
                    <a:pt x="2027" y="1613"/>
                  </a:moveTo>
                  <a:lnTo>
                    <a:pt x="1030" y="1588"/>
                  </a:lnTo>
                  <a:lnTo>
                    <a:pt x="1376" y="1956"/>
                  </a:lnTo>
                  <a:lnTo>
                    <a:pt x="2027" y="1938"/>
                  </a:lnTo>
                  <a:lnTo>
                    <a:pt x="2027" y="1613"/>
                  </a:lnTo>
                  <a:close/>
                  <a:moveTo>
                    <a:pt x="1877" y="2483"/>
                  </a:moveTo>
                  <a:lnTo>
                    <a:pt x="2027" y="2466"/>
                  </a:lnTo>
                  <a:lnTo>
                    <a:pt x="2027" y="2154"/>
                  </a:lnTo>
                  <a:lnTo>
                    <a:pt x="1590" y="2179"/>
                  </a:lnTo>
                  <a:lnTo>
                    <a:pt x="1877" y="2483"/>
                  </a:lnTo>
                  <a:close/>
                  <a:moveTo>
                    <a:pt x="0" y="2679"/>
                  </a:moveTo>
                  <a:lnTo>
                    <a:pt x="1615" y="2510"/>
                  </a:lnTo>
                  <a:lnTo>
                    <a:pt x="1305" y="2196"/>
                  </a:lnTo>
                  <a:lnTo>
                    <a:pt x="0" y="2271"/>
                  </a:lnTo>
                  <a:lnTo>
                    <a:pt x="0" y="2679"/>
                  </a:lnTo>
                  <a:close/>
                  <a:moveTo>
                    <a:pt x="699" y="1580"/>
                  </a:moveTo>
                  <a:lnTo>
                    <a:pt x="0" y="1563"/>
                  </a:lnTo>
                  <a:lnTo>
                    <a:pt x="0" y="1988"/>
                  </a:lnTo>
                  <a:lnTo>
                    <a:pt x="1076" y="1963"/>
                  </a:lnTo>
                  <a:lnTo>
                    <a:pt x="699" y="1580"/>
                  </a:lnTo>
                  <a:close/>
                  <a:moveTo>
                    <a:pt x="781" y="1326"/>
                  </a:moveTo>
                  <a:lnTo>
                    <a:pt x="2027" y="1397"/>
                  </a:lnTo>
                  <a:lnTo>
                    <a:pt x="2027" y="1086"/>
                  </a:lnTo>
                  <a:lnTo>
                    <a:pt x="393" y="914"/>
                  </a:lnTo>
                  <a:lnTo>
                    <a:pt x="781" y="1326"/>
                  </a:lnTo>
                  <a:close/>
                  <a:moveTo>
                    <a:pt x="0" y="874"/>
                  </a:moveTo>
                  <a:lnTo>
                    <a:pt x="0" y="1282"/>
                  </a:lnTo>
                  <a:lnTo>
                    <a:pt x="427" y="1307"/>
                  </a:lnTo>
                  <a:lnTo>
                    <a:pt x="0" y="874"/>
                  </a:lnTo>
                  <a:close/>
                  <a:moveTo>
                    <a:pt x="2115" y="2697"/>
                  </a:moveTo>
                  <a:lnTo>
                    <a:pt x="2115" y="2697"/>
                  </a:lnTo>
                  <a:cubicBezTo>
                    <a:pt x="2154" y="2691"/>
                    <a:pt x="2200" y="2643"/>
                    <a:pt x="2200" y="2566"/>
                  </a:cubicBezTo>
                  <a:lnTo>
                    <a:pt x="2200" y="986"/>
                  </a:lnTo>
                  <a:cubicBezTo>
                    <a:pt x="2200" y="911"/>
                    <a:pt x="2156" y="861"/>
                    <a:pt x="2115" y="855"/>
                  </a:cubicBezTo>
                  <a:lnTo>
                    <a:pt x="0" y="556"/>
                  </a:lnTo>
                  <a:lnTo>
                    <a:pt x="0" y="289"/>
                  </a:lnTo>
                  <a:cubicBezTo>
                    <a:pt x="239" y="118"/>
                    <a:pt x="745" y="0"/>
                    <a:pt x="1334" y="0"/>
                  </a:cubicBezTo>
                  <a:cubicBezTo>
                    <a:pt x="1921" y="0"/>
                    <a:pt x="2427" y="118"/>
                    <a:pt x="2666" y="289"/>
                  </a:cubicBezTo>
                  <a:lnTo>
                    <a:pt x="2666" y="3261"/>
                  </a:lnTo>
                  <a:cubicBezTo>
                    <a:pt x="2427" y="3433"/>
                    <a:pt x="1921" y="3552"/>
                    <a:pt x="1334" y="3552"/>
                  </a:cubicBezTo>
                  <a:cubicBezTo>
                    <a:pt x="745" y="3552"/>
                    <a:pt x="239" y="3433"/>
                    <a:pt x="0" y="3261"/>
                  </a:cubicBezTo>
                  <a:lnTo>
                    <a:pt x="0" y="2996"/>
                  </a:lnTo>
                  <a:lnTo>
                    <a:pt x="2115" y="269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2">
              <a:extLst>
                <a:ext uri="{FF2B5EF4-FFF2-40B4-BE49-F238E27FC236}">
                  <a16:creationId xmlns:a16="http://schemas.microsoft.com/office/drawing/2014/main" id="{32DCBBE5-501D-AC48-BDA0-99001A1A0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663" y="1123950"/>
              <a:ext cx="4032250" cy="1222375"/>
            </a:xfrm>
            <a:custGeom>
              <a:avLst/>
              <a:gdLst>
                <a:gd name="T0" fmla="*/ 0 w 11202"/>
                <a:gd name="T1" fmla="*/ 1911 h 3397"/>
                <a:gd name="T2" fmla="*/ 984 w 11202"/>
                <a:gd name="T3" fmla="*/ 1130 h 3397"/>
                <a:gd name="T4" fmla="*/ 401 w 11202"/>
                <a:gd name="T5" fmla="*/ 2610 h 3397"/>
                <a:gd name="T6" fmla="*/ 2071 w 11202"/>
                <a:gd name="T7" fmla="*/ 1929 h 3397"/>
                <a:gd name="T8" fmla="*/ 1515 w 11202"/>
                <a:gd name="T9" fmla="*/ 2044 h 3397"/>
                <a:gd name="T10" fmla="*/ 2635 w 11202"/>
                <a:gd name="T11" fmla="*/ 2495 h 3397"/>
                <a:gd name="T12" fmla="*/ 1117 w 11202"/>
                <a:gd name="T13" fmla="*/ 1815 h 3397"/>
                <a:gd name="T14" fmla="*/ 2720 w 11202"/>
                <a:gd name="T15" fmla="*/ 1386 h 3397"/>
                <a:gd name="T16" fmla="*/ 1935 w 11202"/>
                <a:gd name="T17" fmla="*/ 1113 h 3397"/>
                <a:gd name="T18" fmla="*/ 1523 w 11202"/>
                <a:gd name="T19" fmla="*/ 1586 h 3397"/>
                <a:gd name="T20" fmla="*/ 2335 w 11202"/>
                <a:gd name="T21" fmla="*/ 1396 h 3397"/>
                <a:gd name="T22" fmla="*/ 10554 w 11202"/>
                <a:gd name="T23" fmla="*/ 1929 h 3397"/>
                <a:gd name="T24" fmla="*/ 10487 w 11202"/>
                <a:gd name="T25" fmla="*/ 2331 h 3397"/>
                <a:gd name="T26" fmla="*/ 10417 w 11202"/>
                <a:gd name="T27" fmla="*/ 2670 h 3397"/>
                <a:gd name="T28" fmla="*/ 9751 w 11202"/>
                <a:gd name="T29" fmla="*/ 959 h 3397"/>
                <a:gd name="T30" fmla="*/ 11118 w 11202"/>
                <a:gd name="T31" fmla="*/ 1886 h 3397"/>
                <a:gd name="T32" fmla="*/ 10417 w 11202"/>
                <a:gd name="T33" fmla="*/ 1113 h 3397"/>
                <a:gd name="T34" fmla="*/ 10425 w 11202"/>
                <a:gd name="T35" fmla="*/ 1627 h 3397"/>
                <a:gd name="T36" fmla="*/ 10417 w 11202"/>
                <a:gd name="T37" fmla="*/ 1113 h 3397"/>
                <a:gd name="T38" fmla="*/ 9323 w 11202"/>
                <a:gd name="T39" fmla="*/ 2366 h 3397"/>
                <a:gd name="T40" fmla="*/ 9366 w 11202"/>
                <a:gd name="T41" fmla="*/ 1190 h 3397"/>
                <a:gd name="T42" fmla="*/ 8910 w 11202"/>
                <a:gd name="T43" fmla="*/ 403 h 3397"/>
                <a:gd name="T44" fmla="*/ 8515 w 11202"/>
                <a:gd name="T45" fmla="*/ 2092 h 3397"/>
                <a:gd name="T46" fmla="*/ 9498 w 11202"/>
                <a:gd name="T47" fmla="*/ 2464 h 3397"/>
                <a:gd name="T48" fmla="*/ 5603 w 11202"/>
                <a:gd name="T49" fmla="*/ 770 h 3397"/>
                <a:gd name="T50" fmla="*/ 4793 w 11202"/>
                <a:gd name="T51" fmla="*/ 2054 h 3397"/>
                <a:gd name="T52" fmla="*/ 5957 w 11202"/>
                <a:gd name="T53" fmla="*/ 2981 h 3397"/>
                <a:gd name="T54" fmla="*/ 4854 w 11202"/>
                <a:gd name="T55" fmla="*/ 3250 h 3397"/>
                <a:gd name="T56" fmla="*/ 6411 w 11202"/>
                <a:gd name="T57" fmla="*/ 2341 h 3397"/>
                <a:gd name="T58" fmla="*/ 6017 w 11202"/>
                <a:gd name="T59" fmla="*/ 2227 h 3397"/>
                <a:gd name="T60" fmla="*/ 5193 w 11202"/>
                <a:gd name="T61" fmla="*/ 2227 h 3397"/>
                <a:gd name="T62" fmla="*/ 6017 w 11202"/>
                <a:gd name="T63" fmla="*/ 1209 h 3397"/>
                <a:gd name="T64" fmla="*/ 7464 w 11202"/>
                <a:gd name="T65" fmla="*/ 770 h 3397"/>
                <a:gd name="T66" fmla="*/ 6652 w 11202"/>
                <a:gd name="T67" fmla="*/ 2040 h 3397"/>
                <a:gd name="T68" fmla="*/ 7926 w 11202"/>
                <a:gd name="T69" fmla="*/ 2610 h 3397"/>
                <a:gd name="T70" fmla="*/ 8272 w 11202"/>
                <a:gd name="T71" fmla="*/ 1386 h 3397"/>
                <a:gd name="T72" fmla="*/ 7874 w 11202"/>
                <a:gd name="T73" fmla="*/ 2142 h 3397"/>
                <a:gd name="T74" fmla="*/ 7050 w 11202"/>
                <a:gd name="T75" fmla="*/ 1209 h 3397"/>
                <a:gd name="T76" fmla="*/ 7874 w 11202"/>
                <a:gd name="T77" fmla="*/ 2142 h 3397"/>
                <a:gd name="T78" fmla="*/ 4152 w 11202"/>
                <a:gd name="T79" fmla="*/ 29 h 3397"/>
                <a:gd name="T80" fmla="*/ 3057 w 11202"/>
                <a:gd name="T81" fmla="*/ 953 h 3397"/>
                <a:gd name="T82" fmla="*/ 3744 w 11202"/>
                <a:gd name="T83" fmla="*/ 2670 h 3397"/>
                <a:gd name="T84" fmla="*/ 4550 w 11202"/>
                <a:gd name="T85" fmla="*/ 428 h 3397"/>
                <a:gd name="T86" fmla="*/ 4161 w 11202"/>
                <a:gd name="T87" fmla="*/ 2227 h 3397"/>
                <a:gd name="T88" fmla="*/ 3340 w 11202"/>
                <a:gd name="T89" fmla="*/ 1209 h 3397"/>
                <a:gd name="T90" fmla="*/ 4161 w 11202"/>
                <a:gd name="T91" fmla="*/ 2227 h 3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202" h="3397">
                  <a:moveTo>
                    <a:pt x="0" y="2271"/>
                  </a:moveTo>
                  <a:lnTo>
                    <a:pt x="0" y="2271"/>
                  </a:lnTo>
                  <a:lnTo>
                    <a:pt x="0" y="1911"/>
                  </a:lnTo>
                  <a:cubicBezTo>
                    <a:pt x="0" y="1644"/>
                    <a:pt x="8" y="1221"/>
                    <a:pt x="123" y="955"/>
                  </a:cubicBezTo>
                  <a:cubicBezTo>
                    <a:pt x="406" y="816"/>
                    <a:pt x="710" y="749"/>
                    <a:pt x="1047" y="791"/>
                  </a:cubicBezTo>
                  <a:cubicBezTo>
                    <a:pt x="1065" y="916"/>
                    <a:pt x="1047" y="1030"/>
                    <a:pt x="984" y="1130"/>
                  </a:cubicBezTo>
                  <a:cubicBezTo>
                    <a:pt x="812" y="1103"/>
                    <a:pt x="641" y="1124"/>
                    <a:pt x="470" y="1198"/>
                  </a:cubicBezTo>
                  <a:cubicBezTo>
                    <a:pt x="406" y="1394"/>
                    <a:pt x="401" y="1700"/>
                    <a:pt x="401" y="1873"/>
                  </a:cubicBezTo>
                  <a:lnTo>
                    <a:pt x="401" y="2610"/>
                  </a:lnTo>
                  <a:cubicBezTo>
                    <a:pt x="270" y="2631"/>
                    <a:pt x="191" y="2631"/>
                    <a:pt x="39" y="2610"/>
                  </a:cubicBezTo>
                  <a:cubicBezTo>
                    <a:pt x="0" y="2499"/>
                    <a:pt x="0" y="2387"/>
                    <a:pt x="0" y="2271"/>
                  </a:cubicBezTo>
                  <a:close/>
                  <a:moveTo>
                    <a:pt x="2071" y="1929"/>
                  </a:moveTo>
                  <a:lnTo>
                    <a:pt x="2071" y="1929"/>
                  </a:lnTo>
                  <a:cubicBezTo>
                    <a:pt x="1925" y="1929"/>
                    <a:pt x="1686" y="1921"/>
                    <a:pt x="1515" y="1890"/>
                  </a:cubicBezTo>
                  <a:lnTo>
                    <a:pt x="1515" y="2044"/>
                  </a:lnTo>
                  <a:cubicBezTo>
                    <a:pt x="1515" y="2316"/>
                    <a:pt x="1783" y="2331"/>
                    <a:pt x="2006" y="2331"/>
                  </a:cubicBezTo>
                  <a:cubicBezTo>
                    <a:pt x="2164" y="2331"/>
                    <a:pt x="2391" y="2302"/>
                    <a:pt x="2568" y="2239"/>
                  </a:cubicBezTo>
                  <a:cubicBezTo>
                    <a:pt x="2627" y="2319"/>
                    <a:pt x="2649" y="2400"/>
                    <a:pt x="2635" y="2495"/>
                  </a:cubicBezTo>
                  <a:cubicBezTo>
                    <a:pt x="2435" y="2606"/>
                    <a:pt x="2202" y="2670"/>
                    <a:pt x="1935" y="2670"/>
                  </a:cubicBezTo>
                  <a:cubicBezTo>
                    <a:pt x="1502" y="2670"/>
                    <a:pt x="1117" y="2564"/>
                    <a:pt x="1117" y="2054"/>
                  </a:cubicBezTo>
                  <a:lnTo>
                    <a:pt x="1117" y="1815"/>
                  </a:lnTo>
                  <a:cubicBezTo>
                    <a:pt x="1117" y="1565"/>
                    <a:pt x="1167" y="1198"/>
                    <a:pt x="1267" y="959"/>
                  </a:cubicBezTo>
                  <a:cubicBezTo>
                    <a:pt x="1502" y="834"/>
                    <a:pt x="1729" y="770"/>
                    <a:pt x="1938" y="770"/>
                  </a:cubicBezTo>
                  <a:cubicBezTo>
                    <a:pt x="2395" y="770"/>
                    <a:pt x="2720" y="911"/>
                    <a:pt x="2720" y="1386"/>
                  </a:cubicBezTo>
                  <a:cubicBezTo>
                    <a:pt x="2720" y="1509"/>
                    <a:pt x="2687" y="1758"/>
                    <a:pt x="2635" y="1886"/>
                  </a:cubicBezTo>
                  <a:cubicBezTo>
                    <a:pt x="2481" y="1904"/>
                    <a:pt x="2271" y="1929"/>
                    <a:pt x="2071" y="1929"/>
                  </a:cubicBezTo>
                  <a:close/>
                  <a:moveTo>
                    <a:pt x="1935" y="1113"/>
                  </a:moveTo>
                  <a:lnTo>
                    <a:pt x="1935" y="1113"/>
                  </a:lnTo>
                  <a:cubicBezTo>
                    <a:pt x="1817" y="1113"/>
                    <a:pt x="1706" y="1144"/>
                    <a:pt x="1590" y="1203"/>
                  </a:cubicBezTo>
                  <a:cubicBezTo>
                    <a:pt x="1553" y="1309"/>
                    <a:pt x="1530" y="1455"/>
                    <a:pt x="1523" y="1586"/>
                  </a:cubicBezTo>
                  <a:cubicBezTo>
                    <a:pt x="1681" y="1627"/>
                    <a:pt x="1809" y="1627"/>
                    <a:pt x="1942" y="1627"/>
                  </a:cubicBezTo>
                  <a:cubicBezTo>
                    <a:pt x="2096" y="1627"/>
                    <a:pt x="2208" y="1617"/>
                    <a:pt x="2306" y="1596"/>
                  </a:cubicBezTo>
                  <a:cubicBezTo>
                    <a:pt x="2327" y="1529"/>
                    <a:pt x="2335" y="1463"/>
                    <a:pt x="2335" y="1396"/>
                  </a:cubicBezTo>
                  <a:cubicBezTo>
                    <a:pt x="2335" y="1159"/>
                    <a:pt x="2139" y="1113"/>
                    <a:pt x="1935" y="1113"/>
                  </a:cubicBezTo>
                  <a:close/>
                  <a:moveTo>
                    <a:pt x="10554" y="1929"/>
                  </a:moveTo>
                  <a:lnTo>
                    <a:pt x="10554" y="1929"/>
                  </a:lnTo>
                  <a:cubicBezTo>
                    <a:pt x="10408" y="1929"/>
                    <a:pt x="10170" y="1921"/>
                    <a:pt x="9999" y="1890"/>
                  </a:cubicBezTo>
                  <a:lnTo>
                    <a:pt x="9999" y="2044"/>
                  </a:lnTo>
                  <a:cubicBezTo>
                    <a:pt x="9999" y="2316"/>
                    <a:pt x="10264" y="2331"/>
                    <a:pt x="10487" y="2331"/>
                  </a:cubicBezTo>
                  <a:cubicBezTo>
                    <a:pt x="10645" y="2331"/>
                    <a:pt x="10872" y="2302"/>
                    <a:pt x="11051" y="2239"/>
                  </a:cubicBezTo>
                  <a:cubicBezTo>
                    <a:pt x="11110" y="2319"/>
                    <a:pt x="11132" y="2400"/>
                    <a:pt x="11118" y="2495"/>
                  </a:cubicBezTo>
                  <a:cubicBezTo>
                    <a:pt x="10918" y="2606"/>
                    <a:pt x="10683" y="2670"/>
                    <a:pt x="10417" y="2670"/>
                  </a:cubicBezTo>
                  <a:cubicBezTo>
                    <a:pt x="9985" y="2670"/>
                    <a:pt x="9600" y="2564"/>
                    <a:pt x="9600" y="2054"/>
                  </a:cubicBezTo>
                  <a:lnTo>
                    <a:pt x="9600" y="1815"/>
                  </a:lnTo>
                  <a:cubicBezTo>
                    <a:pt x="9600" y="1565"/>
                    <a:pt x="9649" y="1198"/>
                    <a:pt x="9751" y="959"/>
                  </a:cubicBezTo>
                  <a:cubicBezTo>
                    <a:pt x="9985" y="834"/>
                    <a:pt x="10212" y="770"/>
                    <a:pt x="10421" y="770"/>
                  </a:cubicBezTo>
                  <a:cubicBezTo>
                    <a:pt x="10875" y="770"/>
                    <a:pt x="11201" y="911"/>
                    <a:pt x="11201" y="1386"/>
                  </a:cubicBezTo>
                  <a:cubicBezTo>
                    <a:pt x="11201" y="1509"/>
                    <a:pt x="11170" y="1758"/>
                    <a:pt x="11118" y="1886"/>
                  </a:cubicBezTo>
                  <a:cubicBezTo>
                    <a:pt x="10962" y="1904"/>
                    <a:pt x="10752" y="1929"/>
                    <a:pt x="10554" y="1929"/>
                  </a:cubicBezTo>
                  <a:close/>
                  <a:moveTo>
                    <a:pt x="10417" y="1113"/>
                  </a:moveTo>
                  <a:lnTo>
                    <a:pt x="10417" y="1113"/>
                  </a:lnTo>
                  <a:cubicBezTo>
                    <a:pt x="10299" y="1113"/>
                    <a:pt x="10187" y="1144"/>
                    <a:pt x="10072" y="1203"/>
                  </a:cubicBezTo>
                  <a:cubicBezTo>
                    <a:pt x="10037" y="1309"/>
                    <a:pt x="10012" y="1455"/>
                    <a:pt x="10007" y="1586"/>
                  </a:cubicBezTo>
                  <a:cubicBezTo>
                    <a:pt x="10162" y="1627"/>
                    <a:pt x="10293" y="1627"/>
                    <a:pt x="10425" y="1627"/>
                  </a:cubicBezTo>
                  <a:cubicBezTo>
                    <a:pt x="10579" y="1627"/>
                    <a:pt x="10691" y="1617"/>
                    <a:pt x="10789" y="1596"/>
                  </a:cubicBezTo>
                  <a:cubicBezTo>
                    <a:pt x="10810" y="1529"/>
                    <a:pt x="10816" y="1463"/>
                    <a:pt x="10816" y="1396"/>
                  </a:cubicBezTo>
                  <a:cubicBezTo>
                    <a:pt x="10816" y="1159"/>
                    <a:pt x="10620" y="1113"/>
                    <a:pt x="10417" y="1113"/>
                  </a:cubicBezTo>
                  <a:close/>
                  <a:moveTo>
                    <a:pt x="9447" y="2356"/>
                  </a:moveTo>
                  <a:lnTo>
                    <a:pt x="9447" y="2356"/>
                  </a:lnTo>
                  <a:cubicBezTo>
                    <a:pt x="9371" y="2364"/>
                    <a:pt x="9348" y="2366"/>
                    <a:pt x="9323" y="2366"/>
                  </a:cubicBezTo>
                  <a:cubicBezTo>
                    <a:pt x="9119" y="2366"/>
                    <a:pt x="8910" y="2352"/>
                    <a:pt x="8910" y="2071"/>
                  </a:cubicBezTo>
                  <a:lnTo>
                    <a:pt x="8910" y="1190"/>
                  </a:lnTo>
                  <a:lnTo>
                    <a:pt x="9366" y="1190"/>
                  </a:lnTo>
                  <a:cubicBezTo>
                    <a:pt x="9400" y="1078"/>
                    <a:pt x="9400" y="963"/>
                    <a:pt x="9366" y="851"/>
                  </a:cubicBezTo>
                  <a:lnTo>
                    <a:pt x="8910" y="851"/>
                  </a:lnTo>
                  <a:lnTo>
                    <a:pt x="8910" y="403"/>
                  </a:lnTo>
                  <a:cubicBezTo>
                    <a:pt x="8784" y="372"/>
                    <a:pt x="8665" y="372"/>
                    <a:pt x="8553" y="406"/>
                  </a:cubicBezTo>
                  <a:cubicBezTo>
                    <a:pt x="8515" y="574"/>
                    <a:pt x="8515" y="761"/>
                    <a:pt x="8515" y="924"/>
                  </a:cubicBezTo>
                  <a:lnTo>
                    <a:pt x="8515" y="2092"/>
                  </a:lnTo>
                  <a:cubicBezTo>
                    <a:pt x="8515" y="2556"/>
                    <a:pt x="8861" y="2660"/>
                    <a:pt x="9060" y="2664"/>
                  </a:cubicBezTo>
                  <a:cubicBezTo>
                    <a:pt x="9306" y="2670"/>
                    <a:pt x="9439" y="2618"/>
                    <a:pt x="9497" y="2589"/>
                  </a:cubicBezTo>
                  <a:cubicBezTo>
                    <a:pt x="9497" y="2547"/>
                    <a:pt x="9512" y="2543"/>
                    <a:pt x="9498" y="2464"/>
                  </a:cubicBezTo>
                  <a:cubicBezTo>
                    <a:pt x="9485" y="2383"/>
                    <a:pt x="9464" y="2392"/>
                    <a:pt x="9447" y="2356"/>
                  </a:cubicBezTo>
                  <a:close/>
                  <a:moveTo>
                    <a:pt x="5603" y="770"/>
                  </a:moveTo>
                  <a:lnTo>
                    <a:pt x="5603" y="770"/>
                  </a:lnTo>
                  <a:cubicBezTo>
                    <a:pt x="5393" y="770"/>
                    <a:pt x="5174" y="826"/>
                    <a:pt x="4914" y="953"/>
                  </a:cubicBezTo>
                  <a:cubicBezTo>
                    <a:pt x="4802" y="1219"/>
                    <a:pt x="4793" y="1638"/>
                    <a:pt x="4793" y="1904"/>
                  </a:cubicBezTo>
                  <a:lnTo>
                    <a:pt x="4793" y="2054"/>
                  </a:lnTo>
                  <a:cubicBezTo>
                    <a:pt x="4793" y="2564"/>
                    <a:pt x="5166" y="2670"/>
                    <a:pt x="5586" y="2670"/>
                  </a:cubicBezTo>
                  <a:cubicBezTo>
                    <a:pt x="5740" y="2670"/>
                    <a:pt x="5880" y="2631"/>
                    <a:pt x="6009" y="2568"/>
                  </a:cubicBezTo>
                  <a:cubicBezTo>
                    <a:pt x="6005" y="2712"/>
                    <a:pt x="5988" y="2900"/>
                    <a:pt x="5957" y="2981"/>
                  </a:cubicBezTo>
                  <a:cubicBezTo>
                    <a:pt x="5845" y="3033"/>
                    <a:pt x="5709" y="3058"/>
                    <a:pt x="5576" y="3058"/>
                  </a:cubicBezTo>
                  <a:cubicBezTo>
                    <a:pt x="5407" y="3058"/>
                    <a:pt x="5216" y="3042"/>
                    <a:pt x="4981" y="2948"/>
                  </a:cubicBezTo>
                  <a:cubicBezTo>
                    <a:pt x="4914" y="3029"/>
                    <a:pt x="4872" y="3136"/>
                    <a:pt x="4854" y="3250"/>
                  </a:cubicBezTo>
                  <a:cubicBezTo>
                    <a:pt x="5122" y="3365"/>
                    <a:pt x="5310" y="3396"/>
                    <a:pt x="5580" y="3396"/>
                  </a:cubicBezTo>
                  <a:cubicBezTo>
                    <a:pt x="5915" y="3396"/>
                    <a:pt x="6125" y="3310"/>
                    <a:pt x="6300" y="3208"/>
                  </a:cubicBezTo>
                  <a:cubicBezTo>
                    <a:pt x="6377" y="2965"/>
                    <a:pt x="6404" y="2652"/>
                    <a:pt x="6411" y="2341"/>
                  </a:cubicBezTo>
                  <a:lnTo>
                    <a:pt x="6411" y="1386"/>
                  </a:lnTo>
                  <a:cubicBezTo>
                    <a:pt x="6411" y="890"/>
                    <a:pt x="6055" y="770"/>
                    <a:pt x="5603" y="770"/>
                  </a:cubicBezTo>
                  <a:close/>
                  <a:moveTo>
                    <a:pt x="6017" y="2227"/>
                  </a:moveTo>
                  <a:lnTo>
                    <a:pt x="6017" y="2227"/>
                  </a:lnTo>
                  <a:cubicBezTo>
                    <a:pt x="5942" y="2287"/>
                    <a:pt x="5786" y="2327"/>
                    <a:pt x="5605" y="2327"/>
                  </a:cubicBezTo>
                  <a:cubicBezTo>
                    <a:pt x="5424" y="2327"/>
                    <a:pt x="5268" y="2287"/>
                    <a:pt x="5193" y="2227"/>
                  </a:cubicBezTo>
                  <a:lnTo>
                    <a:pt x="5193" y="1209"/>
                  </a:lnTo>
                  <a:cubicBezTo>
                    <a:pt x="5268" y="1149"/>
                    <a:pt x="5424" y="1109"/>
                    <a:pt x="5605" y="1109"/>
                  </a:cubicBezTo>
                  <a:cubicBezTo>
                    <a:pt x="5786" y="1109"/>
                    <a:pt x="5942" y="1149"/>
                    <a:pt x="6017" y="1209"/>
                  </a:cubicBezTo>
                  <a:lnTo>
                    <a:pt x="6017" y="2227"/>
                  </a:lnTo>
                  <a:close/>
                  <a:moveTo>
                    <a:pt x="7464" y="770"/>
                  </a:moveTo>
                  <a:lnTo>
                    <a:pt x="7464" y="770"/>
                  </a:lnTo>
                  <a:cubicBezTo>
                    <a:pt x="7254" y="770"/>
                    <a:pt x="7033" y="826"/>
                    <a:pt x="6775" y="953"/>
                  </a:cubicBezTo>
                  <a:cubicBezTo>
                    <a:pt x="6663" y="1219"/>
                    <a:pt x="6652" y="1638"/>
                    <a:pt x="6652" y="1904"/>
                  </a:cubicBezTo>
                  <a:lnTo>
                    <a:pt x="6652" y="2040"/>
                  </a:lnTo>
                  <a:cubicBezTo>
                    <a:pt x="6652" y="2547"/>
                    <a:pt x="7083" y="2649"/>
                    <a:pt x="7310" y="2649"/>
                  </a:cubicBezTo>
                  <a:cubicBezTo>
                    <a:pt x="7545" y="2649"/>
                    <a:pt x="7768" y="2568"/>
                    <a:pt x="7895" y="2439"/>
                  </a:cubicBezTo>
                  <a:lnTo>
                    <a:pt x="7926" y="2610"/>
                  </a:lnTo>
                  <a:cubicBezTo>
                    <a:pt x="8051" y="2635"/>
                    <a:pt x="8136" y="2639"/>
                    <a:pt x="8244" y="2610"/>
                  </a:cubicBezTo>
                  <a:cubicBezTo>
                    <a:pt x="8259" y="2499"/>
                    <a:pt x="8272" y="2316"/>
                    <a:pt x="8272" y="2123"/>
                  </a:cubicBezTo>
                  <a:lnTo>
                    <a:pt x="8272" y="1386"/>
                  </a:lnTo>
                  <a:cubicBezTo>
                    <a:pt x="8272" y="890"/>
                    <a:pt x="7916" y="770"/>
                    <a:pt x="7464" y="770"/>
                  </a:cubicBezTo>
                  <a:close/>
                  <a:moveTo>
                    <a:pt x="7874" y="2142"/>
                  </a:moveTo>
                  <a:lnTo>
                    <a:pt x="7874" y="2142"/>
                  </a:lnTo>
                  <a:cubicBezTo>
                    <a:pt x="7801" y="2200"/>
                    <a:pt x="7643" y="2294"/>
                    <a:pt x="7462" y="2294"/>
                  </a:cubicBezTo>
                  <a:cubicBezTo>
                    <a:pt x="7281" y="2294"/>
                    <a:pt x="7125" y="2254"/>
                    <a:pt x="7050" y="2196"/>
                  </a:cubicBezTo>
                  <a:lnTo>
                    <a:pt x="7050" y="1209"/>
                  </a:lnTo>
                  <a:cubicBezTo>
                    <a:pt x="7125" y="1149"/>
                    <a:pt x="7281" y="1109"/>
                    <a:pt x="7462" y="1109"/>
                  </a:cubicBezTo>
                  <a:cubicBezTo>
                    <a:pt x="7643" y="1109"/>
                    <a:pt x="7801" y="1149"/>
                    <a:pt x="7874" y="1209"/>
                  </a:cubicBezTo>
                  <a:lnTo>
                    <a:pt x="7874" y="2142"/>
                  </a:lnTo>
                  <a:close/>
                  <a:moveTo>
                    <a:pt x="4512" y="29"/>
                  </a:moveTo>
                  <a:lnTo>
                    <a:pt x="4512" y="29"/>
                  </a:lnTo>
                  <a:cubicBezTo>
                    <a:pt x="4375" y="0"/>
                    <a:pt x="4281" y="4"/>
                    <a:pt x="4152" y="29"/>
                  </a:cubicBezTo>
                  <a:lnTo>
                    <a:pt x="4152" y="868"/>
                  </a:lnTo>
                  <a:cubicBezTo>
                    <a:pt x="4054" y="795"/>
                    <a:pt x="3907" y="770"/>
                    <a:pt x="3744" y="770"/>
                  </a:cubicBezTo>
                  <a:cubicBezTo>
                    <a:pt x="3532" y="770"/>
                    <a:pt x="3313" y="826"/>
                    <a:pt x="3057" y="953"/>
                  </a:cubicBezTo>
                  <a:cubicBezTo>
                    <a:pt x="2958" y="1182"/>
                    <a:pt x="2939" y="1548"/>
                    <a:pt x="2935" y="1796"/>
                  </a:cubicBezTo>
                  <a:lnTo>
                    <a:pt x="2935" y="2054"/>
                  </a:lnTo>
                  <a:cubicBezTo>
                    <a:pt x="2935" y="2564"/>
                    <a:pt x="3309" y="2670"/>
                    <a:pt x="3744" y="2670"/>
                  </a:cubicBezTo>
                  <a:cubicBezTo>
                    <a:pt x="4009" y="2670"/>
                    <a:pt x="4240" y="2602"/>
                    <a:pt x="4435" y="2481"/>
                  </a:cubicBezTo>
                  <a:cubicBezTo>
                    <a:pt x="4548" y="2200"/>
                    <a:pt x="4550" y="1669"/>
                    <a:pt x="4550" y="1557"/>
                  </a:cubicBezTo>
                  <a:lnTo>
                    <a:pt x="4550" y="428"/>
                  </a:lnTo>
                  <a:cubicBezTo>
                    <a:pt x="4550" y="295"/>
                    <a:pt x="4550" y="162"/>
                    <a:pt x="4512" y="29"/>
                  </a:cubicBezTo>
                  <a:close/>
                  <a:moveTo>
                    <a:pt x="4161" y="2227"/>
                  </a:moveTo>
                  <a:lnTo>
                    <a:pt x="4161" y="2227"/>
                  </a:lnTo>
                  <a:cubicBezTo>
                    <a:pt x="4088" y="2287"/>
                    <a:pt x="3932" y="2327"/>
                    <a:pt x="3751" y="2327"/>
                  </a:cubicBezTo>
                  <a:cubicBezTo>
                    <a:pt x="3569" y="2327"/>
                    <a:pt x="3413" y="2287"/>
                    <a:pt x="3340" y="2227"/>
                  </a:cubicBezTo>
                  <a:lnTo>
                    <a:pt x="3340" y="1209"/>
                  </a:lnTo>
                  <a:cubicBezTo>
                    <a:pt x="3413" y="1149"/>
                    <a:pt x="3569" y="1109"/>
                    <a:pt x="3751" y="1109"/>
                  </a:cubicBezTo>
                  <a:cubicBezTo>
                    <a:pt x="3932" y="1109"/>
                    <a:pt x="4088" y="1149"/>
                    <a:pt x="4161" y="1209"/>
                  </a:cubicBezTo>
                  <a:lnTo>
                    <a:pt x="4161" y="22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F1E5A0-D425-C347-B9BD-EB00F8D14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0" y="1825625"/>
            <a:ext cx="62103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B2CC6-CE85-DA43-8D4F-7A9B810C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220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B6B041D-5AC7-8245-B5CA-DF51DA851CB9}"/>
              </a:ext>
            </a:extLst>
          </p:cNvPr>
          <p:cNvGrpSpPr/>
          <p:nvPr userDrawn="1"/>
        </p:nvGrpSpPr>
        <p:grpSpPr>
          <a:xfrm>
            <a:off x="10061333" y="6101613"/>
            <a:ext cx="1783531" cy="426186"/>
            <a:chOff x="676275" y="1096963"/>
            <a:chExt cx="5354638" cy="1279525"/>
          </a:xfrm>
        </p:grpSpPr>
        <p:sp>
          <p:nvSpPr>
            <p:cNvPr id="8" name="Freeform 1">
              <a:extLst>
                <a:ext uri="{FF2B5EF4-FFF2-40B4-BE49-F238E27FC236}">
                  <a16:creationId xmlns:a16="http://schemas.microsoft.com/office/drawing/2014/main" id="{D01B407F-1CDB-7B43-A9EC-A84F7FDF1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" y="1096963"/>
              <a:ext cx="960438" cy="1279525"/>
            </a:xfrm>
            <a:custGeom>
              <a:avLst/>
              <a:gdLst>
                <a:gd name="T0" fmla="*/ 2027 w 2667"/>
                <a:gd name="T1" fmla="*/ 1613 h 3553"/>
                <a:gd name="T2" fmla="*/ 1030 w 2667"/>
                <a:gd name="T3" fmla="*/ 1588 h 3553"/>
                <a:gd name="T4" fmla="*/ 1376 w 2667"/>
                <a:gd name="T5" fmla="*/ 1956 h 3553"/>
                <a:gd name="T6" fmla="*/ 2027 w 2667"/>
                <a:gd name="T7" fmla="*/ 1938 h 3553"/>
                <a:gd name="T8" fmla="*/ 2027 w 2667"/>
                <a:gd name="T9" fmla="*/ 1613 h 3553"/>
                <a:gd name="T10" fmla="*/ 1877 w 2667"/>
                <a:gd name="T11" fmla="*/ 2483 h 3553"/>
                <a:gd name="T12" fmla="*/ 2027 w 2667"/>
                <a:gd name="T13" fmla="*/ 2466 h 3553"/>
                <a:gd name="T14" fmla="*/ 2027 w 2667"/>
                <a:gd name="T15" fmla="*/ 2154 h 3553"/>
                <a:gd name="T16" fmla="*/ 1590 w 2667"/>
                <a:gd name="T17" fmla="*/ 2179 h 3553"/>
                <a:gd name="T18" fmla="*/ 1877 w 2667"/>
                <a:gd name="T19" fmla="*/ 2483 h 3553"/>
                <a:gd name="T20" fmla="*/ 0 w 2667"/>
                <a:gd name="T21" fmla="*/ 2679 h 3553"/>
                <a:gd name="T22" fmla="*/ 1615 w 2667"/>
                <a:gd name="T23" fmla="*/ 2510 h 3553"/>
                <a:gd name="T24" fmla="*/ 1305 w 2667"/>
                <a:gd name="T25" fmla="*/ 2196 h 3553"/>
                <a:gd name="T26" fmla="*/ 0 w 2667"/>
                <a:gd name="T27" fmla="*/ 2271 h 3553"/>
                <a:gd name="T28" fmla="*/ 0 w 2667"/>
                <a:gd name="T29" fmla="*/ 2679 h 3553"/>
                <a:gd name="T30" fmla="*/ 699 w 2667"/>
                <a:gd name="T31" fmla="*/ 1580 h 3553"/>
                <a:gd name="T32" fmla="*/ 0 w 2667"/>
                <a:gd name="T33" fmla="*/ 1563 h 3553"/>
                <a:gd name="T34" fmla="*/ 0 w 2667"/>
                <a:gd name="T35" fmla="*/ 1988 h 3553"/>
                <a:gd name="T36" fmla="*/ 1076 w 2667"/>
                <a:gd name="T37" fmla="*/ 1963 h 3553"/>
                <a:gd name="T38" fmla="*/ 699 w 2667"/>
                <a:gd name="T39" fmla="*/ 1580 h 3553"/>
                <a:gd name="T40" fmla="*/ 781 w 2667"/>
                <a:gd name="T41" fmla="*/ 1326 h 3553"/>
                <a:gd name="T42" fmla="*/ 2027 w 2667"/>
                <a:gd name="T43" fmla="*/ 1397 h 3553"/>
                <a:gd name="T44" fmla="*/ 2027 w 2667"/>
                <a:gd name="T45" fmla="*/ 1086 h 3553"/>
                <a:gd name="T46" fmla="*/ 393 w 2667"/>
                <a:gd name="T47" fmla="*/ 914 h 3553"/>
                <a:gd name="T48" fmla="*/ 781 w 2667"/>
                <a:gd name="T49" fmla="*/ 1326 h 3553"/>
                <a:gd name="T50" fmla="*/ 0 w 2667"/>
                <a:gd name="T51" fmla="*/ 874 h 3553"/>
                <a:gd name="T52" fmla="*/ 0 w 2667"/>
                <a:gd name="T53" fmla="*/ 1282 h 3553"/>
                <a:gd name="T54" fmla="*/ 427 w 2667"/>
                <a:gd name="T55" fmla="*/ 1307 h 3553"/>
                <a:gd name="T56" fmla="*/ 0 w 2667"/>
                <a:gd name="T57" fmla="*/ 874 h 3553"/>
                <a:gd name="T58" fmla="*/ 2115 w 2667"/>
                <a:gd name="T59" fmla="*/ 2697 h 3553"/>
                <a:gd name="T60" fmla="*/ 2115 w 2667"/>
                <a:gd name="T61" fmla="*/ 2697 h 3553"/>
                <a:gd name="T62" fmla="*/ 2200 w 2667"/>
                <a:gd name="T63" fmla="*/ 2566 h 3553"/>
                <a:gd name="T64" fmla="*/ 2200 w 2667"/>
                <a:gd name="T65" fmla="*/ 986 h 3553"/>
                <a:gd name="T66" fmla="*/ 2115 w 2667"/>
                <a:gd name="T67" fmla="*/ 855 h 3553"/>
                <a:gd name="T68" fmla="*/ 0 w 2667"/>
                <a:gd name="T69" fmla="*/ 556 h 3553"/>
                <a:gd name="T70" fmla="*/ 0 w 2667"/>
                <a:gd name="T71" fmla="*/ 289 h 3553"/>
                <a:gd name="T72" fmla="*/ 1334 w 2667"/>
                <a:gd name="T73" fmla="*/ 0 h 3553"/>
                <a:gd name="T74" fmla="*/ 2666 w 2667"/>
                <a:gd name="T75" fmla="*/ 289 h 3553"/>
                <a:gd name="T76" fmla="*/ 2666 w 2667"/>
                <a:gd name="T77" fmla="*/ 3261 h 3553"/>
                <a:gd name="T78" fmla="*/ 1334 w 2667"/>
                <a:gd name="T79" fmla="*/ 3552 h 3553"/>
                <a:gd name="T80" fmla="*/ 0 w 2667"/>
                <a:gd name="T81" fmla="*/ 3261 h 3553"/>
                <a:gd name="T82" fmla="*/ 0 w 2667"/>
                <a:gd name="T83" fmla="*/ 2996 h 3553"/>
                <a:gd name="T84" fmla="*/ 2115 w 2667"/>
                <a:gd name="T85" fmla="*/ 2697 h 3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67" h="3553">
                  <a:moveTo>
                    <a:pt x="2027" y="1613"/>
                  </a:moveTo>
                  <a:lnTo>
                    <a:pt x="1030" y="1588"/>
                  </a:lnTo>
                  <a:lnTo>
                    <a:pt x="1376" y="1956"/>
                  </a:lnTo>
                  <a:lnTo>
                    <a:pt x="2027" y="1938"/>
                  </a:lnTo>
                  <a:lnTo>
                    <a:pt x="2027" y="1613"/>
                  </a:lnTo>
                  <a:close/>
                  <a:moveTo>
                    <a:pt x="1877" y="2483"/>
                  </a:moveTo>
                  <a:lnTo>
                    <a:pt x="2027" y="2466"/>
                  </a:lnTo>
                  <a:lnTo>
                    <a:pt x="2027" y="2154"/>
                  </a:lnTo>
                  <a:lnTo>
                    <a:pt x="1590" y="2179"/>
                  </a:lnTo>
                  <a:lnTo>
                    <a:pt x="1877" y="2483"/>
                  </a:lnTo>
                  <a:close/>
                  <a:moveTo>
                    <a:pt x="0" y="2679"/>
                  </a:moveTo>
                  <a:lnTo>
                    <a:pt x="1615" y="2510"/>
                  </a:lnTo>
                  <a:lnTo>
                    <a:pt x="1305" y="2196"/>
                  </a:lnTo>
                  <a:lnTo>
                    <a:pt x="0" y="2271"/>
                  </a:lnTo>
                  <a:lnTo>
                    <a:pt x="0" y="2679"/>
                  </a:lnTo>
                  <a:close/>
                  <a:moveTo>
                    <a:pt x="699" y="1580"/>
                  </a:moveTo>
                  <a:lnTo>
                    <a:pt x="0" y="1563"/>
                  </a:lnTo>
                  <a:lnTo>
                    <a:pt x="0" y="1988"/>
                  </a:lnTo>
                  <a:lnTo>
                    <a:pt x="1076" y="1963"/>
                  </a:lnTo>
                  <a:lnTo>
                    <a:pt x="699" y="1580"/>
                  </a:lnTo>
                  <a:close/>
                  <a:moveTo>
                    <a:pt x="781" y="1326"/>
                  </a:moveTo>
                  <a:lnTo>
                    <a:pt x="2027" y="1397"/>
                  </a:lnTo>
                  <a:lnTo>
                    <a:pt x="2027" y="1086"/>
                  </a:lnTo>
                  <a:lnTo>
                    <a:pt x="393" y="914"/>
                  </a:lnTo>
                  <a:lnTo>
                    <a:pt x="781" y="1326"/>
                  </a:lnTo>
                  <a:close/>
                  <a:moveTo>
                    <a:pt x="0" y="874"/>
                  </a:moveTo>
                  <a:lnTo>
                    <a:pt x="0" y="1282"/>
                  </a:lnTo>
                  <a:lnTo>
                    <a:pt x="427" y="1307"/>
                  </a:lnTo>
                  <a:lnTo>
                    <a:pt x="0" y="874"/>
                  </a:lnTo>
                  <a:close/>
                  <a:moveTo>
                    <a:pt x="2115" y="2697"/>
                  </a:moveTo>
                  <a:lnTo>
                    <a:pt x="2115" y="2697"/>
                  </a:lnTo>
                  <a:cubicBezTo>
                    <a:pt x="2154" y="2691"/>
                    <a:pt x="2200" y="2643"/>
                    <a:pt x="2200" y="2566"/>
                  </a:cubicBezTo>
                  <a:lnTo>
                    <a:pt x="2200" y="986"/>
                  </a:lnTo>
                  <a:cubicBezTo>
                    <a:pt x="2200" y="911"/>
                    <a:pt x="2156" y="861"/>
                    <a:pt x="2115" y="855"/>
                  </a:cubicBezTo>
                  <a:lnTo>
                    <a:pt x="0" y="556"/>
                  </a:lnTo>
                  <a:lnTo>
                    <a:pt x="0" y="289"/>
                  </a:lnTo>
                  <a:cubicBezTo>
                    <a:pt x="239" y="118"/>
                    <a:pt x="745" y="0"/>
                    <a:pt x="1334" y="0"/>
                  </a:cubicBezTo>
                  <a:cubicBezTo>
                    <a:pt x="1921" y="0"/>
                    <a:pt x="2427" y="118"/>
                    <a:pt x="2666" y="289"/>
                  </a:cubicBezTo>
                  <a:lnTo>
                    <a:pt x="2666" y="3261"/>
                  </a:lnTo>
                  <a:cubicBezTo>
                    <a:pt x="2427" y="3433"/>
                    <a:pt x="1921" y="3552"/>
                    <a:pt x="1334" y="3552"/>
                  </a:cubicBezTo>
                  <a:cubicBezTo>
                    <a:pt x="745" y="3552"/>
                    <a:pt x="239" y="3433"/>
                    <a:pt x="0" y="3261"/>
                  </a:cubicBezTo>
                  <a:lnTo>
                    <a:pt x="0" y="2996"/>
                  </a:lnTo>
                  <a:lnTo>
                    <a:pt x="2115" y="269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2">
              <a:extLst>
                <a:ext uri="{FF2B5EF4-FFF2-40B4-BE49-F238E27FC236}">
                  <a16:creationId xmlns:a16="http://schemas.microsoft.com/office/drawing/2014/main" id="{32DCBBE5-501D-AC48-BDA0-99001A1A0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663" y="1123950"/>
              <a:ext cx="4032250" cy="1222375"/>
            </a:xfrm>
            <a:custGeom>
              <a:avLst/>
              <a:gdLst>
                <a:gd name="T0" fmla="*/ 0 w 11202"/>
                <a:gd name="T1" fmla="*/ 1911 h 3397"/>
                <a:gd name="T2" fmla="*/ 984 w 11202"/>
                <a:gd name="T3" fmla="*/ 1130 h 3397"/>
                <a:gd name="T4" fmla="*/ 401 w 11202"/>
                <a:gd name="T5" fmla="*/ 2610 h 3397"/>
                <a:gd name="T6" fmla="*/ 2071 w 11202"/>
                <a:gd name="T7" fmla="*/ 1929 h 3397"/>
                <a:gd name="T8" fmla="*/ 1515 w 11202"/>
                <a:gd name="T9" fmla="*/ 2044 h 3397"/>
                <a:gd name="T10" fmla="*/ 2635 w 11202"/>
                <a:gd name="T11" fmla="*/ 2495 h 3397"/>
                <a:gd name="T12" fmla="*/ 1117 w 11202"/>
                <a:gd name="T13" fmla="*/ 1815 h 3397"/>
                <a:gd name="T14" fmla="*/ 2720 w 11202"/>
                <a:gd name="T15" fmla="*/ 1386 h 3397"/>
                <a:gd name="T16" fmla="*/ 1935 w 11202"/>
                <a:gd name="T17" fmla="*/ 1113 h 3397"/>
                <a:gd name="T18" fmla="*/ 1523 w 11202"/>
                <a:gd name="T19" fmla="*/ 1586 h 3397"/>
                <a:gd name="T20" fmla="*/ 2335 w 11202"/>
                <a:gd name="T21" fmla="*/ 1396 h 3397"/>
                <a:gd name="T22" fmla="*/ 10554 w 11202"/>
                <a:gd name="T23" fmla="*/ 1929 h 3397"/>
                <a:gd name="T24" fmla="*/ 10487 w 11202"/>
                <a:gd name="T25" fmla="*/ 2331 h 3397"/>
                <a:gd name="T26" fmla="*/ 10417 w 11202"/>
                <a:gd name="T27" fmla="*/ 2670 h 3397"/>
                <a:gd name="T28" fmla="*/ 9751 w 11202"/>
                <a:gd name="T29" fmla="*/ 959 h 3397"/>
                <a:gd name="T30" fmla="*/ 11118 w 11202"/>
                <a:gd name="T31" fmla="*/ 1886 h 3397"/>
                <a:gd name="T32" fmla="*/ 10417 w 11202"/>
                <a:gd name="T33" fmla="*/ 1113 h 3397"/>
                <a:gd name="T34" fmla="*/ 10425 w 11202"/>
                <a:gd name="T35" fmla="*/ 1627 h 3397"/>
                <a:gd name="T36" fmla="*/ 10417 w 11202"/>
                <a:gd name="T37" fmla="*/ 1113 h 3397"/>
                <a:gd name="T38" fmla="*/ 9323 w 11202"/>
                <a:gd name="T39" fmla="*/ 2366 h 3397"/>
                <a:gd name="T40" fmla="*/ 9366 w 11202"/>
                <a:gd name="T41" fmla="*/ 1190 h 3397"/>
                <a:gd name="T42" fmla="*/ 8910 w 11202"/>
                <a:gd name="T43" fmla="*/ 403 h 3397"/>
                <a:gd name="T44" fmla="*/ 8515 w 11202"/>
                <a:gd name="T45" fmla="*/ 2092 h 3397"/>
                <a:gd name="T46" fmla="*/ 9498 w 11202"/>
                <a:gd name="T47" fmla="*/ 2464 h 3397"/>
                <a:gd name="T48" fmla="*/ 5603 w 11202"/>
                <a:gd name="T49" fmla="*/ 770 h 3397"/>
                <a:gd name="T50" fmla="*/ 4793 w 11202"/>
                <a:gd name="T51" fmla="*/ 2054 h 3397"/>
                <a:gd name="T52" fmla="*/ 5957 w 11202"/>
                <a:gd name="T53" fmla="*/ 2981 h 3397"/>
                <a:gd name="T54" fmla="*/ 4854 w 11202"/>
                <a:gd name="T55" fmla="*/ 3250 h 3397"/>
                <a:gd name="T56" fmla="*/ 6411 w 11202"/>
                <a:gd name="T57" fmla="*/ 2341 h 3397"/>
                <a:gd name="T58" fmla="*/ 6017 w 11202"/>
                <a:gd name="T59" fmla="*/ 2227 h 3397"/>
                <a:gd name="T60" fmla="*/ 5193 w 11202"/>
                <a:gd name="T61" fmla="*/ 2227 h 3397"/>
                <a:gd name="T62" fmla="*/ 6017 w 11202"/>
                <a:gd name="T63" fmla="*/ 1209 h 3397"/>
                <a:gd name="T64" fmla="*/ 7464 w 11202"/>
                <a:gd name="T65" fmla="*/ 770 h 3397"/>
                <a:gd name="T66" fmla="*/ 6652 w 11202"/>
                <a:gd name="T67" fmla="*/ 2040 h 3397"/>
                <a:gd name="T68" fmla="*/ 7926 w 11202"/>
                <a:gd name="T69" fmla="*/ 2610 h 3397"/>
                <a:gd name="T70" fmla="*/ 8272 w 11202"/>
                <a:gd name="T71" fmla="*/ 1386 h 3397"/>
                <a:gd name="T72" fmla="*/ 7874 w 11202"/>
                <a:gd name="T73" fmla="*/ 2142 h 3397"/>
                <a:gd name="T74" fmla="*/ 7050 w 11202"/>
                <a:gd name="T75" fmla="*/ 1209 h 3397"/>
                <a:gd name="T76" fmla="*/ 7874 w 11202"/>
                <a:gd name="T77" fmla="*/ 2142 h 3397"/>
                <a:gd name="T78" fmla="*/ 4152 w 11202"/>
                <a:gd name="T79" fmla="*/ 29 h 3397"/>
                <a:gd name="T80" fmla="*/ 3057 w 11202"/>
                <a:gd name="T81" fmla="*/ 953 h 3397"/>
                <a:gd name="T82" fmla="*/ 3744 w 11202"/>
                <a:gd name="T83" fmla="*/ 2670 h 3397"/>
                <a:gd name="T84" fmla="*/ 4550 w 11202"/>
                <a:gd name="T85" fmla="*/ 428 h 3397"/>
                <a:gd name="T86" fmla="*/ 4161 w 11202"/>
                <a:gd name="T87" fmla="*/ 2227 h 3397"/>
                <a:gd name="T88" fmla="*/ 3340 w 11202"/>
                <a:gd name="T89" fmla="*/ 1209 h 3397"/>
                <a:gd name="T90" fmla="*/ 4161 w 11202"/>
                <a:gd name="T91" fmla="*/ 2227 h 3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202" h="3397">
                  <a:moveTo>
                    <a:pt x="0" y="2271"/>
                  </a:moveTo>
                  <a:lnTo>
                    <a:pt x="0" y="2271"/>
                  </a:lnTo>
                  <a:lnTo>
                    <a:pt x="0" y="1911"/>
                  </a:lnTo>
                  <a:cubicBezTo>
                    <a:pt x="0" y="1644"/>
                    <a:pt x="8" y="1221"/>
                    <a:pt x="123" y="955"/>
                  </a:cubicBezTo>
                  <a:cubicBezTo>
                    <a:pt x="406" y="816"/>
                    <a:pt x="710" y="749"/>
                    <a:pt x="1047" y="791"/>
                  </a:cubicBezTo>
                  <a:cubicBezTo>
                    <a:pt x="1065" y="916"/>
                    <a:pt x="1047" y="1030"/>
                    <a:pt x="984" y="1130"/>
                  </a:cubicBezTo>
                  <a:cubicBezTo>
                    <a:pt x="812" y="1103"/>
                    <a:pt x="641" y="1124"/>
                    <a:pt x="470" y="1198"/>
                  </a:cubicBezTo>
                  <a:cubicBezTo>
                    <a:pt x="406" y="1394"/>
                    <a:pt x="401" y="1700"/>
                    <a:pt x="401" y="1873"/>
                  </a:cubicBezTo>
                  <a:lnTo>
                    <a:pt x="401" y="2610"/>
                  </a:lnTo>
                  <a:cubicBezTo>
                    <a:pt x="270" y="2631"/>
                    <a:pt x="191" y="2631"/>
                    <a:pt x="39" y="2610"/>
                  </a:cubicBezTo>
                  <a:cubicBezTo>
                    <a:pt x="0" y="2499"/>
                    <a:pt x="0" y="2387"/>
                    <a:pt x="0" y="2271"/>
                  </a:cubicBezTo>
                  <a:close/>
                  <a:moveTo>
                    <a:pt x="2071" y="1929"/>
                  </a:moveTo>
                  <a:lnTo>
                    <a:pt x="2071" y="1929"/>
                  </a:lnTo>
                  <a:cubicBezTo>
                    <a:pt x="1925" y="1929"/>
                    <a:pt x="1686" y="1921"/>
                    <a:pt x="1515" y="1890"/>
                  </a:cubicBezTo>
                  <a:lnTo>
                    <a:pt x="1515" y="2044"/>
                  </a:lnTo>
                  <a:cubicBezTo>
                    <a:pt x="1515" y="2316"/>
                    <a:pt x="1783" y="2331"/>
                    <a:pt x="2006" y="2331"/>
                  </a:cubicBezTo>
                  <a:cubicBezTo>
                    <a:pt x="2164" y="2331"/>
                    <a:pt x="2391" y="2302"/>
                    <a:pt x="2568" y="2239"/>
                  </a:cubicBezTo>
                  <a:cubicBezTo>
                    <a:pt x="2627" y="2319"/>
                    <a:pt x="2649" y="2400"/>
                    <a:pt x="2635" y="2495"/>
                  </a:cubicBezTo>
                  <a:cubicBezTo>
                    <a:pt x="2435" y="2606"/>
                    <a:pt x="2202" y="2670"/>
                    <a:pt x="1935" y="2670"/>
                  </a:cubicBezTo>
                  <a:cubicBezTo>
                    <a:pt x="1502" y="2670"/>
                    <a:pt x="1117" y="2564"/>
                    <a:pt x="1117" y="2054"/>
                  </a:cubicBezTo>
                  <a:lnTo>
                    <a:pt x="1117" y="1815"/>
                  </a:lnTo>
                  <a:cubicBezTo>
                    <a:pt x="1117" y="1565"/>
                    <a:pt x="1167" y="1198"/>
                    <a:pt x="1267" y="959"/>
                  </a:cubicBezTo>
                  <a:cubicBezTo>
                    <a:pt x="1502" y="834"/>
                    <a:pt x="1729" y="770"/>
                    <a:pt x="1938" y="770"/>
                  </a:cubicBezTo>
                  <a:cubicBezTo>
                    <a:pt x="2395" y="770"/>
                    <a:pt x="2720" y="911"/>
                    <a:pt x="2720" y="1386"/>
                  </a:cubicBezTo>
                  <a:cubicBezTo>
                    <a:pt x="2720" y="1509"/>
                    <a:pt x="2687" y="1758"/>
                    <a:pt x="2635" y="1886"/>
                  </a:cubicBezTo>
                  <a:cubicBezTo>
                    <a:pt x="2481" y="1904"/>
                    <a:pt x="2271" y="1929"/>
                    <a:pt x="2071" y="1929"/>
                  </a:cubicBezTo>
                  <a:close/>
                  <a:moveTo>
                    <a:pt x="1935" y="1113"/>
                  </a:moveTo>
                  <a:lnTo>
                    <a:pt x="1935" y="1113"/>
                  </a:lnTo>
                  <a:cubicBezTo>
                    <a:pt x="1817" y="1113"/>
                    <a:pt x="1706" y="1144"/>
                    <a:pt x="1590" y="1203"/>
                  </a:cubicBezTo>
                  <a:cubicBezTo>
                    <a:pt x="1553" y="1309"/>
                    <a:pt x="1530" y="1455"/>
                    <a:pt x="1523" y="1586"/>
                  </a:cubicBezTo>
                  <a:cubicBezTo>
                    <a:pt x="1681" y="1627"/>
                    <a:pt x="1809" y="1627"/>
                    <a:pt x="1942" y="1627"/>
                  </a:cubicBezTo>
                  <a:cubicBezTo>
                    <a:pt x="2096" y="1627"/>
                    <a:pt x="2208" y="1617"/>
                    <a:pt x="2306" y="1596"/>
                  </a:cubicBezTo>
                  <a:cubicBezTo>
                    <a:pt x="2327" y="1529"/>
                    <a:pt x="2335" y="1463"/>
                    <a:pt x="2335" y="1396"/>
                  </a:cubicBezTo>
                  <a:cubicBezTo>
                    <a:pt x="2335" y="1159"/>
                    <a:pt x="2139" y="1113"/>
                    <a:pt x="1935" y="1113"/>
                  </a:cubicBezTo>
                  <a:close/>
                  <a:moveTo>
                    <a:pt x="10554" y="1929"/>
                  </a:moveTo>
                  <a:lnTo>
                    <a:pt x="10554" y="1929"/>
                  </a:lnTo>
                  <a:cubicBezTo>
                    <a:pt x="10408" y="1929"/>
                    <a:pt x="10170" y="1921"/>
                    <a:pt x="9999" y="1890"/>
                  </a:cubicBezTo>
                  <a:lnTo>
                    <a:pt x="9999" y="2044"/>
                  </a:lnTo>
                  <a:cubicBezTo>
                    <a:pt x="9999" y="2316"/>
                    <a:pt x="10264" y="2331"/>
                    <a:pt x="10487" y="2331"/>
                  </a:cubicBezTo>
                  <a:cubicBezTo>
                    <a:pt x="10645" y="2331"/>
                    <a:pt x="10872" y="2302"/>
                    <a:pt x="11051" y="2239"/>
                  </a:cubicBezTo>
                  <a:cubicBezTo>
                    <a:pt x="11110" y="2319"/>
                    <a:pt x="11132" y="2400"/>
                    <a:pt x="11118" y="2495"/>
                  </a:cubicBezTo>
                  <a:cubicBezTo>
                    <a:pt x="10918" y="2606"/>
                    <a:pt x="10683" y="2670"/>
                    <a:pt x="10417" y="2670"/>
                  </a:cubicBezTo>
                  <a:cubicBezTo>
                    <a:pt x="9985" y="2670"/>
                    <a:pt x="9600" y="2564"/>
                    <a:pt x="9600" y="2054"/>
                  </a:cubicBezTo>
                  <a:lnTo>
                    <a:pt x="9600" y="1815"/>
                  </a:lnTo>
                  <a:cubicBezTo>
                    <a:pt x="9600" y="1565"/>
                    <a:pt x="9649" y="1198"/>
                    <a:pt x="9751" y="959"/>
                  </a:cubicBezTo>
                  <a:cubicBezTo>
                    <a:pt x="9985" y="834"/>
                    <a:pt x="10212" y="770"/>
                    <a:pt x="10421" y="770"/>
                  </a:cubicBezTo>
                  <a:cubicBezTo>
                    <a:pt x="10875" y="770"/>
                    <a:pt x="11201" y="911"/>
                    <a:pt x="11201" y="1386"/>
                  </a:cubicBezTo>
                  <a:cubicBezTo>
                    <a:pt x="11201" y="1509"/>
                    <a:pt x="11170" y="1758"/>
                    <a:pt x="11118" y="1886"/>
                  </a:cubicBezTo>
                  <a:cubicBezTo>
                    <a:pt x="10962" y="1904"/>
                    <a:pt x="10752" y="1929"/>
                    <a:pt x="10554" y="1929"/>
                  </a:cubicBezTo>
                  <a:close/>
                  <a:moveTo>
                    <a:pt x="10417" y="1113"/>
                  </a:moveTo>
                  <a:lnTo>
                    <a:pt x="10417" y="1113"/>
                  </a:lnTo>
                  <a:cubicBezTo>
                    <a:pt x="10299" y="1113"/>
                    <a:pt x="10187" y="1144"/>
                    <a:pt x="10072" y="1203"/>
                  </a:cubicBezTo>
                  <a:cubicBezTo>
                    <a:pt x="10037" y="1309"/>
                    <a:pt x="10012" y="1455"/>
                    <a:pt x="10007" y="1586"/>
                  </a:cubicBezTo>
                  <a:cubicBezTo>
                    <a:pt x="10162" y="1627"/>
                    <a:pt x="10293" y="1627"/>
                    <a:pt x="10425" y="1627"/>
                  </a:cubicBezTo>
                  <a:cubicBezTo>
                    <a:pt x="10579" y="1627"/>
                    <a:pt x="10691" y="1617"/>
                    <a:pt x="10789" y="1596"/>
                  </a:cubicBezTo>
                  <a:cubicBezTo>
                    <a:pt x="10810" y="1529"/>
                    <a:pt x="10816" y="1463"/>
                    <a:pt x="10816" y="1396"/>
                  </a:cubicBezTo>
                  <a:cubicBezTo>
                    <a:pt x="10816" y="1159"/>
                    <a:pt x="10620" y="1113"/>
                    <a:pt x="10417" y="1113"/>
                  </a:cubicBezTo>
                  <a:close/>
                  <a:moveTo>
                    <a:pt x="9447" y="2356"/>
                  </a:moveTo>
                  <a:lnTo>
                    <a:pt x="9447" y="2356"/>
                  </a:lnTo>
                  <a:cubicBezTo>
                    <a:pt x="9371" y="2364"/>
                    <a:pt x="9348" y="2366"/>
                    <a:pt x="9323" y="2366"/>
                  </a:cubicBezTo>
                  <a:cubicBezTo>
                    <a:pt x="9119" y="2366"/>
                    <a:pt x="8910" y="2352"/>
                    <a:pt x="8910" y="2071"/>
                  </a:cubicBezTo>
                  <a:lnTo>
                    <a:pt x="8910" y="1190"/>
                  </a:lnTo>
                  <a:lnTo>
                    <a:pt x="9366" y="1190"/>
                  </a:lnTo>
                  <a:cubicBezTo>
                    <a:pt x="9400" y="1078"/>
                    <a:pt x="9400" y="963"/>
                    <a:pt x="9366" y="851"/>
                  </a:cubicBezTo>
                  <a:lnTo>
                    <a:pt x="8910" y="851"/>
                  </a:lnTo>
                  <a:lnTo>
                    <a:pt x="8910" y="403"/>
                  </a:lnTo>
                  <a:cubicBezTo>
                    <a:pt x="8784" y="372"/>
                    <a:pt x="8665" y="372"/>
                    <a:pt x="8553" y="406"/>
                  </a:cubicBezTo>
                  <a:cubicBezTo>
                    <a:pt x="8515" y="574"/>
                    <a:pt x="8515" y="761"/>
                    <a:pt x="8515" y="924"/>
                  </a:cubicBezTo>
                  <a:lnTo>
                    <a:pt x="8515" y="2092"/>
                  </a:lnTo>
                  <a:cubicBezTo>
                    <a:pt x="8515" y="2556"/>
                    <a:pt x="8861" y="2660"/>
                    <a:pt x="9060" y="2664"/>
                  </a:cubicBezTo>
                  <a:cubicBezTo>
                    <a:pt x="9306" y="2670"/>
                    <a:pt x="9439" y="2618"/>
                    <a:pt x="9497" y="2589"/>
                  </a:cubicBezTo>
                  <a:cubicBezTo>
                    <a:pt x="9497" y="2547"/>
                    <a:pt x="9512" y="2543"/>
                    <a:pt x="9498" y="2464"/>
                  </a:cubicBezTo>
                  <a:cubicBezTo>
                    <a:pt x="9485" y="2383"/>
                    <a:pt x="9464" y="2392"/>
                    <a:pt x="9447" y="2356"/>
                  </a:cubicBezTo>
                  <a:close/>
                  <a:moveTo>
                    <a:pt x="5603" y="770"/>
                  </a:moveTo>
                  <a:lnTo>
                    <a:pt x="5603" y="770"/>
                  </a:lnTo>
                  <a:cubicBezTo>
                    <a:pt x="5393" y="770"/>
                    <a:pt x="5174" y="826"/>
                    <a:pt x="4914" y="953"/>
                  </a:cubicBezTo>
                  <a:cubicBezTo>
                    <a:pt x="4802" y="1219"/>
                    <a:pt x="4793" y="1638"/>
                    <a:pt x="4793" y="1904"/>
                  </a:cubicBezTo>
                  <a:lnTo>
                    <a:pt x="4793" y="2054"/>
                  </a:lnTo>
                  <a:cubicBezTo>
                    <a:pt x="4793" y="2564"/>
                    <a:pt x="5166" y="2670"/>
                    <a:pt x="5586" y="2670"/>
                  </a:cubicBezTo>
                  <a:cubicBezTo>
                    <a:pt x="5740" y="2670"/>
                    <a:pt x="5880" y="2631"/>
                    <a:pt x="6009" y="2568"/>
                  </a:cubicBezTo>
                  <a:cubicBezTo>
                    <a:pt x="6005" y="2712"/>
                    <a:pt x="5988" y="2900"/>
                    <a:pt x="5957" y="2981"/>
                  </a:cubicBezTo>
                  <a:cubicBezTo>
                    <a:pt x="5845" y="3033"/>
                    <a:pt x="5709" y="3058"/>
                    <a:pt x="5576" y="3058"/>
                  </a:cubicBezTo>
                  <a:cubicBezTo>
                    <a:pt x="5407" y="3058"/>
                    <a:pt x="5216" y="3042"/>
                    <a:pt x="4981" y="2948"/>
                  </a:cubicBezTo>
                  <a:cubicBezTo>
                    <a:pt x="4914" y="3029"/>
                    <a:pt x="4872" y="3136"/>
                    <a:pt x="4854" y="3250"/>
                  </a:cubicBezTo>
                  <a:cubicBezTo>
                    <a:pt x="5122" y="3365"/>
                    <a:pt x="5310" y="3396"/>
                    <a:pt x="5580" y="3396"/>
                  </a:cubicBezTo>
                  <a:cubicBezTo>
                    <a:pt x="5915" y="3396"/>
                    <a:pt x="6125" y="3310"/>
                    <a:pt x="6300" y="3208"/>
                  </a:cubicBezTo>
                  <a:cubicBezTo>
                    <a:pt x="6377" y="2965"/>
                    <a:pt x="6404" y="2652"/>
                    <a:pt x="6411" y="2341"/>
                  </a:cubicBezTo>
                  <a:lnTo>
                    <a:pt x="6411" y="1386"/>
                  </a:lnTo>
                  <a:cubicBezTo>
                    <a:pt x="6411" y="890"/>
                    <a:pt x="6055" y="770"/>
                    <a:pt x="5603" y="770"/>
                  </a:cubicBezTo>
                  <a:close/>
                  <a:moveTo>
                    <a:pt x="6017" y="2227"/>
                  </a:moveTo>
                  <a:lnTo>
                    <a:pt x="6017" y="2227"/>
                  </a:lnTo>
                  <a:cubicBezTo>
                    <a:pt x="5942" y="2287"/>
                    <a:pt x="5786" y="2327"/>
                    <a:pt x="5605" y="2327"/>
                  </a:cubicBezTo>
                  <a:cubicBezTo>
                    <a:pt x="5424" y="2327"/>
                    <a:pt x="5268" y="2287"/>
                    <a:pt x="5193" y="2227"/>
                  </a:cubicBezTo>
                  <a:lnTo>
                    <a:pt x="5193" y="1209"/>
                  </a:lnTo>
                  <a:cubicBezTo>
                    <a:pt x="5268" y="1149"/>
                    <a:pt x="5424" y="1109"/>
                    <a:pt x="5605" y="1109"/>
                  </a:cubicBezTo>
                  <a:cubicBezTo>
                    <a:pt x="5786" y="1109"/>
                    <a:pt x="5942" y="1149"/>
                    <a:pt x="6017" y="1209"/>
                  </a:cubicBezTo>
                  <a:lnTo>
                    <a:pt x="6017" y="2227"/>
                  </a:lnTo>
                  <a:close/>
                  <a:moveTo>
                    <a:pt x="7464" y="770"/>
                  </a:moveTo>
                  <a:lnTo>
                    <a:pt x="7464" y="770"/>
                  </a:lnTo>
                  <a:cubicBezTo>
                    <a:pt x="7254" y="770"/>
                    <a:pt x="7033" y="826"/>
                    <a:pt x="6775" y="953"/>
                  </a:cubicBezTo>
                  <a:cubicBezTo>
                    <a:pt x="6663" y="1219"/>
                    <a:pt x="6652" y="1638"/>
                    <a:pt x="6652" y="1904"/>
                  </a:cubicBezTo>
                  <a:lnTo>
                    <a:pt x="6652" y="2040"/>
                  </a:lnTo>
                  <a:cubicBezTo>
                    <a:pt x="6652" y="2547"/>
                    <a:pt x="7083" y="2649"/>
                    <a:pt x="7310" y="2649"/>
                  </a:cubicBezTo>
                  <a:cubicBezTo>
                    <a:pt x="7545" y="2649"/>
                    <a:pt x="7768" y="2568"/>
                    <a:pt x="7895" y="2439"/>
                  </a:cubicBezTo>
                  <a:lnTo>
                    <a:pt x="7926" y="2610"/>
                  </a:lnTo>
                  <a:cubicBezTo>
                    <a:pt x="8051" y="2635"/>
                    <a:pt x="8136" y="2639"/>
                    <a:pt x="8244" y="2610"/>
                  </a:cubicBezTo>
                  <a:cubicBezTo>
                    <a:pt x="8259" y="2499"/>
                    <a:pt x="8272" y="2316"/>
                    <a:pt x="8272" y="2123"/>
                  </a:cubicBezTo>
                  <a:lnTo>
                    <a:pt x="8272" y="1386"/>
                  </a:lnTo>
                  <a:cubicBezTo>
                    <a:pt x="8272" y="890"/>
                    <a:pt x="7916" y="770"/>
                    <a:pt x="7464" y="770"/>
                  </a:cubicBezTo>
                  <a:close/>
                  <a:moveTo>
                    <a:pt x="7874" y="2142"/>
                  </a:moveTo>
                  <a:lnTo>
                    <a:pt x="7874" y="2142"/>
                  </a:lnTo>
                  <a:cubicBezTo>
                    <a:pt x="7801" y="2200"/>
                    <a:pt x="7643" y="2294"/>
                    <a:pt x="7462" y="2294"/>
                  </a:cubicBezTo>
                  <a:cubicBezTo>
                    <a:pt x="7281" y="2294"/>
                    <a:pt x="7125" y="2254"/>
                    <a:pt x="7050" y="2196"/>
                  </a:cubicBezTo>
                  <a:lnTo>
                    <a:pt x="7050" y="1209"/>
                  </a:lnTo>
                  <a:cubicBezTo>
                    <a:pt x="7125" y="1149"/>
                    <a:pt x="7281" y="1109"/>
                    <a:pt x="7462" y="1109"/>
                  </a:cubicBezTo>
                  <a:cubicBezTo>
                    <a:pt x="7643" y="1109"/>
                    <a:pt x="7801" y="1149"/>
                    <a:pt x="7874" y="1209"/>
                  </a:cubicBezTo>
                  <a:lnTo>
                    <a:pt x="7874" y="2142"/>
                  </a:lnTo>
                  <a:close/>
                  <a:moveTo>
                    <a:pt x="4512" y="29"/>
                  </a:moveTo>
                  <a:lnTo>
                    <a:pt x="4512" y="29"/>
                  </a:lnTo>
                  <a:cubicBezTo>
                    <a:pt x="4375" y="0"/>
                    <a:pt x="4281" y="4"/>
                    <a:pt x="4152" y="29"/>
                  </a:cubicBezTo>
                  <a:lnTo>
                    <a:pt x="4152" y="868"/>
                  </a:lnTo>
                  <a:cubicBezTo>
                    <a:pt x="4054" y="795"/>
                    <a:pt x="3907" y="770"/>
                    <a:pt x="3744" y="770"/>
                  </a:cubicBezTo>
                  <a:cubicBezTo>
                    <a:pt x="3532" y="770"/>
                    <a:pt x="3313" y="826"/>
                    <a:pt x="3057" y="953"/>
                  </a:cubicBezTo>
                  <a:cubicBezTo>
                    <a:pt x="2958" y="1182"/>
                    <a:pt x="2939" y="1548"/>
                    <a:pt x="2935" y="1796"/>
                  </a:cubicBezTo>
                  <a:lnTo>
                    <a:pt x="2935" y="2054"/>
                  </a:lnTo>
                  <a:cubicBezTo>
                    <a:pt x="2935" y="2564"/>
                    <a:pt x="3309" y="2670"/>
                    <a:pt x="3744" y="2670"/>
                  </a:cubicBezTo>
                  <a:cubicBezTo>
                    <a:pt x="4009" y="2670"/>
                    <a:pt x="4240" y="2602"/>
                    <a:pt x="4435" y="2481"/>
                  </a:cubicBezTo>
                  <a:cubicBezTo>
                    <a:pt x="4548" y="2200"/>
                    <a:pt x="4550" y="1669"/>
                    <a:pt x="4550" y="1557"/>
                  </a:cubicBezTo>
                  <a:lnTo>
                    <a:pt x="4550" y="428"/>
                  </a:lnTo>
                  <a:cubicBezTo>
                    <a:pt x="4550" y="295"/>
                    <a:pt x="4550" y="162"/>
                    <a:pt x="4512" y="29"/>
                  </a:cubicBezTo>
                  <a:close/>
                  <a:moveTo>
                    <a:pt x="4161" y="2227"/>
                  </a:moveTo>
                  <a:lnTo>
                    <a:pt x="4161" y="2227"/>
                  </a:lnTo>
                  <a:cubicBezTo>
                    <a:pt x="4088" y="2287"/>
                    <a:pt x="3932" y="2327"/>
                    <a:pt x="3751" y="2327"/>
                  </a:cubicBezTo>
                  <a:cubicBezTo>
                    <a:pt x="3569" y="2327"/>
                    <a:pt x="3413" y="2287"/>
                    <a:pt x="3340" y="2227"/>
                  </a:cubicBezTo>
                  <a:lnTo>
                    <a:pt x="3340" y="1209"/>
                  </a:lnTo>
                  <a:cubicBezTo>
                    <a:pt x="3413" y="1149"/>
                    <a:pt x="3569" y="1109"/>
                    <a:pt x="3751" y="1109"/>
                  </a:cubicBezTo>
                  <a:cubicBezTo>
                    <a:pt x="3932" y="1109"/>
                    <a:pt x="4088" y="1149"/>
                    <a:pt x="4161" y="1209"/>
                  </a:cubicBezTo>
                  <a:lnTo>
                    <a:pt x="4161" y="22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F1E5A0-D425-C347-B9BD-EB00F8D14F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4199" y="1825625"/>
            <a:ext cx="6282765" cy="4351338"/>
          </a:xfrm>
        </p:spPr>
        <p:txBody>
          <a:bodyPr/>
          <a:lstStyle/>
          <a:p>
            <a:pPr lvl="0"/>
            <a:r>
              <a:rPr lang="en-GB"/>
              <a:t>Click to edit Master text styles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B2CC6-CE85-DA43-8D4F-7A9B810C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C5FE7D6-0FBE-0E44-B05C-BE4982AF24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auto">
          <a:xfrm>
            <a:off x="8004511" y="1361904"/>
            <a:ext cx="2868931" cy="3811464"/>
          </a:xfrm>
          <a:custGeom>
            <a:avLst/>
            <a:gdLst>
              <a:gd name="connsiteX0" fmla="*/ 1637650 w 3275301"/>
              <a:gd name="connsiteY0" fmla="*/ 0 h 4351339"/>
              <a:gd name="connsiteX1" fmla="*/ 3258526 w 3275301"/>
              <a:gd name="connsiteY1" fmla="*/ 351841 h 4351339"/>
              <a:gd name="connsiteX2" fmla="*/ 3275301 w 3275301"/>
              <a:gd name="connsiteY2" fmla="*/ 363113 h 4351339"/>
              <a:gd name="connsiteX3" fmla="*/ 3275301 w 3275301"/>
              <a:gd name="connsiteY3" fmla="*/ 1232932 h 4351339"/>
              <a:gd name="connsiteX4" fmla="*/ 3270751 w 3275301"/>
              <a:gd name="connsiteY4" fmla="*/ 1235989 h 4351339"/>
              <a:gd name="connsiteX5" fmla="*/ 3270751 w 3275301"/>
              <a:gd name="connsiteY5" fmla="*/ 3115351 h 4351339"/>
              <a:gd name="connsiteX6" fmla="*/ 3275301 w 3275301"/>
              <a:gd name="connsiteY6" fmla="*/ 3118409 h 4351339"/>
              <a:gd name="connsiteX7" fmla="*/ 3275301 w 3275301"/>
              <a:gd name="connsiteY7" fmla="*/ 3988226 h 4351339"/>
              <a:gd name="connsiteX8" fmla="*/ 3258526 w 3275301"/>
              <a:gd name="connsiteY8" fmla="*/ 3999499 h 4351339"/>
              <a:gd name="connsiteX9" fmla="*/ 1637650 w 3275301"/>
              <a:gd name="connsiteY9" fmla="*/ 4351339 h 4351339"/>
              <a:gd name="connsiteX10" fmla="*/ 16774 w 3275301"/>
              <a:gd name="connsiteY10" fmla="*/ 3999499 h 4351339"/>
              <a:gd name="connsiteX11" fmla="*/ 0 w 3275301"/>
              <a:gd name="connsiteY11" fmla="*/ 3988227 h 4351339"/>
              <a:gd name="connsiteX12" fmla="*/ 0 w 3275301"/>
              <a:gd name="connsiteY12" fmla="*/ 3118408 h 4351339"/>
              <a:gd name="connsiteX13" fmla="*/ 4547 w 3275301"/>
              <a:gd name="connsiteY13" fmla="*/ 3115352 h 4351339"/>
              <a:gd name="connsiteX14" fmla="*/ 4547 w 3275301"/>
              <a:gd name="connsiteY14" fmla="*/ 1235987 h 4351339"/>
              <a:gd name="connsiteX15" fmla="*/ 0 w 3275301"/>
              <a:gd name="connsiteY15" fmla="*/ 1232932 h 4351339"/>
              <a:gd name="connsiteX16" fmla="*/ 0 w 3275301"/>
              <a:gd name="connsiteY16" fmla="*/ 363113 h 4351339"/>
              <a:gd name="connsiteX17" fmla="*/ 16774 w 3275301"/>
              <a:gd name="connsiteY17" fmla="*/ 351841 h 4351339"/>
              <a:gd name="connsiteX18" fmla="*/ 1637650 w 3275301"/>
              <a:gd name="connsiteY18" fmla="*/ 0 h 435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75301" h="4351339">
                <a:moveTo>
                  <a:pt x="1637650" y="0"/>
                </a:moveTo>
                <a:cubicBezTo>
                  <a:pt x="2312373" y="0"/>
                  <a:pt x="2907251" y="139565"/>
                  <a:pt x="3258526" y="351841"/>
                </a:cubicBezTo>
                <a:lnTo>
                  <a:pt x="3275301" y="363113"/>
                </a:lnTo>
                <a:lnTo>
                  <a:pt x="3275301" y="1232932"/>
                </a:lnTo>
                <a:lnTo>
                  <a:pt x="3270751" y="1235989"/>
                </a:lnTo>
                <a:lnTo>
                  <a:pt x="3270751" y="3115351"/>
                </a:lnTo>
                <a:lnTo>
                  <a:pt x="3275301" y="3118409"/>
                </a:lnTo>
                <a:lnTo>
                  <a:pt x="3275301" y="3988226"/>
                </a:lnTo>
                <a:lnTo>
                  <a:pt x="3258526" y="3999499"/>
                </a:lnTo>
                <a:cubicBezTo>
                  <a:pt x="2907251" y="4211774"/>
                  <a:pt x="2312373" y="4351339"/>
                  <a:pt x="1637650" y="4351339"/>
                </a:cubicBezTo>
                <a:cubicBezTo>
                  <a:pt x="962927" y="4351339"/>
                  <a:pt x="368049" y="4211774"/>
                  <a:pt x="16774" y="3999499"/>
                </a:cubicBezTo>
                <a:lnTo>
                  <a:pt x="0" y="3988227"/>
                </a:lnTo>
                <a:lnTo>
                  <a:pt x="0" y="3118408"/>
                </a:lnTo>
                <a:lnTo>
                  <a:pt x="4547" y="3115352"/>
                </a:lnTo>
                <a:lnTo>
                  <a:pt x="4547" y="1235987"/>
                </a:lnTo>
                <a:lnTo>
                  <a:pt x="0" y="1232932"/>
                </a:lnTo>
                <a:lnTo>
                  <a:pt x="0" y="363113"/>
                </a:lnTo>
                <a:lnTo>
                  <a:pt x="16774" y="351841"/>
                </a:lnTo>
                <a:cubicBezTo>
                  <a:pt x="368049" y="139565"/>
                  <a:pt x="962927" y="0"/>
                  <a:pt x="1637650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9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06B5B95-8119-4D5B-9035-52C4C5E8F47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551613" y="-215006"/>
            <a:ext cx="5703887" cy="7073005"/>
          </a:xfrm>
          <a:custGeom>
            <a:avLst/>
            <a:gdLst>
              <a:gd name="connsiteX0" fmla="*/ 0 w 5703887"/>
              <a:gd name="connsiteY0" fmla="*/ 0 h 5676900"/>
              <a:gd name="connsiteX1" fmla="*/ 5703887 w 5703887"/>
              <a:gd name="connsiteY1" fmla="*/ 0 h 5676900"/>
              <a:gd name="connsiteX2" fmla="*/ 5703887 w 5703887"/>
              <a:gd name="connsiteY2" fmla="*/ 5676900 h 5676900"/>
              <a:gd name="connsiteX3" fmla="*/ 0 w 5703887"/>
              <a:gd name="connsiteY3" fmla="*/ 5676900 h 5676900"/>
              <a:gd name="connsiteX4" fmla="*/ 0 w 5703887"/>
              <a:gd name="connsiteY4" fmla="*/ 0 h 5676900"/>
              <a:gd name="connsiteX0" fmla="*/ 0 w 5703887"/>
              <a:gd name="connsiteY0" fmla="*/ 1119116 h 6796016"/>
              <a:gd name="connsiteX1" fmla="*/ 5635648 w 5703887"/>
              <a:gd name="connsiteY1" fmla="*/ 0 h 6796016"/>
              <a:gd name="connsiteX2" fmla="*/ 5703887 w 5703887"/>
              <a:gd name="connsiteY2" fmla="*/ 6796016 h 6796016"/>
              <a:gd name="connsiteX3" fmla="*/ 0 w 5703887"/>
              <a:gd name="connsiteY3" fmla="*/ 6796016 h 6796016"/>
              <a:gd name="connsiteX4" fmla="*/ 0 w 5703887"/>
              <a:gd name="connsiteY4" fmla="*/ 1119116 h 6796016"/>
              <a:gd name="connsiteX0" fmla="*/ 0 w 5703887"/>
              <a:gd name="connsiteY0" fmla="*/ 1119116 h 6796016"/>
              <a:gd name="connsiteX1" fmla="*/ 5635648 w 5703887"/>
              <a:gd name="connsiteY1" fmla="*/ 0 h 6796016"/>
              <a:gd name="connsiteX2" fmla="*/ 5703887 w 5703887"/>
              <a:gd name="connsiteY2" fmla="*/ 6796016 h 6796016"/>
              <a:gd name="connsiteX3" fmla="*/ 1166884 w 5703887"/>
              <a:gd name="connsiteY3" fmla="*/ 6796016 h 6796016"/>
              <a:gd name="connsiteX4" fmla="*/ 0 w 5703887"/>
              <a:gd name="connsiteY4" fmla="*/ 1119116 h 6796016"/>
              <a:gd name="connsiteX0" fmla="*/ 0 w 5703887"/>
              <a:gd name="connsiteY0" fmla="*/ 1119116 h 6796016"/>
              <a:gd name="connsiteX1" fmla="*/ 5635648 w 5703887"/>
              <a:gd name="connsiteY1" fmla="*/ 0 h 6796016"/>
              <a:gd name="connsiteX2" fmla="*/ 5703887 w 5703887"/>
              <a:gd name="connsiteY2" fmla="*/ 6796016 h 6796016"/>
              <a:gd name="connsiteX3" fmla="*/ 1166884 w 5703887"/>
              <a:gd name="connsiteY3" fmla="*/ 6796016 h 6796016"/>
              <a:gd name="connsiteX4" fmla="*/ 0 w 5703887"/>
              <a:gd name="connsiteY4" fmla="*/ 1119116 h 6796016"/>
              <a:gd name="connsiteX0" fmla="*/ 0 w 5703887"/>
              <a:gd name="connsiteY0" fmla="*/ 1396105 h 7073005"/>
              <a:gd name="connsiteX1" fmla="*/ 5635648 w 5703887"/>
              <a:gd name="connsiteY1" fmla="*/ 276989 h 7073005"/>
              <a:gd name="connsiteX2" fmla="*/ 5703887 w 5703887"/>
              <a:gd name="connsiteY2" fmla="*/ 7073005 h 7073005"/>
              <a:gd name="connsiteX3" fmla="*/ 1166884 w 5703887"/>
              <a:gd name="connsiteY3" fmla="*/ 7073005 h 7073005"/>
              <a:gd name="connsiteX4" fmla="*/ 0 w 5703887"/>
              <a:gd name="connsiteY4" fmla="*/ 1396105 h 707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3887" h="7073005">
                <a:moveTo>
                  <a:pt x="0" y="1396105"/>
                </a:moveTo>
                <a:cubicBezTo>
                  <a:pt x="1291695" y="347502"/>
                  <a:pt x="3279428" y="-441793"/>
                  <a:pt x="5635648" y="276989"/>
                </a:cubicBezTo>
                <a:lnTo>
                  <a:pt x="5703887" y="7073005"/>
                </a:lnTo>
                <a:lnTo>
                  <a:pt x="1166884" y="7073005"/>
                </a:lnTo>
                <a:lnTo>
                  <a:pt x="0" y="13961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>
                <a:highlight>
                  <a:srgbClr val="FFFF00"/>
                </a:highlight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/>
            </a:pPr>
            <a:r>
              <a:rPr lang="en-US"/>
              <a:t>Select this, paste bio photo, reset slide, picture format + crop to optimize. Crop + “fill” will fix aspect ratio problems.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4726" y="567910"/>
            <a:ext cx="9096375" cy="348830"/>
          </a:xfrm>
        </p:spPr>
        <p:txBody>
          <a:bodyPr>
            <a:noAutofit/>
          </a:bodyPr>
          <a:lstStyle>
            <a:lvl1pPr>
              <a:defRPr sz="2400">
                <a:solidFill>
                  <a:srgbClr val="191919"/>
                </a:solidFill>
                <a:latin typeface="gatebase Medium" panose="00000500000000000000" charset="0"/>
              </a:defRPr>
            </a:lvl1pPr>
          </a:lstStyle>
          <a:p>
            <a:r>
              <a:rPr lang="en-US"/>
              <a:t>About 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F7FC49-4B81-4EB0-A736-B89C196320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AC5C49-6FF7-4DF8-A469-FA9EBBE7AD26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4BB05-BC29-4791-BB22-91DFA0E531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834" y="1671637"/>
            <a:ext cx="5514158" cy="9429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6000" kern="1200" dirty="0">
                <a:solidFill>
                  <a:srgbClr val="CC0000"/>
                </a:solidFill>
                <a:latin typeface="gatebase Medium" panose="00000500000000000000" pitchFamily="50" charset="0"/>
                <a:ea typeface="Roboto" charset="0"/>
                <a:cs typeface="Roboto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6EDDFB3-66D5-4436-BAC6-47F75E9E68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834" y="2771776"/>
            <a:ext cx="5514157" cy="597734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Roboto Medium" panose="020B0604020202020204" charset="0"/>
                <a:ea typeface="Roboto Medium" panose="020B060402020202020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C9C12-CD4B-445E-A901-A6EFFC924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2613" y="3526674"/>
            <a:ext cx="5513378" cy="79348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Add bio info if desired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85F0A6-6921-45DF-8428-D3BDA18A70B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42" y="4620035"/>
            <a:ext cx="363219" cy="30463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458E88F-07F7-4A98-964A-9BA7EAB8C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43" y="5325151"/>
            <a:ext cx="377747" cy="304635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201265-0740-453B-A8A9-D4B245BB6C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42935" y="4539783"/>
            <a:ext cx="4318768" cy="465138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EmailAddress@Redgate.com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C3D84D4-5EAE-4535-90BE-CB010F54D0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2935" y="5224546"/>
            <a:ext cx="4318768" cy="465138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@Twitter</a:t>
            </a:r>
          </a:p>
        </p:txBody>
      </p:sp>
    </p:spTree>
    <p:extLst>
      <p:ext uri="{BB962C8B-B14F-4D97-AF65-F5344CB8AC3E}">
        <p14:creationId xmlns:p14="http://schemas.microsoft.com/office/powerpoint/2010/main" val="1214129971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F1E5A0-D425-C347-B9BD-EB00F8D14F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4200" y="1825625"/>
            <a:ext cx="6210300" cy="4351338"/>
          </a:xfrm>
        </p:spPr>
        <p:txBody>
          <a:bodyPr/>
          <a:lstStyle/>
          <a:p>
            <a:pPr lvl="0"/>
            <a:r>
              <a:rPr lang="en-GB"/>
              <a:t>Click to edit Master text styles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B2CC6-CE85-DA43-8D4F-7A9B810C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65125"/>
            <a:ext cx="6210300" cy="1325563"/>
          </a:xfrm>
        </p:spPr>
        <p:txBody>
          <a:bodyPr/>
          <a:lstStyle/>
          <a:p>
            <a:r>
              <a:rPr lang="en-GB"/>
              <a:t>Click to edit Master title</a:t>
            </a:r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30DD0B5-7F5A-6E41-9195-D528F18E2D7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auto">
          <a:xfrm>
            <a:off x="6721195" y="0"/>
            <a:ext cx="5470805" cy="6858000"/>
          </a:xfrm>
          <a:custGeom>
            <a:avLst/>
            <a:gdLst>
              <a:gd name="connsiteX0" fmla="*/ 2273191 w 5470805"/>
              <a:gd name="connsiteY0" fmla="*/ 0 h 6858000"/>
              <a:gd name="connsiteX1" fmla="*/ 3552358 w 5470805"/>
              <a:gd name="connsiteY1" fmla="*/ 0 h 6858000"/>
              <a:gd name="connsiteX2" fmla="*/ 5419407 w 5470805"/>
              <a:gd name="connsiteY2" fmla="*/ 0 h 6858000"/>
              <a:gd name="connsiteX3" fmla="*/ 5470805 w 5470805"/>
              <a:gd name="connsiteY3" fmla="*/ 0 h 6858000"/>
              <a:gd name="connsiteX4" fmla="*/ 5470805 w 5470805"/>
              <a:gd name="connsiteY4" fmla="*/ 14733 h 6858000"/>
              <a:gd name="connsiteX5" fmla="*/ 5470805 w 5470805"/>
              <a:gd name="connsiteY5" fmla="*/ 1846729 h 6858000"/>
              <a:gd name="connsiteX6" fmla="*/ 5470805 w 5470805"/>
              <a:gd name="connsiteY6" fmla="*/ 6858000 h 6858000"/>
              <a:gd name="connsiteX7" fmla="*/ 1166884 w 5470805"/>
              <a:gd name="connsiteY7" fmla="*/ 6858000 h 6858000"/>
              <a:gd name="connsiteX8" fmla="*/ 0 w 5470805"/>
              <a:gd name="connsiteY8" fmla="*/ 1181100 h 6858000"/>
              <a:gd name="connsiteX9" fmla="*/ 2067599 w 5470805"/>
              <a:gd name="connsiteY9" fmla="*/ 582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70805" h="6858000">
                <a:moveTo>
                  <a:pt x="2273191" y="0"/>
                </a:moveTo>
                <a:lnTo>
                  <a:pt x="3552358" y="0"/>
                </a:lnTo>
                <a:lnTo>
                  <a:pt x="5419407" y="0"/>
                </a:lnTo>
                <a:lnTo>
                  <a:pt x="5470805" y="0"/>
                </a:lnTo>
                <a:lnTo>
                  <a:pt x="5470805" y="14733"/>
                </a:lnTo>
                <a:lnTo>
                  <a:pt x="5470805" y="1846729"/>
                </a:lnTo>
                <a:lnTo>
                  <a:pt x="5470805" y="6858000"/>
                </a:lnTo>
                <a:lnTo>
                  <a:pt x="1166884" y="6858000"/>
                </a:lnTo>
                <a:lnTo>
                  <a:pt x="0" y="1181100"/>
                </a:lnTo>
                <a:cubicBezTo>
                  <a:pt x="565117" y="722336"/>
                  <a:pt x="1263460" y="313206"/>
                  <a:pt x="2067599" y="582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>
                <a:highlight>
                  <a:srgbClr val="FFFF00"/>
                </a:highlight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730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B6B041D-5AC7-8245-B5CA-DF51DA851CB9}"/>
              </a:ext>
            </a:extLst>
          </p:cNvPr>
          <p:cNvGrpSpPr/>
          <p:nvPr userDrawn="1"/>
        </p:nvGrpSpPr>
        <p:grpSpPr>
          <a:xfrm>
            <a:off x="10061333" y="6101613"/>
            <a:ext cx="1783531" cy="426186"/>
            <a:chOff x="676275" y="1096963"/>
            <a:chExt cx="5354638" cy="1279525"/>
          </a:xfrm>
        </p:grpSpPr>
        <p:sp>
          <p:nvSpPr>
            <p:cNvPr id="8" name="Freeform 1">
              <a:extLst>
                <a:ext uri="{FF2B5EF4-FFF2-40B4-BE49-F238E27FC236}">
                  <a16:creationId xmlns:a16="http://schemas.microsoft.com/office/drawing/2014/main" id="{D01B407F-1CDB-7B43-A9EC-A84F7FDF1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" y="1096963"/>
              <a:ext cx="960438" cy="1279525"/>
            </a:xfrm>
            <a:custGeom>
              <a:avLst/>
              <a:gdLst>
                <a:gd name="T0" fmla="*/ 2027 w 2667"/>
                <a:gd name="T1" fmla="*/ 1613 h 3553"/>
                <a:gd name="T2" fmla="*/ 1030 w 2667"/>
                <a:gd name="T3" fmla="*/ 1588 h 3553"/>
                <a:gd name="T4" fmla="*/ 1376 w 2667"/>
                <a:gd name="T5" fmla="*/ 1956 h 3553"/>
                <a:gd name="T6" fmla="*/ 2027 w 2667"/>
                <a:gd name="T7" fmla="*/ 1938 h 3553"/>
                <a:gd name="T8" fmla="*/ 2027 w 2667"/>
                <a:gd name="T9" fmla="*/ 1613 h 3553"/>
                <a:gd name="T10" fmla="*/ 1877 w 2667"/>
                <a:gd name="T11" fmla="*/ 2483 h 3553"/>
                <a:gd name="T12" fmla="*/ 2027 w 2667"/>
                <a:gd name="T13" fmla="*/ 2466 h 3553"/>
                <a:gd name="T14" fmla="*/ 2027 w 2667"/>
                <a:gd name="T15" fmla="*/ 2154 h 3553"/>
                <a:gd name="T16" fmla="*/ 1590 w 2667"/>
                <a:gd name="T17" fmla="*/ 2179 h 3553"/>
                <a:gd name="T18" fmla="*/ 1877 w 2667"/>
                <a:gd name="T19" fmla="*/ 2483 h 3553"/>
                <a:gd name="T20" fmla="*/ 0 w 2667"/>
                <a:gd name="T21" fmla="*/ 2679 h 3553"/>
                <a:gd name="T22" fmla="*/ 1615 w 2667"/>
                <a:gd name="T23" fmla="*/ 2510 h 3553"/>
                <a:gd name="T24" fmla="*/ 1305 w 2667"/>
                <a:gd name="T25" fmla="*/ 2196 h 3553"/>
                <a:gd name="T26" fmla="*/ 0 w 2667"/>
                <a:gd name="T27" fmla="*/ 2271 h 3553"/>
                <a:gd name="T28" fmla="*/ 0 w 2667"/>
                <a:gd name="T29" fmla="*/ 2679 h 3553"/>
                <a:gd name="T30" fmla="*/ 699 w 2667"/>
                <a:gd name="T31" fmla="*/ 1580 h 3553"/>
                <a:gd name="T32" fmla="*/ 0 w 2667"/>
                <a:gd name="T33" fmla="*/ 1563 h 3553"/>
                <a:gd name="T34" fmla="*/ 0 w 2667"/>
                <a:gd name="T35" fmla="*/ 1988 h 3553"/>
                <a:gd name="T36" fmla="*/ 1076 w 2667"/>
                <a:gd name="T37" fmla="*/ 1963 h 3553"/>
                <a:gd name="T38" fmla="*/ 699 w 2667"/>
                <a:gd name="T39" fmla="*/ 1580 h 3553"/>
                <a:gd name="T40" fmla="*/ 781 w 2667"/>
                <a:gd name="T41" fmla="*/ 1326 h 3553"/>
                <a:gd name="T42" fmla="*/ 2027 w 2667"/>
                <a:gd name="T43" fmla="*/ 1397 h 3553"/>
                <a:gd name="T44" fmla="*/ 2027 w 2667"/>
                <a:gd name="T45" fmla="*/ 1086 h 3553"/>
                <a:gd name="T46" fmla="*/ 393 w 2667"/>
                <a:gd name="T47" fmla="*/ 914 h 3553"/>
                <a:gd name="T48" fmla="*/ 781 w 2667"/>
                <a:gd name="T49" fmla="*/ 1326 h 3553"/>
                <a:gd name="T50" fmla="*/ 0 w 2667"/>
                <a:gd name="T51" fmla="*/ 874 h 3553"/>
                <a:gd name="T52" fmla="*/ 0 w 2667"/>
                <a:gd name="T53" fmla="*/ 1282 h 3553"/>
                <a:gd name="T54" fmla="*/ 427 w 2667"/>
                <a:gd name="T55" fmla="*/ 1307 h 3553"/>
                <a:gd name="T56" fmla="*/ 0 w 2667"/>
                <a:gd name="T57" fmla="*/ 874 h 3553"/>
                <a:gd name="T58" fmla="*/ 2115 w 2667"/>
                <a:gd name="T59" fmla="*/ 2697 h 3553"/>
                <a:gd name="T60" fmla="*/ 2115 w 2667"/>
                <a:gd name="T61" fmla="*/ 2697 h 3553"/>
                <a:gd name="T62" fmla="*/ 2200 w 2667"/>
                <a:gd name="T63" fmla="*/ 2566 h 3553"/>
                <a:gd name="T64" fmla="*/ 2200 w 2667"/>
                <a:gd name="T65" fmla="*/ 986 h 3553"/>
                <a:gd name="T66" fmla="*/ 2115 w 2667"/>
                <a:gd name="T67" fmla="*/ 855 h 3553"/>
                <a:gd name="T68" fmla="*/ 0 w 2667"/>
                <a:gd name="T69" fmla="*/ 556 h 3553"/>
                <a:gd name="T70" fmla="*/ 0 w 2667"/>
                <a:gd name="T71" fmla="*/ 289 h 3553"/>
                <a:gd name="T72" fmla="*/ 1334 w 2667"/>
                <a:gd name="T73" fmla="*/ 0 h 3553"/>
                <a:gd name="T74" fmla="*/ 2666 w 2667"/>
                <a:gd name="T75" fmla="*/ 289 h 3553"/>
                <a:gd name="T76" fmla="*/ 2666 w 2667"/>
                <a:gd name="T77" fmla="*/ 3261 h 3553"/>
                <a:gd name="T78" fmla="*/ 1334 w 2667"/>
                <a:gd name="T79" fmla="*/ 3552 h 3553"/>
                <a:gd name="T80" fmla="*/ 0 w 2667"/>
                <a:gd name="T81" fmla="*/ 3261 h 3553"/>
                <a:gd name="T82" fmla="*/ 0 w 2667"/>
                <a:gd name="T83" fmla="*/ 2996 h 3553"/>
                <a:gd name="T84" fmla="*/ 2115 w 2667"/>
                <a:gd name="T85" fmla="*/ 2697 h 3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67" h="3553">
                  <a:moveTo>
                    <a:pt x="2027" y="1613"/>
                  </a:moveTo>
                  <a:lnTo>
                    <a:pt x="1030" y="1588"/>
                  </a:lnTo>
                  <a:lnTo>
                    <a:pt x="1376" y="1956"/>
                  </a:lnTo>
                  <a:lnTo>
                    <a:pt x="2027" y="1938"/>
                  </a:lnTo>
                  <a:lnTo>
                    <a:pt x="2027" y="1613"/>
                  </a:lnTo>
                  <a:close/>
                  <a:moveTo>
                    <a:pt x="1877" y="2483"/>
                  </a:moveTo>
                  <a:lnTo>
                    <a:pt x="2027" y="2466"/>
                  </a:lnTo>
                  <a:lnTo>
                    <a:pt x="2027" y="2154"/>
                  </a:lnTo>
                  <a:lnTo>
                    <a:pt x="1590" y="2179"/>
                  </a:lnTo>
                  <a:lnTo>
                    <a:pt x="1877" y="2483"/>
                  </a:lnTo>
                  <a:close/>
                  <a:moveTo>
                    <a:pt x="0" y="2679"/>
                  </a:moveTo>
                  <a:lnTo>
                    <a:pt x="1615" y="2510"/>
                  </a:lnTo>
                  <a:lnTo>
                    <a:pt x="1305" y="2196"/>
                  </a:lnTo>
                  <a:lnTo>
                    <a:pt x="0" y="2271"/>
                  </a:lnTo>
                  <a:lnTo>
                    <a:pt x="0" y="2679"/>
                  </a:lnTo>
                  <a:close/>
                  <a:moveTo>
                    <a:pt x="699" y="1580"/>
                  </a:moveTo>
                  <a:lnTo>
                    <a:pt x="0" y="1563"/>
                  </a:lnTo>
                  <a:lnTo>
                    <a:pt x="0" y="1988"/>
                  </a:lnTo>
                  <a:lnTo>
                    <a:pt x="1076" y="1963"/>
                  </a:lnTo>
                  <a:lnTo>
                    <a:pt x="699" y="1580"/>
                  </a:lnTo>
                  <a:close/>
                  <a:moveTo>
                    <a:pt x="781" y="1326"/>
                  </a:moveTo>
                  <a:lnTo>
                    <a:pt x="2027" y="1397"/>
                  </a:lnTo>
                  <a:lnTo>
                    <a:pt x="2027" y="1086"/>
                  </a:lnTo>
                  <a:lnTo>
                    <a:pt x="393" y="914"/>
                  </a:lnTo>
                  <a:lnTo>
                    <a:pt x="781" y="1326"/>
                  </a:lnTo>
                  <a:close/>
                  <a:moveTo>
                    <a:pt x="0" y="874"/>
                  </a:moveTo>
                  <a:lnTo>
                    <a:pt x="0" y="1282"/>
                  </a:lnTo>
                  <a:lnTo>
                    <a:pt x="427" y="1307"/>
                  </a:lnTo>
                  <a:lnTo>
                    <a:pt x="0" y="874"/>
                  </a:lnTo>
                  <a:close/>
                  <a:moveTo>
                    <a:pt x="2115" y="2697"/>
                  </a:moveTo>
                  <a:lnTo>
                    <a:pt x="2115" y="2697"/>
                  </a:lnTo>
                  <a:cubicBezTo>
                    <a:pt x="2154" y="2691"/>
                    <a:pt x="2200" y="2643"/>
                    <a:pt x="2200" y="2566"/>
                  </a:cubicBezTo>
                  <a:lnTo>
                    <a:pt x="2200" y="986"/>
                  </a:lnTo>
                  <a:cubicBezTo>
                    <a:pt x="2200" y="911"/>
                    <a:pt x="2156" y="861"/>
                    <a:pt x="2115" y="855"/>
                  </a:cubicBezTo>
                  <a:lnTo>
                    <a:pt x="0" y="556"/>
                  </a:lnTo>
                  <a:lnTo>
                    <a:pt x="0" y="289"/>
                  </a:lnTo>
                  <a:cubicBezTo>
                    <a:pt x="239" y="118"/>
                    <a:pt x="745" y="0"/>
                    <a:pt x="1334" y="0"/>
                  </a:cubicBezTo>
                  <a:cubicBezTo>
                    <a:pt x="1921" y="0"/>
                    <a:pt x="2427" y="118"/>
                    <a:pt x="2666" y="289"/>
                  </a:cubicBezTo>
                  <a:lnTo>
                    <a:pt x="2666" y="3261"/>
                  </a:lnTo>
                  <a:cubicBezTo>
                    <a:pt x="2427" y="3433"/>
                    <a:pt x="1921" y="3552"/>
                    <a:pt x="1334" y="3552"/>
                  </a:cubicBezTo>
                  <a:cubicBezTo>
                    <a:pt x="745" y="3552"/>
                    <a:pt x="239" y="3433"/>
                    <a:pt x="0" y="3261"/>
                  </a:cubicBezTo>
                  <a:lnTo>
                    <a:pt x="0" y="2996"/>
                  </a:lnTo>
                  <a:lnTo>
                    <a:pt x="2115" y="269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2">
              <a:extLst>
                <a:ext uri="{FF2B5EF4-FFF2-40B4-BE49-F238E27FC236}">
                  <a16:creationId xmlns:a16="http://schemas.microsoft.com/office/drawing/2014/main" id="{32DCBBE5-501D-AC48-BDA0-99001A1A0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663" y="1123950"/>
              <a:ext cx="4032250" cy="1222375"/>
            </a:xfrm>
            <a:custGeom>
              <a:avLst/>
              <a:gdLst>
                <a:gd name="T0" fmla="*/ 0 w 11202"/>
                <a:gd name="T1" fmla="*/ 1911 h 3397"/>
                <a:gd name="T2" fmla="*/ 984 w 11202"/>
                <a:gd name="T3" fmla="*/ 1130 h 3397"/>
                <a:gd name="T4" fmla="*/ 401 w 11202"/>
                <a:gd name="T5" fmla="*/ 2610 h 3397"/>
                <a:gd name="T6" fmla="*/ 2071 w 11202"/>
                <a:gd name="T7" fmla="*/ 1929 h 3397"/>
                <a:gd name="T8" fmla="*/ 1515 w 11202"/>
                <a:gd name="T9" fmla="*/ 2044 h 3397"/>
                <a:gd name="T10" fmla="*/ 2635 w 11202"/>
                <a:gd name="T11" fmla="*/ 2495 h 3397"/>
                <a:gd name="T12" fmla="*/ 1117 w 11202"/>
                <a:gd name="T13" fmla="*/ 1815 h 3397"/>
                <a:gd name="T14" fmla="*/ 2720 w 11202"/>
                <a:gd name="T15" fmla="*/ 1386 h 3397"/>
                <a:gd name="T16" fmla="*/ 1935 w 11202"/>
                <a:gd name="T17" fmla="*/ 1113 h 3397"/>
                <a:gd name="T18" fmla="*/ 1523 w 11202"/>
                <a:gd name="T19" fmla="*/ 1586 h 3397"/>
                <a:gd name="T20" fmla="*/ 2335 w 11202"/>
                <a:gd name="T21" fmla="*/ 1396 h 3397"/>
                <a:gd name="T22" fmla="*/ 10554 w 11202"/>
                <a:gd name="T23" fmla="*/ 1929 h 3397"/>
                <a:gd name="T24" fmla="*/ 10487 w 11202"/>
                <a:gd name="T25" fmla="*/ 2331 h 3397"/>
                <a:gd name="T26" fmla="*/ 10417 w 11202"/>
                <a:gd name="T27" fmla="*/ 2670 h 3397"/>
                <a:gd name="T28" fmla="*/ 9751 w 11202"/>
                <a:gd name="T29" fmla="*/ 959 h 3397"/>
                <a:gd name="T30" fmla="*/ 11118 w 11202"/>
                <a:gd name="T31" fmla="*/ 1886 h 3397"/>
                <a:gd name="T32" fmla="*/ 10417 w 11202"/>
                <a:gd name="T33" fmla="*/ 1113 h 3397"/>
                <a:gd name="T34" fmla="*/ 10425 w 11202"/>
                <a:gd name="T35" fmla="*/ 1627 h 3397"/>
                <a:gd name="T36" fmla="*/ 10417 w 11202"/>
                <a:gd name="T37" fmla="*/ 1113 h 3397"/>
                <a:gd name="T38" fmla="*/ 9323 w 11202"/>
                <a:gd name="T39" fmla="*/ 2366 h 3397"/>
                <a:gd name="T40" fmla="*/ 9366 w 11202"/>
                <a:gd name="T41" fmla="*/ 1190 h 3397"/>
                <a:gd name="T42" fmla="*/ 8910 w 11202"/>
                <a:gd name="T43" fmla="*/ 403 h 3397"/>
                <a:gd name="T44" fmla="*/ 8515 w 11202"/>
                <a:gd name="T45" fmla="*/ 2092 h 3397"/>
                <a:gd name="T46" fmla="*/ 9498 w 11202"/>
                <a:gd name="T47" fmla="*/ 2464 h 3397"/>
                <a:gd name="T48" fmla="*/ 5603 w 11202"/>
                <a:gd name="T49" fmla="*/ 770 h 3397"/>
                <a:gd name="T50" fmla="*/ 4793 w 11202"/>
                <a:gd name="T51" fmla="*/ 2054 h 3397"/>
                <a:gd name="T52" fmla="*/ 5957 w 11202"/>
                <a:gd name="T53" fmla="*/ 2981 h 3397"/>
                <a:gd name="T54" fmla="*/ 4854 w 11202"/>
                <a:gd name="T55" fmla="*/ 3250 h 3397"/>
                <a:gd name="T56" fmla="*/ 6411 w 11202"/>
                <a:gd name="T57" fmla="*/ 2341 h 3397"/>
                <a:gd name="T58" fmla="*/ 6017 w 11202"/>
                <a:gd name="T59" fmla="*/ 2227 h 3397"/>
                <a:gd name="T60" fmla="*/ 5193 w 11202"/>
                <a:gd name="T61" fmla="*/ 2227 h 3397"/>
                <a:gd name="T62" fmla="*/ 6017 w 11202"/>
                <a:gd name="T63" fmla="*/ 1209 h 3397"/>
                <a:gd name="T64" fmla="*/ 7464 w 11202"/>
                <a:gd name="T65" fmla="*/ 770 h 3397"/>
                <a:gd name="T66" fmla="*/ 6652 w 11202"/>
                <a:gd name="T67" fmla="*/ 2040 h 3397"/>
                <a:gd name="T68" fmla="*/ 7926 w 11202"/>
                <a:gd name="T69" fmla="*/ 2610 h 3397"/>
                <a:gd name="T70" fmla="*/ 8272 w 11202"/>
                <a:gd name="T71" fmla="*/ 1386 h 3397"/>
                <a:gd name="T72" fmla="*/ 7874 w 11202"/>
                <a:gd name="T73" fmla="*/ 2142 h 3397"/>
                <a:gd name="T74" fmla="*/ 7050 w 11202"/>
                <a:gd name="T75" fmla="*/ 1209 h 3397"/>
                <a:gd name="T76" fmla="*/ 7874 w 11202"/>
                <a:gd name="T77" fmla="*/ 2142 h 3397"/>
                <a:gd name="T78" fmla="*/ 4152 w 11202"/>
                <a:gd name="T79" fmla="*/ 29 h 3397"/>
                <a:gd name="T80" fmla="*/ 3057 w 11202"/>
                <a:gd name="T81" fmla="*/ 953 h 3397"/>
                <a:gd name="T82" fmla="*/ 3744 w 11202"/>
                <a:gd name="T83" fmla="*/ 2670 h 3397"/>
                <a:gd name="T84" fmla="*/ 4550 w 11202"/>
                <a:gd name="T85" fmla="*/ 428 h 3397"/>
                <a:gd name="T86" fmla="*/ 4161 w 11202"/>
                <a:gd name="T87" fmla="*/ 2227 h 3397"/>
                <a:gd name="T88" fmla="*/ 3340 w 11202"/>
                <a:gd name="T89" fmla="*/ 1209 h 3397"/>
                <a:gd name="T90" fmla="*/ 4161 w 11202"/>
                <a:gd name="T91" fmla="*/ 2227 h 3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202" h="3397">
                  <a:moveTo>
                    <a:pt x="0" y="2271"/>
                  </a:moveTo>
                  <a:lnTo>
                    <a:pt x="0" y="2271"/>
                  </a:lnTo>
                  <a:lnTo>
                    <a:pt x="0" y="1911"/>
                  </a:lnTo>
                  <a:cubicBezTo>
                    <a:pt x="0" y="1644"/>
                    <a:pt x="8" y="1221"/>
                    <a:pt x="123" y="955"/>
                  </a:cubicBezTo>
                  <a:cubicBezTo>
                    <a:pt x="406" y="816"/>
                    <a:pt x="710" y="749"/>
                    <a:pt x="1047" y="791"/>
                  </a:cubicBezTo>
                  <a:cubicBezTo>
                    <a:pt x="1065" y="916"/>
                    <a:pt x="1047" y="1030"/>
                    <a:pt x="984" y="1130"/>
                  </a:cubicBezTo>
                  <a:cubicBezTo>
                    <a:pt x="812" y="1103"/>
                    <a:pt x="641" y="1124"/>
                    <a:pt x="470" y="1198"/>
                  </a:cubicBezTo>
                  <a:cubicBezTo>
                    <a:pt x="406" y="1394"/>
                    <a:pt x="401" y="1700"/>
                    <a:pt x="401" y="1873"/>
                  </a:cubicBezTo>
                  <a:lnTo>
                    <a:pt x="401" y="2610"/>
                  </a:lnTo>
                  <a:cubicBezTo>
                    <a:pt x="270" y="2631"/>
                    <a:pt x="191" y="2631"/>
                    <a:pt x="39" y="2610"/>
                  </a:cubicBezTo>
                  <a:cubicBezTo>
                    <a:pt x="0" y="2499"/>
                    <a:pt x="0" y="2387"/>
                    <a:pt x="0" y="2271"/>
                  </a:cubicBezTo>
                  <a:close/>
                  <a:moveTo>
                    <a:pt x="2071" y="1929"/>
                  </a:moveTo>
                  <a:lnTo>
                    <a:pt x="2071" y="1929"/>
                  </a:lnTo>
                  <a:cubicBezTo>
                    <a:pt x="1925" y="1929"/>
                    <a:pt x="1686" y="1921"/>
                    <a:pt x="1515" y="1890"/>
                  </a:cubicBezTo>
                  <a:lnTo>
                    <a:pt x="1515" y="2044"/>
                  </a:lnTo>
                  <a:cubicBezTo>
                    <a:pt x="1515" y="2316"/>
                    <a:pt x="1783" y="2331"/>
                    <a:pt x="2006" y="2331"/>
                  </a:cubicBezTo>
                  <a:cubicBezTo>
                    <a:pt x="2164" y="2331"/>
                    <a:pt x="2391" y="2302"/>
                    <a:pt x="2568" y="2239"/>
                  </a:cubicBezTo>
                  <a:cubicBezTo>
                    <a:pt x="2627" y="2319"/>
                    <a:pt x="2649" y="2400"/>
                    <a:pt x="2635" y="2495"/>
                  </a:cubicBezTo>
                  <a:cubicBezTo>
                    <a:pt x="2435" y="2606"/>
                    <a:pt x="2202" y="2670"/>
                    <a:pt x="1935" y="2670"/>
                  </a:cubicBezTo>
                  <a:cubicBezTo>
                    <a:pt x="1502" y="2670"/>
                    <a:pt x="1117" y="2564"/>
                    <a:pt x="1117" y="2054"/>
                  </a:cubicBezTo>
                  <a:lnTo>
                    <a:pt x="1117" y="1815"/>
                  </a:lnTo>
                  <a:cubicBezTo>
                    <a:pt x="1117" y="1565"/>
                    <a:pt x="1167" y="1198"/>
                    <a:pt x="1267" y="959"/>
                  </a:cubicBezTo>
                  <a:cubicBezTo>
                    <a:pt x="1502" y="834"/>
                    <a:pt x="1729" y="770"/>
                    <a:pt x="1938" y="770"/>
                  </a:cubicBezTo>
                  <a:cubicBezTo>
                    <a:pt x="2395" y="770"/>
                    <a:pt x="2720" y="911"/>
                    <a:pt x="2720" y="1386"/>
                  </a:cubicBezTo>
                  <a:cubicBezTo>
                    <a:pt x="2720" y="1509"/>
                    <a:pt x="2687" y="1758"/>
                    <a:pt x="2635" y="1886"/>
                  </a:cubicBezTo>
                  <a:cubicBezTo>
                    <a:pt x="2481" y="1904"/>
                    <a:pt x="2271" y="1929"/>
                    <a:pt x="2071" y="1929"/>
                  </a:cubicBezTo>
                  <a:close/>
                  <a:moveTo>
                    <a:pt x="1935" y="1113"/>
                  </a:moveTo>
                  <a:lnTo>
                    <a:pt x="1935" y="1113"/>
                  </a:lnTo>
                  <a:cubicBezTo>
                    <a:pt x="1817" y="1113"/>
                    <a:pt x="1706" y="1144"/>
                    <a:pt x="1590" y="1203"/>
                  </a:cubicBezTo>
                  <a:cubicBezTo>
                    <a:pt x="1553" y="1309"/>
                    <a:pt x="1530" y="1455"/>
                    <a:pt x="1523" y="1586"/>
                  </a:cubicBezTo>
                  <a:cubicBezTo>
                    <a:pt x="1681" y="1627"/>
                    <a:pt x="1809" y="1627"/>
                    <a:pt x="1942" y="1627"/>
                  </a:cubicBezTo>
                  <a:cubicBezTo>
                    <a:pt x="2096" y="1627"/>
                    <a:pt x="2208" y="1617"/>
                    <a:pt x="2306" y="1596"/>
                  </a:cubicBezTo>
                  <a:cubicBezTo>
                    <a:pt x="2327" y="1529"/>
                    <a:pt x="2335" y="1463"/>
                    <a:pt x="2335" y="1396"/>
                  </a:cubicBezTo>
                  <a:cubicBezTo>
                    <a:pt x="2335" y="1159"/>
                    <a:pt x="2139" y="1113"/>
                    <a:pt x="1935" y="1113"/>
                  </a:cubicBezTo>
                  <a:close/>
                  <a:moveTo>
                    <a:pt x="10554" y="1929"/>
                  </a:moveTo>
                  <a:lnTo>
                    <a:pt x="10554" y="1929"/>
                  </a:lnTo>
                  <a:cubicBezTo>
                    <a:pt x="10408" y="1929"/>
                    <a:pt x="10170" y="1921"/>
                    <a:pt x="9999" y="1890"/>
                  </a:cubicBezTo>
                  <a:lnTo>
                    <a:pt x="9999" y="2044"/>
                  </a:lnTo>
                  <a:cubicBezTo>
                    <a:pt x="9999" y="2316"/>
                    <a:pt x="10264" y="2331"/>
                    <a:pt x="10487" y="2331"/>
                  </a:cubicBezTo>
                  <a:cubicBezTo>
                    <a:pt x="10645" y="2331"/>
                    <a:pt x="10872" y="2302"/>
                    <a:pt x="11051" y="2239"/>
                  </a:cubicBezTo>
                  <a:cubicBezTo>
                    <a:pt x="11110" y="2319"/>
                    <a:pt x="11132" y="2400"/>
                    <a:pt x="11118" y="2495"/>
                  </a:cubicBezTo>
                  <a:cubicBezTo>
                    <a:pt x="10918" y="2606"/>
                    <a:pt x="10683" y="2670"/>
                    <a:pt x="10417" y="2670"/>
                  </a:cubicBezTo>
                  <a:cubicBezTo>
                    <a:pt x="9985" y="2670"/>
                    <a:pt x="9600" y="2564"/>
                    <a:pt x="9600" y="2054"/>
                  </a:cubicBezTo>
                  <a:lnTo>
                    <a:pt x="9600" y="1815"/>
                  </a:lnTo>
                  <a:cubicBezTo>
                    <a:pt x="9600" y="1565"/>
                    <a:pt x="9649" y="1198"/>
                    <a:pt x="9751" y="959"/>
                  </a:cubicBezTo>
                  <a:cubicBezTo>
                    <a:pt x="9985" y="834"/>
                    <a:pt x="10212" y="770"/>
                    <a:pt x="10421" y="770"/>
                  </a:cubicBezTo>
                  <a:cubicBezTo>
                    <a:pt x="10875" y="770"/>
                    <a:pt x="11201" y="911"/>
                    <a:pt x="11201" y="1386"/>
                  </a:cubicBezTo>
                  <a:cubicBezTo>
                    <a:pt x="11201" y="1509"/>
                    <a:pt x="11170" y="1758"/>
                    <a:pt x="11118" y="1886"/>
                  </a:cubicBezTo>
                  <a:cubicBezTo>
                    <a:pt x="10962" y="1904"/>
                    <a:pt x="10752" y="1929"/>
                    <a:pt x="10554" y="1929"/>
                  </a:cubicBezTo>
                  <a:close/>
                  <a:moveTo>
                    <a:pt x="10417" y="1113"/>
                  </a:moveTo>
                  <a:lnTo>
                    <a:pt x="10417" y="1113"/>
                  </a:lnTo>
                  <a:cubicBezTo>
                    <a:pt x="10299" y="1113"/>
                    <a:pt x="10187" y="1144"/>
                    <a:pt x="10072" y="1203"/>
                  </a:cubicBezTo>
                  <a:cubicBezTo>
                    <a:pt x="10037" y="1309"/>
                    <a:pt x="10012" y="1455"/>
                    <a:pt x="10007" y="1586"/>
                  </a:cubicBezTo>
                  <a:cubicBezTo>
                    <a:pt x="10162" y="1627"/>
                    <a:pt x="10293" y="1627"/>
                    <a:pt x="10425" y="1627"/>
                  </a:cubicBezTo>
                  <a:cubicBezTo>
                    <a:pt x="10579" y="1627"/>
                    <a:pt x="10691" y="1617"/>
                    <a:pt x="10789" y="1596"/>
                  </a:cubicBezTo>
                  <a:cubicBezTo>
                    <a:pt x="10810" y="1529"/>
                    <a:pt x="10816" y="1463"/>
                    <a:pt x="10816" y="1396"/>
                  </a:cubicBezTo>
                  <a:cubicBezTo>
                    <a:pt x="10816" y="1159"/>
                    <a:pt x="10620" y="1113"/>
                    <a:pt x="10417" y="1113"/>
                  </a:cubicBezTo>
                  <a:close/>
                  <a:moveTo>
                    <a:pt x="9447" y="2356"/>
                  </a:moveTo>
                  <a:lnTo>
                    <a:pt x="9447" y="2356"/>
                  </a:lnTo>
                  <a:cubicBezTo>
                    <a:pt x="9371" y="2364"/>
                    <a:pt x="9348" y="2366"/>
                    <a:pt x="9323" y="2366"/>
                  </a:cubicBezTo>
                  <a:cubicBezTo>
                    <a:pt x="9119" y="2366"/>
                    <a:pt x="8910" y="2352"/>
                    <a:pt x="8910" y="2071"/>
                  </a:cubicBezTo>
                  <a:lnTo>
                    <a:pt x="8910" y="1190"/>
                  </a:lnTo>
                  <a:lnTo>
                    <a:pt x="9366" y="1190"/>
                  </a:lnTo>
                  <a:cubicBezTo>
                    <a:pt x="9400" y="1078"/>
                    <a:pt x="9400" y="963"/>
                    <a:pt x="9366" y="851"/>
                  </a:cubicBezTo>
                  <a:lnTo>
                    <a:pt x="8910" y="851"/>
                  </a:lnTo>
                  <a:lnTo>
                    <a:pt x="8910" y="403"/>
                  </a:lnTo>
                  <a:cubicBezTo>
                    <a:pt x="8784" y="372"/>
                    <a:pt x="8665" y="372"/>
                    <a:pt x="8553" y="406"/>
                  </a:cubicBezTo>
                  <a:cubicBezTo>
                    <a:pt x="8515" y="574"/>
                    <a:pt x="8515" y="761"/>
                    <a:pt x="8515" y="924"/>
                  </a:cubicBezTo>
                  <a:lnTo>
                    <a:pt x="8515" y="2092"/>
                  </a:lnTo>
                  <a:cubicBezTo>
                    <a:pt x="8515" y="2556"/>
                    <a:pt x="8861" y="2660"/>
                    <a:pt x="9060" y="2664"/>
                  </a:cubicBezTo>
                  <a:cubicBezTo>
                    <a:pt x="9306" y="2670"/>
                    <a:pt x="9439" y="2618"/>
                    <a:pt x="9497" y="2589"/>
                  </a:cubicBezTo>
                  <a:cubicBezTo>
                    <a:pt x="9497" y="2547"/>
                    <a:pt x="9512" y="2543"/>
                    <a:pt x="9498" y="2464"/>
                  </a:cubicBezTo>
                  <a:cubicBezTo>
                    <a:pt x="9485" y="2383"/>
                    <a:pt x="9464" y="2392"/>
                    <a:pt x="9447" y="2356"/>
                  </a:cubicBezTo>
                  <a:close/>
                  <a:moveTo>
                    <a:pt x="5603" y="770"/>
                  </a:moveTo>
                  <a:lnTo>
                    <a:pt x="5603" y="770"/>
                  </a:lnTo>
                  <a:cubicBezTo>
                    <a:pt x="5393" y="770"/>
                    <a:pt x="5174" y="826"/>
                    <a:pt x="4914" y="953"/>
                  </a:cubicBezTo>
                  <a:cubicBezTo>
                    <a:pt x="4802" y="1219"/>
                    <a:pt x="4793" y="1638"/>
                    <a:pt x="4793" y="1904"/>
                  </a:cubicBezTo>
                  <a:lnTo>
                    <a:pt x="4793" y="2054"/>
                  </a:lnTo>
                  <a:cubicBezTo>
                    <a:pt x="4793" y="2564"/>
                    <a:pt x="5166" y="2670"/>
                    <a:pt x="5586" y="2670"/>
                  </a:cubicBezTo>
                  <a:cubicBezTo>
                    <a:pt x="5740" y="2670"/>
                    <a:pt x="5880" y="2631"/>
                    <a:pt x="6009" y="2568"/>
                  </a:cubicBezTo>
                  <a:cubicBezTo>
                    <a:pt x="6005" y="2712"/>
                    <a:pt x="5988" y="2900"/>
                    <a:pt x="5957" y="2981"/>
                  </a:cubicBezTo>
                  <a:cubicBezTo>
                    <a:pt x="5845" y="3033"/>
                    <a:pt x="5709" y="3058"/>
                    <a:pt x="5576" y="3058"/>
                  </a:cubicBezTo>
                  <a:cubicBezTo>
                    <a:pt x="5407" y="3058"/>
                    <a:pt x="5216" y="3042"/>
                    <a:pt x="4981" y="2948"/>
                  </a:cubicBezTo>
                  <a:cubicBezTo>
                    <a:pt x="4914" y="3029"/>
                    <a:pt x="4872" y="3136"/>
                    <a:pt x="4854" y="3250"/>
                  </a:cubicBezTo>
                  <a:cubicBezTo>
                    <a:pt x="5122" y="3365"/>
                    <a:pt x="5310" y="3396"/>
                    <a:pt x="5580" y="3396"/>
                  </a:cubicBezTo>
                  <a:cubicBezTo>
                    <a:pt x="5915" y="3396"/>
                    <a:pt x="6125" y="3310"/>
                    <a:pt x="6300" y="3208"/>
                  </a:cubicBezTo>
                  <a:cubicBezTo>
                    <a:pt x="6377" y="2965"/>
                    <a:pt x="6404" y="2652"/>
                    <a:pt x="6411" y="2341"/>
                  </a:cubicBezTo>
                  <a:lnTo>
                    <a:pt x="6411" y="1386"/>
                  </a:lnTo>
                  <a:cubicBezTo>
                    <a:pt x="6411" y="890"/>
                    <a:pt x="6055" y="770"/>
                    <a:pt x="5603" y="770"/>
                  </a:cubicBezTo>
                  <a:close/>
                  <a:moveTo>
                    <a:pt x="6017" y="2227"/>
                  </a:moveTo>
                  <a:lnTo>
                    <a:pt x="6017" y="2227"/>
                  </a:lnTo>
                  <a:cubicBezTo>
                    <a:pt x="5942" y="2287"/>
                    <a:pt x="5786" y="2327"/>
                    <a:pt x="5605" y="2327"/>
                  </a:cubicBezTo>
                  <a:cubicBezTo>
                    <a:pt x="5424" y="2327"/>
                    <a:pt x="5268" y="2287"/>
                    <a:pt x="5193" y="2227"/>
                  </a:cubicBezTo>
                  <a:lnTo>
                    <a:pt x="5193" y="1209"/>
                  </a:lnTo>
                  <a:cubicBezTo>
                    <a:pt x="5268" y="1149"/>
                    <a:pt x="5424" y="1109"/>
                    <a:pt x="5605" y="1109"/>
                  </a:cubicBezTo>
                  <a:cubicBezTo>
                    <a:pt x="5786" y="1109"/>
                    <a:pt x="5942" y="1149"/>
                    <a:pt x="6017" y="1209"/>
                  </a:cubicBezTo>
                  <a:lnTo>
                    <a:pt x="6017" y="2227"/>
                  </a:lnTo>
                  <a:close/>
                  <a:moveTo>
                    <a:pt x="7464" y="770"/>
                  </a:moveTo>
                  <a:lnTo>
                    <a:pt x="7464" y="770"/>
                  </a:lnTo>
                  <a:cubicBezTo>
                    <a:pt x="7254" y="770"/>
                    <a:pt x="7033" y="826"/>
                    <a:pt x="6775" y="953"/>
                  </a:cubicBezTo>
                  <a:cubicBezTo>
                    <a:pt x="6663" y="1219"/>
                    <a:pt x="6652" y="1638"/>
                    <a:pt x="6652" y="1904"/>
                  </a:cubicBezTo>
                  <a:lnTo>
                    <a:pt x="6652" y="2040"/>
                  </a:lnTo>
                  <a:cubicBezTo>
                    <a:pt x="6652" y="2547"/>
                    <a:pt x="7083" y="2649"/>
                    <a:pt x="7310" y="2649"/>
                  </a:cubicBezTo>
                  <a:cubicBezTo>
                    <a:pt x="7545" y="2649"/>
                    <a:pt x="7768" y="2568"/>
                    <a:pt x="7895" y="2439"/>
                  </a:cubicBezTo>
                  <a:lnTo>
                    <a:pt x="7926" y="2610"/>
                  </a:lnTo>
                  <a:cubicBezTo>
                    <a:pt x="8051" y="2635"/>
                    <a:pt x="8136" y="2639"/>
                    <a:pt x="8244" y="2610"/>
                  </a:cubicBezTo>
                  <a:cubicBezTo>
                    <a:pt x="8259" y="2499"/>
                    <a:pt x="8272" y="2316"/>
                    <a:pt x="8272" y="2123"/>
                  </a:cubicBezTo>
                  <a:lnTo>
                    <a:pt x="8272" y="1386"/>
                  </a:lnTo>
                  <a:cubicBezTo>
                    <a:pt x="8272" y="890"/>
                    <a:pt x="7916" y="770"/>
                    <a:pt x="7464" y="770"/>
                  </a:cubicBezTo>
                  <a:close/>
                  <a:moveTo>
                    <a:pt x="7874" y="2142"/>
                  </a:moveTo>
                  <a:lnTo>
                    <a:pt x="7874" y="2142"/>
                  </a:lnTo>
                  <a:cubicBezTo>
                    <a:pt x="7801" y="2200"/>
                    <a:pt x="7643" y="2294"/>
                    <a:pt x="7462" y="2294"/>
                  </a:cubicBezTo>
                  <a:cubicBezTo>
                    <a:pt x="7281" y="2294"/>
                    <a:pt x="7125" y="2254"/>
                    <a:pt x="7050" y="2196"/>
                  </a:cubicBezTo>
                  <a:lnTo>
                    <a:pt x="7050" y="1209"/>
                  </a:lnTo>
                  <a:cubicBezTo>
                    <a:pt x="7125" y="1149"/>
                    <a:pt x="7281" y="1109"/>
                    <a:pt x="7462" y="1109"/>
                  </a:cubicBezTo>
                  <a:cubicBezTo>
                    <a:pt x="7643" y="1109"/>
                    <a:pt x="7801" y="1149"/>
                    <a:pt x="7874" y="1209"/>
                  </a:cubicBezTo>
                  <a:lnTo>
                    <a:pt x="7874" y="2142"/>
                  </a:lnTo>
                  <a:close/>
                  <a:moveTo>
                    <a:pt x="4512" y="29"/>
                  </a:moveTo>
                  <a:lnTo>
                    <a:pt x="4512" y="29"/>
                  </a:lnTo>
                  <a:cubicBezTo>
                    <a:pt x="4375" y="0"/>
                    <a:pt x="4281" y="4"/>
                    <a:pt x="4152" y="29"/>
                  </a:cubicBezTo>
                  <a:lnTo>
                    <a:pt x="4152" y="868"/>
                  </a:lnTo>
                  <a:cubicBezTo>
                    <a:pt x="4054" y="795"/>
                    <a:pt x="3907" y="770"/>
                    <a:pt x="3744" y="770"/>
                  </a:cubicBezTo>
                  <a:cubicBezTo>
                    <a:pt x="3532" y="770"/>
                    <a:pt x="3313" y="826"/>
                    <a:pt x="3057" y="953"/>
                  </a:cubicBezTo>
                  <a:cubicBezTo>
                    <a:pt x="2958" y="1182"/>
                    <a:pt x="2939" y="1548"/>
                    <a:pt x="2935" y="1796"/>
                  </a:cubicBezTo>
                  <a:lnTo>
                    <a:pt x="2935" y="2054"/>
                  </a:lnTo>
                  <a:cubicBezTo>
                    <a:pt x="2935" y="2564"/>
                    <a:pt x="3309" y="2670"/>
                    <a:pt x="3744" y="2670"/>
                  </a:cubicBezTo>
                  <a:cubicBezTo>
                    <a:pt x="4009" y="2670"/>
                    <a:pt x="4240" y="2602"/>
                    <a:pt x="4435" y="2481"/>
                  </a:cubicBezTo>
                  <a:cubicBezTo>
                    <a:pt x="4548" y="2200"/>
                    <a:pt x="4550" y="1669"/>
                    <a:pt x="4550" y="1557"/>
                  </a:cubicBezTo>
                  <a:lnTo>
                    <a:pt x="4550" y="428"/>
                  </a:lnTo>
                  <a:cubicBezTo>
                    <a:pt x="4550" y="295"/>
                    <a:pt x="4550" y="162"/>
                    <a:pt x="4512" y="29"/>
                  </a:cubicBezTo>
                  <a:close/>
                  <a:moveTo>
                    <a:pt x="4161" y="2227"/>
                  </a:moveTo>
                  <a:lnTo>
                    <a:pt x="4161" y="2227"/>
                  </a:lnTo>
                  <a:cubicBezTo>
                    <a:pt x="4088" y="2287"/>
                    <a:pt x="3932" y="2327"/>
                    <a:pt x="3751" y="2327"/>
                  </a:cubicBezTo>
                  <a:cubicBezTo>
                    <a:pt x="3569" y="2327"/>
                    <a:pt x="3413" y="2287"/>
                    <a:pt x="3340" y="2227"/>
                  </a:cubicBezTo>
                  <a:lnTo>
                    <a:pt x="3340" y="1209"/>
                  </a:lnTo>
                  <a:cubicBezTo>
                    <a:pt x="3413" y="1149"/>
                    <a:pt x="3569" y="1109"/>
                    <a:pt x="3751" y="1109"/>
                  </a:cubicBezTo>
                  <a:cubicBezTo>
                    <a:pt x="3932" y="1109"/>
                    <a:pt x="4088" y="1149"/>
                    <a:pt x="4161" y="1209"/>
                  </a:cubicBezTo>
                  <a:lnTo>
                    <a:pt x="4161" y="22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F1E5A0-D425-C347-B9BD-EB00F8D14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0" y="1825625"/>
            <a:ext cx="62103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B2CC6-CE85-DA43-8D4F-7A9B810C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5F3B090-2211-5A4C-AC0F-8A940E3DA7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auto">
          <a:xfrm>
            <a:off x="-6725" y="1844515"/>
            <a:ext cx="4733365" cy="5013483"/>
          </a:xfrm>
          <a:custGeom>
            <a:avLst/>
            <a:gdLst>
              <a:gd name="connsiteX0" fmla="*/ 0 w 4726641"/>
              <a:gd name="connsiteY0" fmla="*/ 0 h 4370294"/>
              <a:gd name="connsiteX1" fmla="*/ 4726641 w 4726641"/>
              <a:gd name="connsiteY1" fmla="*/ 0 h 4370294"/>
              <a:gd name="connsiteX2" fmla="*/ 4726641 w 4726641"/>
              <a:gd name="connsiteY2" fmla="*/ 4370294 h 4370294"/>
              <a:gd name="connsiteX3" fmla="*/ 0 w 4726641"/>
              <a:gd name="connsiteY3" fmla="*/ 4370294 h 4370294"/>
              <a:gd name="connsiteX4" fmla="*/ 0 w 4726641"/>
              <a:gd name="connsiteY4" fmla="*/ 0 h 4370294"/>
              <a:gd name="connsiteX0" fmla="*/ 0 w 4733365"/>
              <a:gd name="connsiteY0" fmla="*/ 0 h 4820771"/>
              <a:gd name="connsiteX1" fmla="*/ 4733365 w 4733365"/>
              <a:gd name="connsiteY1" fmla="*/ 450477 h 4820771"/>
              <a:gd name="connsiteX2" fmla="*/ 4733365 w 4733365"/>
              <a:gd name="connsiteY2" fmla="*/ 4820771 h 4820771"/>
              <a:gd name="connsiteX3" fmla="*/ 6724 w 4733365"/>
              <a:gd name="connsiteY3" fmla="*/ 4820771 h 4820771"/>
              <a:gd name="connsiteX4" fmla="*/ 0 w 4733365"/>
              <a:gd name="connsiteY4" fmla="*/ 0 h 4820771"/>
              <a:gd name="connsiteX0" fmla="*/ 0 w 4733365"/>
              <a:gd name="connsiteY0" fmla="*/ 149451 h 4970222"/>
              <a:gd name="connsiteX1" fmla="*/ 4733365 w 4733365"/>
              <a:gd name="connsiteY1" fmla="*/ 599928 h 4970222"/>
              <a:gd name="connsiteX2" fmla="*/ 4733365 w 4733365"/>
              <a:gd name="connsiteY2" fmla="*/ 4970222 h 4970222"/>
              <a:gd name="connsiteX3" fmla="*/ 6724 w 4733365"/>
              <a:gd name="connsiteY3" fmla="*/ 4970222 h 4970222"/>
              <a:gd name="connsiteX4" fmla="*/ 0 w 4733365"/>
              <a:gd name="connsiteY4" fmla="*/ 149451 h 4970222"/>
              <a:gd name="connsiteX0" fmla="*/ 0 w 4733365"/>
              <a:gd name="connsiteY0" fmla="*/ 198640 h 5019411"/>
              <a:gd name="connsiteX1" fmla="*/ 4733365 w 4733365"/>
              <a:gd name="connsiteY1" fmla="*/ 649117 h 5019411"/>
              <a:gd name="connsiteX2" fmla="*/ 4733365 w 4733365"/>
              <a:gd name="connsiteY2" fmla="*/ 5019411 h 5019411"/>
              <a:gd name="connsiteX3" fmla="*/ 6724 w 4733365"/>
              <a:gd name="connsiteY3" fmla="*/ 5019411 h 5019411"/>
              <a:gd name="connsiteX4" fmla="*/ 0 w 4733365"/>
              <a:gd name="connsiteY4" fmla="*/ 198640 h 5019411"/>
              <a:gd name="connsiteX0" fmla="*/ 0 w 4733365"/>
              <a:gd name="connsiteY0" fmla="*/ 192712 h 5013483"/>
              <a:gd name="connsiteX1" fmla="*/ 4733365 w 4733365"/>
              <a:gd name="connsiteY1" fmla="*/ 643189 h 5013483"/>
              <a:gd name="connsiteX2" fmla="*/ 4733365 w 4733365"/>
              <a:gd name="connsiteY2" fmla="*/ 5013483 h 5013483"/>
              <a:gd name="connsiteX3" fmla="*/ 6724 w 4733365"/>
              <a:gd name="connsiteY3" fmla="*/ 5013483 h 5013483"/>
              <a:gd name="connsiteX4" fmla="*/ 0 w 4733365"/>
              <a:gd name="connsiteY4" fmla="*/ 192712 h 5013483"/>
              <a:gd name="connsiteX0" fmla="*/ 0 w 4733365"/>
              <a:gd name="connsiteY0" fmla="*/ 192712 h 5013483"/>
              <a:gd name="connsiteX1" fmla="*/ 4733365 w 4733365"/>
              <a:gd name="connsiteY1" fmla="*/ 643189 h 5013483"/>
              <a:gd name="connsiteX2" fmla="*/ 4733365 w 4733365"/>
              <a:gd name="connsiteY2" fmla="*/ 5013483 h 5013483"/>
              <a:gd name="connsiteX3" fmla="*/ 6724 w 4733365"/>
              <a:gd name="connsiteY3" fmla="*/ 5013483 h 5013483"/>
              <a:gd name="connsiteX4" fmla="*/ 0 w 4733365"/>
              <a:gd name="connsiteY4" fmla="*/ 192712 h 501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3365" h="5013483">
                <a:moveTo>
                  <a:pt x="0" y="192712"/>
                </a:moveTo>
                <a:cubicBezTo>
                  <a:pt x="2149288" y="-262247"/>
                  <a:pt x="4029636" y="170300"/>
                  <a:pt x="4733365" y="643189"/>
                </a:cubicBezTo>
                <a:lnTo>
                  <a:pt x="4733365" y="5013483"/>
                </a:lnTo>
                <a:lnTo>
                  <a:pt x="6724" y="5013483"/>
                </a:lnTo>
                <a:cubicBezTo>
                  <a:pt x="4483" y="3406559"/>
                  <a:pt x="2241" y="1799636"/>
                  <a:pt x="0" y="19271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671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h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F1E5A0-D425-C347-B9BD-EB00F8D14F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4658" y="4911408"/>
            <a:ext cx="2774963" cy="940593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</a:lstStyle>
          <a:p>
            <a:r>
              <a:rPr lang="en-US"/>
              <a:t>Something goes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B2CC6-CE85-DA43-8D4F-7A9B810C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6DBC66-16A3-B04D-A8D8-8142C635BA4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9069901" y="4911408"/>
            <a:ext cx="2774963" cy="940593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</a:lstStyle>
          <a:p>
            <a:r>
              <a:rPr lang="en-US"/>
              <a:t>Something goes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61176B2-2101-B04E-8F1B-08B5EA78EEE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78154" y="4911408"/>
            <a:ext cx="2774963" cy="940593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</a:lstStyle>
          <a:p>
            <a:r>
              <a:rPr lang="en-US"/>
              <a:t>Something goes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2AB31DB-FBDF-F643-B30C-8D0EE6AB2F7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286406" y="4911408"/>
            <a:ext cx="2774963" cy="940593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</a:lstStyle>
          <a:p>
            <a:r>
              <a:rPr lang="en-US"/>
              <a:t>Something goes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67F532-F835-E744-95EA-375B8B7A1F79}"/>
              </a:ext>
            </a:extLst>
          </p:cNvPr>
          <p:cNvGrpSpPr/>
          <p:nvPr userDrawn="1"/>
        </p:nvGrpSpPr>
        <p:grpSpPr>
          <a:xfrm>
            <a:off x="10061333" y="6101613"/>
            <a:ext cx="1783531" cy="426186"/>
            <a:chOff x="676275" y="1096963"/>
            <a:chExt cx="5354638" cy="1279525"/>
          </a:xfrm>
        </p:grpSpPr>
        <p:sp>
          <p:nvSpPr>
            <p:cNvPr id="24" name="Freeform 1">
              <a:extLst>
                <a:ext uri="{FF2B5EF4-FFF2-40B4-BE49-F238E27FC236}">
                  <a16:creationId xmlns:a16="http://schemas.microsoft.com/office/drawing/2014/main" id="{48ED5FFD-777C-2E48-9B6C-6B6812D6E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" y="1096963"/>
              <a:ext cx="960438" cy="1279525"/>
            </a:xfrm>
            <a:custGeom>
              <a:avLst/>
              <a:gdLst>
                <a:gd name="T0" fmla="*/ 2027 w 2667"/>
                <a:gd name="T1" fmla="*/ 1613 h 3553"/>
                <a:gd name="T2" fmla="*/ 1030 w 2667"/>
                <a:gd name="T3" fmla="*/ 1588 h 3553"/>
                <a:gd name="T4" fmla="*/ 1376 w 2667"/>
                <a:gd name="T5" fmla="*/ 1956 h 3553"/>
                <a:gd name="T6" fmla="*/ 2027 w 2667"/>
                <a:gd name="T7" fmla="*/ 1938 h 3553"/>
                <a:gd name="T8" fmla="*/ 2027 w 2667"/>
                <a:gd name="T9" fmla="*/ 1613 h 3553"/>
                <a:gd name="T10" fmla="*/ 1877 w 2667"/>
                <a:gd name="T11" fmla="*/ 2483 h 3553"/>
                <a:gd name="T12" fmla="*/ 2027 w 2667"/>
                <a:gd name="T13" fmla="*/ 2466 h 3553"/>
                <a:gd name="T14" fmla="*/ 2027 w 2667"/>
                <a:gd name="T15" fmla="*/ 2154 h 3553"/>
                <a:gd name="T16" fmla="*/ 1590 w 2667"/>
                <a:gd name="T17" fmla="*/ 2179 h 3553"/>
                <a:gd name="T18" fmla="*/ 1877 w 2667"/>
                <a:gd name="T19" fmla="*/ 2483 h 3553"/>
                <a:gd name="T20" fmla="*/ 0 w 2667"/>
                <a:gd name="T21" fmla="*/ 2679 h 3553"/>
                <a:gd name="T22" fmla="*/ 1615 w 2667"/>
                <a:gd name="T23" fmla="*/ 2510 h 3553"/>
                <a:gd name="T24" fmla="*/ 1305 w 2667"/>
                <a:gd name="T25" fmla="*/ 2196 h 3553"/>
                <a:gd name="T26" fmla="*/ 0 w 2667"/>
                <a:gd name="T27" fmla="*/ 2271 h 3553"/>
                <a:gd name="T28" fmla="*/ 0 w 2667"/>
                <a:gd name="T29" fmla="*/ 2679 h 3553"/>
                <a:gd name="T30" fmla="*/ 699 w 2667"/>
                <a:gd name="T31" fmla="*/ 1580 h 3553"/>
                <a:gd name="T32" fmla="*/ 0 w 2667"/>
                <a:gd name="T33" fmla="*/ 1563 h 3553"/>
                <a:gd name="T34" fmla="*/ 0 w 2667"/>
                <a:gd name="T35" fmla="*/ 1988 h 3553"/>
                <a:gd name="T36" fmla="*/ 1076 w 2667"/>
                <a:gd name="T37" fmla="*/ 1963 h 3553"/>
                <a:gd name="T38" fmla="*/ 699 w 2667"/>
                <a:gd name="T39" fmla="*/ 1580 h 3553"/>
                <a:gd name="T40" fmla="*/ 781 w 2667"/>
                <a:gd name="T41" fmla="*/ 1326 h 3553"/>
                <a:gd name="T42" fmla="*/ 2027 w 2667"/>
                <a:gd name="T43" fmla="*/ 1397 h 3553"/>
                <a:gd name="T44" fmla="*/ 2027 w 2667"/>
                <a:gd name="T45" fmla="*/ 1086 h 3553"/>
                <a:gd name="T46" fmla="*/ 393 w 2667"/>
                <a:gd name="T47" fmla="*/ 914 h 3553"/>
                <a:gd name="T48" fmla="*/ 781 w 2667"/>
                <a:gd name="T49" fmla="*/ 1326 h 3553"/>
                <a:gd name="T50" fmla="*/ 0 w 2667"/>
                <a:gd name="T51" fmla="*/ 874 h 3553"/>
                <a:gd name="T52" fmla="*/ 0 w 2667"/>
                <a:gd name="T53" fmla="*/ 1282 h 3553"/>
                <a:gd name="T54" fmla="*/ 427 w 2667"/>
                <a:gd name="T55" fmla="*/ 1307 h 3553"/>
                <a:gd name="T56" fmla="*/ 0 w 2667"/>
                <a:gd name="T57" fmla="*/ 874 h 3553"/>
                <a:gd name="T58" fmla="*/ 2115 w 2667"/>
                <a:gd name="T59" fmla="*/ 2697 h 3553"/>
                <a:gd name="T60" fmla="*/ 2115 w 2667"/>
                <a:gd name="T61" fmla="*/ 2697 h 3553"/>
                <a:gd name="T62" fmla="*/ 2200 w 2667"/>
                <a:gd name="T63" fmla="*/ 2566 h 3553"/>
                <a:gd name="T64" fmla="*/ 2200 w 2667"/>
                <a:gd name="T65" fmla="*/ 986 h 3553"/>
                <a:gd name="T66" fmla="*/ 2115 w 2667"/>
                <a:gd name="T67" fmla="*/ 855 h 3553"/>
                <a:gd name="T68" fmla="*/ 0 w 2667"/>
                <a:gd name="T69" fmla="*/ 556 h 3553"/>
                <a:gd name="T70" fmla="*/ 0 w 2667"/>
                <a:gd name="T71" fmla="*/ 289 h 3553"/>
                <a:gd name="T72" fmla="*/ 1334 w 2667"/>
                <a:gd name="T73" fmla="*/ 0 h 3553"/>
                <a:gd name="T74" fmla="*/ 2666 w 2667"/>
                <a:gd name="T75" fmla="*/ 289 h 3553"/>
                <a:gd name="T76" fmla="*/ 2666 w 2667"/>
                <a:gd name="T77" fmla="*/ 3261 h 3553"/>
                <a:gd name="T78" fmla="*/ 1334 w 2667"/>
                <a:gd name="T79" fmla="*/ 3552 h 3553"/>
                <a:gd name="T80" fmla="*/ 0 w 2667"/>
                <a:gd name="T81" fmla="*/ 3261 h 3553"/>
                <a:gd name="T82" fmla="*/ 0 w 2667"/>
                <a:gd name="T83" fmla="*/ 2996 h 3553"/>
                <a:gd name="T84" fmla="*/ 2115 w 2667"/>
                <a:gd name="T85" fmla="*/ 2697 h 3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67" h="3553">
                  <a:moveTo>
                    <a:pt x="2027" y="1613"/>
                  </a:moveTo>
                  <a:lnTo>
                    <a:pt x="1030" y="1588"/>
                  </a:lnTo>
                  <a:lnTo>
                    <a:pt x="1376" y="1956"/>
                  </a:lnTo>
                  <a:lnTo>
                    <a:pt x="2027" y="1938"/>
                  </a:lnTo>
                  <a:lnTo>
                    <a:pt x="2027" y="1613"/>
                  </a:lnTo>
                  <a:close/>
                  <a:moveTo>
                    <a:pt x="1877" y="2483"/>
                  </a:moveTo>
                  <a:lnTo>
                    <a:pt x="2027" y="2466"/>
                  </a:lnTo>
                  <a:lnTo>
                    <a:pt x="2027" y="2154"/>
                  </a:lnTo>
                  <a:lnTo>
                    <a:pt x="1590" y="2179"/>
                  </a:lnTo>
                  <a:lnTo>
                    <a:pt x="1877" y="2483"/>
                  </a:lnTo>
                  <a:close/>
                  <a:moveTo>
                    <a:pt x="0" y="2679"/>
                  </a:moveTo>
                  <a:lnTo>
                    <a:pt x="1615" y="2510"/>
                  </a:lnTo>
                  <a:lnTo>
                    <a:pt x="1305" y="2196"/>
                  </a:lnTo>
                  <a:lnTo>
                    <a:pt x="0" y="2271"/>
                  </a:lnTo>
                  <a:lnTo>
                    <a:pt x="0" y="2679"/>
                  </a:lnTo>
                  <a:close/>
                  <a:moveTo>
                    <a:pt x="699" y="1580"/>
                  </a:moveTo>
                  <a:lnTo>
                    <a:pt x="0" y="1563"/>
                  </a:lnTo>
                  <a:lnTo>
                    <a:pt x="0" y="1988"/>
                  </a:lnTo>
                  <a:lnTo>
                    <a:pt x="1076" y="1963"/>
                  </a:lnTo>
                  <a:lnTo>
                    <a:pt x="699" y="1580"/>
                  </a:lnTo>
                  <a:close/>
                  <a:moveTo>
                    <a:pt x="781" y="1326"/>
                  </a:moveTo>
                  <a:lnTo>
                    <a:pt x="2027" y="1397"/>
                  </a:lnTo>
                  <a:lnTo>
                    <a:pt x="2027" y="1086"/>
                  </a:lnTo>
                  <a:lnTo>
                    <a:pt x="393" y="914"/>
                  </a:lnTo>
                  <a:lnTo>
                    <a:pt x="781" y="1326"/>
                  </a:lnTo>
                  <a:close/>
                  <a:moveTo>
                    <a:pt x="0" y="874"/>
                  </a:moveTo>
                  <a:lnTo>
                    <a:pt x="0" y="1282"/>
                  </a:lnTo>
                  <a:lnTo>
                    <a:pt x="427" y="1307"/>
                  </a:lnTo>
                  <a:lnTo>
                    <a:pt x="0" y="874"/>
                  </a:lnTo>
                  <a:close/>
                  <a:moveTo>
                    <a:pt x="2115" y="2697"/>
                  </a:moveTo>
                  <a:lnTo>
                    <a:pt x="2115" y="2697"/>
                  </a:lnTo>
                  <a:cubicBezTo>
                    <a:pt x="2154" y="2691"/>
                    <a:pt x="2200" y="2643"/>
                    <a:pt x="2200" y="2566"/>
                  </a:cubicBezTo>
                  <a:lnTo>
                    <a:pt x="2200" y="986"/>
                  </a:lnTo>
                  <a:cubicBezTo>
                    <a:pt x="2200" y="911"/>
                    <a:pt x="2156" y="861"/>
                    <a:pt x="2115" y="855"/>
                  </a:cubicBezTo>
                  <a:lnTo>
                    <a:pt x="0" y="556"/>
                  </a:lnTo>
                  <a:lnTo>
                    <a:pt x="0" y="289"/>
                  </a:lnTo>
                  <a:cubicBezTo>
                    <a:pt x="239" y="118"/>
                    <a:pt x="745" y="0"/>
                    <a:pt x="1334" y="0"/>
                  </a:cubicBezTo>
                  <a:cubicBezTo>
                    <a:pt x="1921" y="0"/>
                    <a:pt x="2427" y="118"/>
                    <a:pt x="2666" y="289"/>
                  </a:cubicBezTo>
                  <a:lnTo>
                    <a:pt x="2666" y="3261"/>
                  </a:lnTo>
                  <a:cubicBezTo>
                    <a:pt x="2427" y="3433"/>
                    <a:pt x="1921" y="3552"/>
                    <a:pt x="1334" y="3552"/>
                  </a:cubicBezTo>
                  <a:cubicBezTo>
                    <a:pt x="745" y="3552"/>
                    <a:pt x="239" y="3433"/>
                    <a:pt x="0" y="3261"/>
                  </a:cubicBezTo>
                  <a:lnTo>
                    <a:pt x="0" y="2996"/>
                  </a:lnTo>
                  <a:lnTo>
                    <a:pt x="2115" y="269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">
              <a:extLst>
                <a:ext uri="{FF2B5EF4-FFF2-40B4-BE49-F238E27FC236}">
                  <a16:creationId xmlns:a16="http://schemas.microsoft.com/office/drawing/2014/main" id="{B254F71A-3BB4-E14B-98B8-F2BAE0BF2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663" y="1123950"/>
              <a:ext cx="4032250" cy="1222375"/>
            </a:xfrm>
            <a:custGeom>
              <a:avLst/>
              <a:gdLst>
                <a:gd name="T0" fmla="*/ 0 w 11202"/>
                <a:gd name="T1" fmla="*/ 1911 h 3397"/>
                <a:gd name="T2" fmla="*/ 984 w 11202"/>
                <a:gd name="T3" fmla="*/ 1130 h 3397"/>
                <a:gd name="T4" fmla="*/ 401 w 11202"/>
                <a:gd name="T5" fmla="*/ 2610 h 3397"/>
                <a:gd name="T6" fmla="*/ 2071 w 11202"/>
                <a:gd name="T7" fmla="*/ 1929 h 3397"/>
                <a:gd name="T8" fmla="*/ 1515 w 11202"/>
                <a:gd name="T9" fmla="*/ 2044 h 3397"/>
                <a:gd name="T10" fmla="*/ 2635 w 11202"/>
                <a:gd name="T11" fmla="*/ 2495 h 3397"/>
                <a:gd name="T12" fmla="*/ 1117 w 11202"/>
                <a:gd name="T13" fmla="*/ 1815 h 3397"/>
                <a:gd name="T14" fmla="*/ 2720 w 11202"/>
                <a:gd name="T15" fmla="*/ 1386 h 3397"/>
                <a:gd name="T16" fmla="*/ 1935 w 11202"/>
                <a:gd name="T17" fmla="*/ 1113 h 3397"/>
                <a:gd name="T18" fmla="*/ 1523 w 11202"/>
                <a:gd name="T19" fmla="*/ 1586 h 3397"/>
                <a:gd name="T20" fmla="*/ 2335 w 11202"/>
                <a:gd name="T21" fmla="*/ 1396 h 3397"/>
                <a:gd name="T22" fmla="*/ 10554 w 11202"/>
                <a:gd name="T23" fmla="*/ 1929 h 3397"/>
                <a:gd name="T24" fmla="*/ 10487 w 11202"/>
                <a:gd name="T25" fmla="*/ 2331 h 3397"/>
                <a:gd name="T26" fmla="*/ 10417 w 11202"/>
                <a:gd name="T27" fmla="*/ 2670 h 3397"/>
                <a:gd name="T28" fmla="*/ 9751 w 11202"/>
                <a:gd name="T29" fmla="*/ 959 h 3397"/>
                <a:gd name="T30" fmla="*/ 11118 w 11202"/>
                <a:gd name="T31" fmla="*/ 1886 h 3397"/>
                <a:gd name="T32" fmla="*/ 10417 w 11202"/>
                <a:gd name="T33" fmla="*/ 1113 h 3397"/>
                <a:gd name="T34" fmla="*/ 10425 w 11202"/>
                <a:gd name="T35" fmla="*/ 1627 h 3397"/>
                <a:gd name="T36" fmla="*/ 10417 w 11202"/>
                <a:gd name="T37" fmla="*/ 1113 h 3397"/>
                <a:gd name="T38" fmla="*/ 9323 w 11202"/>
                <a:gd name="T39" fmla="*/ 2366 h 3397"/>
                <a:gd name="T40" fmla="*/ 9366 w 11202"/>
                <a:gd name="T41" fmla="*/ 1190 h 3397"/>
                <a:gd name="T42" fmla="*/ 8910 w 11202"/>
                <a:gd name="T43" fmla="*/ 403 h 3397"/>
                <a:gd name="T44" fmla="*/ 8515 w 11202"/>
                <a:gd name="T45" fmla="*/ 2092 h 3397"/>
                <a:gd name="T46" fmla="*/ 9498 w 11202"/>
                <a:gd name="T47" fmla="*/ 2464 h 3397"/>
                <a:gd name="T48" fmla="*/ 5603 w 11202"/>
                <a:gd name="T49" fmla="*/ 770 h 3397"/>
                <a:gd name="T50" fmla="*/ 4793 w 11202"/>
                <a:gd name="T51" fmla="*/ 2054 h 3397"/>
                <a:gd name="T52" fmla="*/ 5957 w 11202"/>
                <a:gd name="T53" fmla="*/ 2981 h 3397"/>
                <a:gd name="T54" fmla="*/ 4854 w 11202"/>
                <a:gd name="T55" fmla="*/ 3250 h 3397"/>
                <a:gd name="T56" fmla="*/ 6411 w 11202"/>
                <a:gd name="T57" fmla="*/ 2341 h 3397"/>
                <a:gd name="T58" fmla="*/ 6017 w 11202"/>
                <a:gd name="T59" fmla="*/ 2227 h 3397"/>
                <a:gd name="T60" fmla="*/ 5193 w 11202"/>
                <a:gd name="T61" fmla="*/ 2227 h 3397"/>
                <a:gd name="T62" fmla="*/ 6017 w 11202"/>
                <a:gd name="T63" fmla="*/ 1209 h 3397"/>
                <a:gd name="T64" fmla="*/ 7464 w 11202"/>
                <a:gd name="T65" fmla="*/ 770 h 3397"/>
                <a:gd name="T66" fmla="*/ 6652 w 11202"/>
                <a:gd name="T67" fmla="*/ 2040 h 3397"/>
                <a:gd name="T68" fmla="*/ 7926 w 11202"/>
                <a:gd name="T69" fmla="*/ 2610 h 3397"/>
                <a:gd name="T70" fmla="*/ 8272 w 11202"/>
                <a:gd name="T71" fmla="*/ 1386 h 3397"/>
                <a:gd name="T72" fmla="*/ 7874 w 11202"/>
                <a:gd name="T73" fmla="*/ 2142 h 3397"/>
                <a:gd name="T74" fmla="*/ 7050 w 11202"/>
                <a:gd name="T75" fmla="*/ 1209 h 3397"/>
                <a:gd name="T76" fmla="*/ 7874 w 11202"/>
                <a:gd name="T77" fmla="*/ 2142 h 3397"/>
                <a:gd name="T78" fmla="*/ 4152 w 11202"/>
                <a:gd name="T79" fmla="*/ 29 h 3397"/>
                <a:gd name="T80" fmla="*/ 3057 w 11202"/>
                <a:gd name="T81" fmla="*/ 953 h 3397"/>
                <a:gd name="T82" fmla="*/ 3744 w 11202"/>
                <a:gd name="T83" fmla="*/ 2670 h 3397"/>
                <a:gd name="T84" fmla="*/ 4550 w 11202"/>
                <a:gd name="T85" fmla="*/ 428 h 3397"/>
                <a:gd name="T86" fmla="*/ 4161 w 11202"/>
                <a:gd name="T87" fmla="*/ 2227 h 3397"/>
                <a:gd name="T88" fmla="*/ 3340 w 11202"/>
                <a:gd name="T89" fmla="*/ 1209 h 3397"/>
                <a:gd name="T90" fmla="*/ 4161 w 11202"/>
                <a:gd name="T91" fmla="*/ 2227 h 3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202" h="3397">
                  <a:moveTo>
                    <a:pt x="0" y="2271"/>
                  </a:moveTo>
                  <a:lnTo>
                    <a:pt x="0" y="2271"/>
                  </a:lnTo>
                  <a:lnTo>
                    <a:pt x="0" y="1911"/>
                  </a:lnTo>
                  <a:cubicBezTo>
                    <a:pt x="0" y="1644"/>
                    <a:pt x="8" y="1221"/>
                    <a:pt x="123" y="955"/>
                  </a:cubicBezTo>
                  <a:cubicBezTo>
                    <a:pt x="406" y="816"/>
                    <a:pt x="710" y="749"/>
                    <a:pt x="1047" y="791"/>
                  </a:cubicBezTo>
                  <a:cubicBezTo>
                    <a:pt x="1065" y="916"/>
                    <a:pt x="1047" y="1030"/>
                    <a:pt x="984" y="1130"/>
                  </a:cubicBezTo>
                  <a:cubicBezTo>
                    <a:pt x="812" y="1103"/>
                    <a:pt x="641" y="1124"/>
                    <a:pt x="470" y="1198"/>
                  </a:cubicBezTo>
                  <a:cubicBezTo>
                    <a:pt x="406" y="1394"/>
                    <a:pt x="401" y="1700"/>
                    <a:pt x="401" y="1873"/>
                  </a:cubicBezTo>
                  <a:lnTo>
                    <a:pt x="401" y="2610"/>
                  </a:lnTo>
                  <a:cubicBezTo>
                    <a:pt x="270" y="2631"/>
                    <a:pt x="191" y="2631"/>
                    <a:pt x="39" y="2610"/>
                  </a:cubicBezTo>
                  <a:cubicBezTo>
                    <a:pt x="0" y="2499"/>
                    <a:pt x="0" y="2387"/>
                    <a:pt x="0" y="2271"/>
                  </a:cubicBezTo>
                  <a:close/>
                  <a:moveTo>
                    <a:pt x="2071" y="1929"/>
                  </a:moveTo>
                  <a:lnTo>
                    <a:pt x="2071" y="1929"/>
                  </a:lnTo>
                  <a:cubicBezTo>
                    <a:pt x="1925" y="1929"/>
                    <a:pt x="1686" y="1921"/>
                    <a:pt x="1515" y="1890"/>
                  </a:cubicBezTo>
                  <a:lnTo>
                    <a:pt x="1515" y="2044"/>
                  </a:lnTo>
                  <a:cubicBezTo>
                    <a:pt x="1515" y="2316"/>
                    <a:pt x="1783" y="2331"/>
                    <a:pt x="2006" y="2331"/>
                  </a:cubicBezTo>
                  <a:cubicBezTo>
                    <a:pt x="2164" y="2331"/>
                    <a:pt x="2391" y="2302"/>
                    <a:pt x="2568" y="2239"/>
                  </a:cubicBezTo>
                  <a:cubicBezTo>
                    <a:pt x="2627" y="2319"/>
                    <a:pt x="2649" y="2400"/>
                    <a:pt x="2635" y="2495"/>
                  </a:cubicBezTo>
                  <a:cubicBezTo>
                    <a:pt x="2435" y="2606"/>
                    <a:pt x="2202" y="2670"/>
                    <a:pt x="1935" y="2670"/>
                  </a:cubicBezTo>
                  <a:cubicBezTo>
                    <a:pt x="1502" y="2670"/>
                    <a:pt x="1117" y="2564"/>
                    <a:pt x="1117" y="2054"/>
                  </a:cubicBezTo>
                  <a:lnTo>
                    <a:pt x="1117" y="1815"/>
                  </a:lnTo>
                  <a:cubicBezTo>
                    <a:pt x="1117" y="1565"/>
                    <a:pt x="1167" y="1198"/>
                    <a:pt x="1267" y="959"/>
                  </a:cubicBezTo>
                  <a:cubicBezTo>
                    <a:pt x="1502" y="834"/>
                    <a:pt x="1729" y="770"/>
                    <a:pt x="1938" y="770"/>
                  </a:cubicBezTo>
                  <a:cubicBezTo>
                    <a:pt x="2395" y="770"/>
                    <a:pt x="2720" y="911"/>
                    <a:pt x="2720" y="1386"/>
                  </a:cubicBezTo>
                  <a:cubicBezTo>
                    <a:pt x="2720" y="1509"/>
                    <a:pt x="2687" y="1758"/>
                    <a:pt x="2635" y="1886"/>
                  </a:cubicBezTo>
                  <a:cubicBezTo>
                    <a:pt x="2481" y="1904"/>
                    <a:pt x="2271" y="1929"/>
                    <a:pt x="2071" y="1929"/>
                  </a:cubicBezTo>
                  <a:close/>
                  <a:moveTo>
                    <a:pt x="1935" y="1113"/>
                  </a:moveTo>
                  <a:lnTo>
                    <a:pt x="1935" y="1113"/>
                  </a:lnTo>
                  <a:cubicBezTo>
                    <a:pt x="1817" y="1113"/>
                    <a:pt x="1706" y="1144"/>
                    <a:pt x="1590" y="1203"/>
                  </a:cubicBezTo>
                  <a:cubicBezTo>
                    <a:pt x="1553" y="1309"/>
                    <a:pt x="1530" y="1455"/>
                    <a:pt x="1523" y="1586"/>
                  </a:cubicBezTo>
                  <a:cubicBezTo>
                    <a:pt x="1681" y="1627"/>
                    <a:pt x="1809" y="1627"/>
                    <a:pt x="1942" y="1627"/>
                  </a:cubicBezTo>
                  <a:cubicBezTo>
                    <a:pt x="2096" y="1627"/>
                    <a:pt x="2208" y="1617"/>
                    <a:pt x="2306" y="1596"/>
                  </a:cubicBezTo>
                  <a:cubicBezTo>
                    <a:pt x="2327" y="1529"/>
                    <a:pt x="2335" y="1463"/>
                    <a:pt x="2335" y="1396"/>
                  </a:cubicBezTo>
                  <a:cubicBezTo>
                    <a:pt x="2335" y="1159"/>
                    <a:pt x="2139" y="1113"/>
                    <a:pt x="1935" y="1113"/>
                  </a:cubicBezTo>
                  <a:close/>
                  <a:moveTo>
                    <a:pt x="10554" y="1929"/>
                  </a:moveTo>
                  <a:lnTo>
                    <a:pt x="10554" y="1929"/>
                  </a:lnTo>
                  <a:cubicBezTo>
                    <a:pt x="10408" y="1929"/>
                    <a:pt x="10170" y="1921"/>
                    <a:pt x="9999" y="1890"/>
                  </a:cubicBezTo>
                  <a:lnTo>
                    <a:pt x="9999" y="2044"/>
                  </a:lnTo>
                  <a:cubicBezTo>
                    <a:pt x="9999" y="2316"/>
                    <a:pt x="10264" y="2331"/>
                    <a:pt x="10487" y="2331"/>
                  </a:cubicBezTo>
                  <a:cubicBezTo>
                    <a:pt x="10645" y="2331"/>
                    <a:pt x="10872" y="2302"/>
                    <a:pt x="11051" y="2239"/>
                  </a:cubicBezTo>
                  <a:cubicBezTo>
                    <a:pt x="11110" y="2319"/>
                    <a:pt x="11132" y="2400"/>
                    <a:pt x="11118" y="2495"/>
                  </a:cubicBezTo>
                  <a:cubicBezTo>
                    <a:pt x="10918" y="2606"/>
                    <a:pt x="10683" y="2670"/>
                    <a:pt x="10417" y="2670"/>
                  </a:cubicBezTo>
                  <a:cubicBezTo>
                    <a:pt x="9985" y="2670"/>
                    <a:pt x="9600" y="2564"/>
                    <a:pt x="9600" y="2054"/>
                  </a:cubicBezTo>
                  <a:lnTo>
                    <a:pt x="9600" y="1815"/>
                  </a:lnTo>
                  <a:cubicBezTo>
                    <a:pt x="9600" y="1565"/>
                    <a:pt x="9649" y="1198"/>
                    <a:pt x="9751" y="959"/>
                  </a:cubicBezTo>
                  <a:cubicBezTo>
                    <a:pt x="9985" y="834"/>
                    <a:pt x="10212" y="770"/>
                    <a:pt x="10421" y="770"/>
                  </a:cubicBezTo>
                  <a:cubicBezTo>
                    <a:pt x="10875" y="770"/>
                    <a:pt x="11201" y="911"/>
                    <a:pt x="11201" y="1386"/>
                  </a:cubicBezTo>
                  <a:cubicBezTo>
                    <a:pt x="11201" y="1509"/>
                    <a:pt x="11170" y="1758"/>
                    <a:pt x="11118" y="1886"/>
                  </a:cubicBezTo>
                  <a:cubicBezTo>
                    <a:pt x="10962" y="1904"/>
                    <a:pt x="10752" y="1929"/>
                    <a:pt x="10554" y="1929"/>
                  </a:cubicBezTo>
                  <a:close/>
                  <a:moveTo>
                    <a:pt x="10417" y="1113"/>
                  </a:moveTo>
                  <a:lnTo>
                    <a:pt x="10417" y="1113"/>
                  </a:lnTo>
                  <a:cubicBezTo>
                    <a:pt x="10299" y="1113"/>
                    <a:pt x="10187" y="1144"/>
                    <a:pt x="10072" y="1203"/>
                  </a:cubicBezTo>
                  <a:cubicBezTo>
                    <a:pt x="10037" y="1309"/>
                    <a:pt x="10012" y="1455"/>
                    <a:pt x="10007" y="1586"/>
                  </a:cubicBezTo>
                  <a:cubicBezTo>
                    <a:pt x="10162" y="1627"/>
                    <a:pt x="10293" y="1627"/>
                    <a:pt x="10425" y="1627"/>
                  </a:cubicBezTo>
                  <a:cubicBezTo>
                    <a:pt x="10579" y="1627"/>
                    <a:pt x="10691" y="1617"/>
                    <a:pt x="10789" y="1596"/>
                  </a:cubicBezTo>
                  <a:cubicBezTo>
                    <a:pt x="10810" y="1529"/>
                    <a:pt x="10816" y="1463"/>
                    <a:pt x="10816" y="1396"/>
                  </a:cubicBezTo>
                  <a:cubicBezTo>
                    <a:pt x="10816" y="1159"/>
                    <a:pt x="10620" y="1113"/>
                    <a:pt x="10417" y="1113"/>
                  </a:cubicBezTo>
                  <a:close/>
                  <a:moveTo>
                    <a:pt x="9447" y="2356"/>
                  </a:moveTo>
                  <a:lnTo>
                    <a:pt x="9447" y="2356"/>
                  </a:lnTo>
                  <a:cubicBezTo>
                    <a:pt x="9371" y="2364"/>
                    <a:pt x="9348" y="2366"/>
                    <a:pt x="9323" y="2366"/>
                  </a:cubicBezTo>
                  <a:cubicBezTo>
                    <a:pt x="9119" y="2366"/>
                    <a:pt x="8910" y="2352"/>
                    <a:pt x="8910" y="2071"/>
                  </a:cubicBezTo>
                  <a:lnTo>
                    <a:pt x="8910" y="1190"/>
                  </a:lnTo>
                  <a:lnTo>
                    <a:pt x="9366" y="1190"/>
                  </a:lnTo>
                  <a:cubicBezTo>
                    <a:pt x="9400" y="1078"/>
                    <a:pt x="9400" y="963"/>
                    <a:pt x="9366" y="851"/>
                  </a:cubicBezTo>
                  <a:lnTo>
                    <a:pt x="8910" y="851"/>
                  </a:lnTo>
                  <a:lnTo>
                    <a:pt x="8910" y="403"/>
                  </a:lnTo>
                  <a:cubicBezTo>
                    <a:pt x="8784" y="372"/>
                    <a:pt x="8665" y="372"/>
                    <a:pt x="8553" y="406"/>
                  </a:cubicBezTo>
                  <a:cubicBezTo>
                    <a:pt x="8515" y="574"/>
                    <a:pt x="8515" y="761"/>
                    <a:pt x="8515" y="924"/>
                  </a:cubicBezTo>
                  <a:lnTo>
                    <a:pt x="8515" y="2092"/>
                  </a:lnTo>
                  <a:cubicBezTo>
                    <a:pt x="8515" y="2556"/>
                    <a:pt x="8861" y="2660"/>
                    <a:pt x="9060" y="2664"/>
                  </a:cubicBezTo>
                  <a:cubicBezTo>
                    <a:pt x="9306" y="2670"/>
                    <a:pt x="9439" y="2618"/>
                    <a:pt x="9497" y="2589"/>
                  </a:cubicBezTo>
                  <a:cubicBezTo>
                    <a:pt x="9497" y="2547"/>
                    <a:pt x="9512" y="2543"/>
                    <a:pt x="9498" y="2464"/>
                  </a:cubicBezTo>
                  <a:cubicBezTo>
                    <a:pt x="9485" y="2383"/>
                    <a:pt x="9464" y="2392"/>
                    <a:pt x="9447" y="2356"/>
                  </a:cubicBezTo>
                  <a:close/>
                  <a:moveTo>
                    <a:pt x="5603" y="770"/>
                  </a:moveTo>
                  <a:lnTo>
                    <a:pt x="5603" y="770"/>
                  </a:lnTo>
                  <a:cubicBezTo>
                    <a:pt x="5393" y="770"/>
                    <a:pt x="5174" y="826"/>
                    <a:pt x="4914" y="953"/>
                  </a:cubicBezTo>
                  <a:cubicBezTo>
                    <a:pt x="4802" y="1219"/>
                    <a:pt x="4793" y="1638"/>
                    <a:pt x="4793" y="1904"/>
                  </a:cubicBezTo>
                  <a:lnTo>
                    <a:pt x="4793" y="2054"/>
                  </a:lnTo>
                  <a:cubicBezTo>
                    <a:pt x="4793" y="2564"/>
                    <a:pt x="5166" y="2670"/>
                    <a:pt x="5586" y="2670"/>
                  </a:cubicBezTo>
                  <a:cubicBezTo>
                    <a:pt x="5740" y="2670"/>
                    <a:pt x="5880" y="2631"/>
                    <a:pt x="6009" y="2568"/>
                  </a:cubicBezTo>
                  <a:cubicBezTo>
                    <a:pt x="6005" y="2712"/>
                    <a:pt x="5988" y="2900"/>
                    <a:pt x="5957" y="2981"/>
                  </a:cubicBezTo>
                  <a:cubicBezTo>
                    <a:pt x="5845" y="3033"/>
                    <a:pt x="5709" y="3058"/>
                    <a:pt x="5576" y="3058"/>
                  </a:cubicBezTo>
                  <a:cubicBezTo>
                    <a:pt x="5407" y="3058"/>
                    <a:pt x="5216" y="3042"/>
                    <a:pt x="4981" y="2948"/>
                  </a:cubicBezTo>
                  <a:cubicBezTo>
                    <a:pt x="4914" y="3029"/>
                    <a:pt x="4872" y="3136"/>
                    <a:pt x="4854" y="3250"/>
                  </a:cubicBezTo>
                  <a:cubicBezTo>
                    <a:pt x="5122" y="3365"/>
                    <a:pt x="5310" y="3396"/>
                    <a:pt x="5580" y="3396"/>
                  </a:cubicBezTo>
                  <a:cubicBezTo>
                    <a:pt x="5915" y="3396"/>
                    <a:pt x="6125" y="3310"/>
                    <a:pt x="6300" y="3208"/>
                  </a:cubicBezTo>
                  <a:cubicBezTo>
                    <a:pt x="6377" y="2965"/>
                    <a:pt x="6404" y="2652"/>
                    <a:pt x="6411" y="2341"/>
                  </a:cubicBezTo>
                  <a:lnTo>
                    <a:pt x="6411" y="1386"/>
                  </a:lnTo>
                  <a:cubicBezTo>
                    <a:pt x="6411" y="890"/>
                    <a:pt x="6055" y="770"/>
                    <a:pt x="5603" y="770"/>
                  </a:cubicBezTo>
                  <a:close/>
                  <a:moveTo>
                    <a:pt x="6017" y="2227"/>
                  </a:moveTo>
                  <a:lnTo>
                    <a:pt x="6017" y="2227"/>
                  </a:lnTo>
                  <a:cubicBezTo>
                    <a:pt x="5942" y="2287"/>
                    <a:pt x="5786" y="2327"/>
                    <a:pt x="5605" y="2327"/>
                  </a:cubicBezTo>
                  <a:cubicBezTo>
                    <a:pt x="5424" y="2327"/>
                    <a:pt x="5268" y="2287"/>
                    <a:pt x="5193" y="2227"/>
                  </a:cubicBezTo>
                  <a:lnTo>
                    <a:pt x="5193" y="1209"/>
                  </a:lnTo>
                  <a:cubicBezTo>
                    <a:pt x="5268" y="1149"/>
                    <a:pt x="5424" y="1109"/>
                    <a:pt x="5605" y="1109"/>
                  </a:cubicBezTo>
                  <a:cubicBezTo>
                    <a:pt x="5786" y="1109"/>
                    <a:pt x="5942" y="1149"/>
                    <a:pt x="6017" y="1209"/>
                  </a:cubicBezTo>
                  <a:lnTo>
                    <a:pt x="6017" y="2227"/>
                  </a:lnTo>
                  <a:close/>
                  <a:moveTo>
                    <a:pt x="7464" y="770"/>
                  </a:moveTo>
                  <a:lnTo>
                    <a:pt x="7464" y="770"/>
                  </a:lnTo>
                  <a:cubicBezTo>
                    <a:pt x="7254" y="770"/>
                    <a:pt x="7033" y="826"/>
                    <a:pt x="6775" y="953"/>
                  </a:cubicBezTo>
                  <a:cubicBezTo>
                    <a:pt x="6663" y="1219"/>
                    <a:pt x="6652" y="1638"/>
                    <a:pt x="6652" y="1904"/>
                  </a:cubicBezTo>
                  <a:lnTo>
                    <a:pt x="6652" y="2040"/>
                  </a:lnTo>
                  <a:cubicBezTo>
                    <a:pt x="6652" y="2547"/>
                    <a:pt x="7083" y="2649"/>
                    <a:pt x="7310" y="2649"/>
                  </a:cubicBezTo>
                  <a:cubicBezTo>
                    <a:pt x="7545" y="2649"/>
                    <a:pt x="7768" y="2568"/>
                    <a:pt x="7895" y="2439"/>
                  </a:cubicBezTo>
                  <a:lnTo>
                    <a:pt x="7926" y="2610"/>
                  </a:lnTo>
                  <a:cubicBezTo>
                    <a:pt x="8051" y="2635"/>
                    <a:pt x="8136" y="2639"/>
                    <a:pt x="8244" y="2610"/>
                  </a:cubicBezTo>
                  <a:cubicBezTo>
                    <a:pt x="8259" y="2499"/>
                    <a:pt x="8272" y="2316"/>
                    <a:pt x="8272" y="2123"/>
                  </a:cubicBezTo>
                  <a:lnTo>
                    <a:pt x="8272" y="1386"/>
                  </a:lnTo>
                  <a:cubicBezTo>
                    <a:pt x="8272" y="890"/>
                    <a:pt x="7916" y="770"/>
                    <a:pt x="7464" y="770"/>
                  </a:cubicBezTo>
                  <a:close/>
                  <a:moveTo>
                    <a:pt x="7874" y="2142"/>
                  </a:moveTo>
                  <a:lnTo>
                    <a:pt x="7874" y="2142"/>
                  </a:lnTo>
                  <a:cubicBezTo>
                    <a:pt x="7801" y="2200"/>
                    <a:pt x="7643" y="2294"/>
                    <a:pt x="7462" y="2294"/>
                  </a:cubicBezTo>
                  <a:cubicBezTo>
                    <a:pt x="7281" y="2294"/>
                    <a:pt x="7125" y="2254"/>
                    <a:pt x="7050" y="2196"/>
                  </a:cubicBezTo>
                  <a:lnTo>
                    <a:pt x="7050" y="1209"/>
                  </a:lnTo>
                  <a:cubicBezTo>
                    <a:pt x="7125" y="1149"/>
                    <a:pt x="7281" y="1109"/>
                    <a:pt x="7462" y="1109"/>
                  </a:cubicBezTo>
                  <a:cubicBezTo>
                    <a:pt x="7643" y="1109"/>
                    <a:pt x="7801" y="1149"/>
                    <a:pt x="7874" y="1209"/>
                  </a:cubicBezTo>
                  <a:lnTo>
                    <a:pt x="7874" y="2142"/>
                  </a:lnTo>
                  <a:close/>
                  <a:moveTo>
                    <a:pt x="4512" y="29"/>
                  </a:moveTo>
                  <a:lnTo>
                    <a:pt x="4512" y="29"/>
                  </a:lnTo>
                  <a:cubicBezTo>
                    <a:pt x="4375" y="0"/>
                    <a:pt x="4281" y="4"/>
                    <a:pt x="4152" y="29"/>
                  </a:cubicBezTo>
                  <a:lnTo>
                    <a:pt x="4152" y="868"/>
                  </a:lnTo>
                  <a:cubicBezTo>
                    <a:pt x="4054" y="795"/>
                    <a:pt x="3907" y="770"/>
                    <a:pt x="3744" y="770"/>
                  </a:cubicBezTo>
                  <a:cubicBezTo>
                    <a:pt x="3532" y="770"/>
                    <a:pt x="3313" y="826"/>
                    <a:pt x="3057" y="953"/>
                  </a:cubicBezTo>
                  <a:cubicBezTo>
                    <a:pt x="2958" y="1182"/>
                    <a:pt x="2939" y="1548"/>
                    <a:pt x="2935" y="1796"/>
                  </a:cubicBezTo>
                  <a:lnTo>
                    <a:pt x="2935" y="2054"/>
                  </a:lnTo>
                  <a:cubicBezTo>
                    <a:pt x="2935" y="2564"/>
                    <a:pt x="3309" y="2670"/>
                    <a:pt x="3744" y="2670"/>
                  </a:cubicBezTo>
                  <a:cubicBezTo>
                    <a:pt x="4009" y="2670"/>
                    <a:pt x="4240" y="2602"/>
                    <a:pt x="4435" y="2481"/>
                  </a:cubicBezTo>
                  <a:cubicBezTo>
                    <a:pt x="4548" y="2200"/>
                    <a:pt x="4550" y="1669"/>
                    <a:pt x="4550" y="1557"/>
                  </a:cubicBezTo>
                  <a:lnTo>
                    <a:pt x="4550" y="428"/>
                  </a:lnTo>
                  <a:cubicBezTo>
                    <a:pt x="4550" y="295"/>
                    <a:pt x="4550" y="162"/>
                    <a:pt x="4512" y="29"/>
                  </a:cubicBezTo>
                  <a:close/>
                  <a:moveTo>
                    <a:pt x="4161" y="2227"/>
                  </a:moveTo>
                  <a:lnTo>
                    <a:pt x="4161" y="2227"/>
                  </a:lnTo>
                  <a:cubicBezTo>
                    <a:pt x="4088" y="2287"/>
                    <a:pt x="3932" y="2327"/>
                    <a:pt x="3751" y="2327"/>
                  </a:cubicBezTo>
                  <a:cubicBezTo>
                    <a:pt x="3569" y="2327"/>
                    <a:pt x="3413" y="2287"/>
                    <a:pt x="3340" y="2227"/>
                  </a:cubicBezTo>
                  <a:lnTo>
                    <a:pt x="3340" y="1209"/>
                  </a:lnTo>
                  <a:cubicBezTo>
                    <a:pt x="3413" y="1149"/>
                    <a:pt x="3569" y="1109"/>
                    <a:pt x="3751" y="1109"/>
                  </a:cubicBezTo>
                  <a:cubicBezTo>
                    <a:pt x="3932" y="1109"/>
                    <a:pt x="4088" y="1149"/>
                    <a:pt x="4161" y="1209"/>
                  </a:cubicBezTo>
                  <a:lnTo>
                    <a:pt x="4161" y="22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152927-0757-6443-A3BA-AB7A136C3F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56" y="3962385"/>
            <a:ext cx="2774963" cy="810863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>
                <a:solidFill>
                  <a:schemeClr val="tx2"/>
                </a:solidFill>
                <a:latin typeface="gatebase Medium" pitchFamily="2" charset="77"/>
              </a:defRPr>
            </a:lvl1pPr>
          </a:lstStyle>
          <a:p>
            <a:pPr lvl="0"/>
            <a:r>
              <a:rPr lang="en-US">
                <a:latin typeface="gatebase Medium" pitchFamily="2" charset="77"/>
              </a:rPr>
              <a:t>Title</a:t>
            </a:r>
            <a:endParaRPr lang="en-US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2113C95-47EB-844D-A98A-BB68168A92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81292" y="3962385"/>
            <a:ext cx="2774963" cy="810863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>
                <a:solidFill>
                  <a:schemeClr val="tx2"/>
                </a:solidFill>
                <a:latin typeface="gatebase Medium" pitchFamily="2" charset="77"/>
              </a:defRPr>
            </a:lvl1pPr>
          </a:lstStyle>
          <a:p>
            <a:pPr lvl="0"/>
            <a:r>
              <a:rPr lang="en-US">
                <a:latin typeface="gatebase Medium" pitchFamily="2" charset="77"/>
              </a:rPr>
              <a:t>Title</a:t>
            </a:r>
            <a:endParaRPr lang="en-US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F8707229-23A4-D644-9A58-E7D4AFBE25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8154" y="3962385"/>
            <a:ext cx="2774963" cy="810863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>
                <a:solidFill>
                  <a:schemeClr val="tx2"/>
                </a:solidFill>
                <a:latin typeface="gatebase Medium" pitchFamily="2" charset="77"/>
              </a:defRPr>
            </a:lvl1pPr>
          </a:lstStyle>
          <a:p>
            <a:pPr lvl="0"/>
            <a:r>
              <a:rPr lang="en-US">
                <a:latin typeface="gatebase Medium" pitchFamily="2" charset="77"/>
              </a:rPr>
              <a:t>Title</a:t>
            </a:r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B70474B-3124-524D-A3D6-05F700E22E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69901" y="3962385"/>
            <a:ext cx="2774963" cy="810863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>
                <a:solidFill>
                  <a:schemeClr val="tx2"/>
                </a:solidFill>
                <a:latin typeface="gatebase Medium" pitchFamily="2" charset="77"/>
              </a:defRPr>
            </a:lvl1pPr>
          </a:lstStyle>
          <a:p>
            <a:pPr lvl="0"/>
            <a:r>
              <a:rPr lang="en-US">
                <a:latin typeface="gatebase Medium" pitchFamily="2" charset="77"/>
              </a:rPr>
              <a:t>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311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h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2CC6-CE85-DA43-8D4F-7A9B810C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67F532-F835-E744-95EA-375B8B7A1F79}"/>
              </a:ext>
            </a:extLst>
          </p:cNvPr>
          <p:cNvGrpSpPr/>
          <p:nvPr userDrawn="1"/>
        </p:nvGrpSpPr>
        <p:grpSpPr>
          <a:xfrm>
            <a:off x="10061333" y="6101613"/>
            <a:ext cx="1783531" cy="426186"/>
            <a:chOff x="676275" y="1096963"/>
            <a:chExt cx="5354638" cy="1279525"/>
          </a:xfrm>
        </p:grpSpPr>
        <p:sp>
          <p:nvSpPr>
            <p:cNvPr id="24" name="Freeform 1">
              <a:extLst>
                <a:ext uri="{FF2B5EF4-FFF2-40B4-BE49-F238E27FC236}">
                  <a16:creationId xmlns:a16="http://schemas.microsoft.com/office/drawing/2014/main" id="{48ED5FFD-777C-2E48-9B6C-6B6812D6E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" y="1096963"/>
              <a:ext cx="960438" cy="1279525"/>
            </a:xfrm>
            <a:custGeom>
              <a:avLst/>
              <a:gdLst>
                <a:gd name="T0" fmla="*/ 2027 w 2667"/>
                <a:gd name="T1" fmla="*/ 1613 h 3553"/>
                <a:gd name="T2" fmla="*/ 1030 w 2667"/>
                <a:gd name="T3" fmla="*/ 1588 h 3553"/>
                <a:gd name="T4" fmla="*/ 1376 w 2667"/>
                <a:gd name="T5" fmla="*/ 1956 h 3553"/>
                <a:gd name="T6" fmla="*/ 2027 w 2667"/>
                <a:gd name="T7" fmla="*/ 1938 h 3553"/>
                <a:gd name="T8" fmla="*/ 2027 w 2667"/>
                <a:gd name="T9" fmla="*/ 1613 h 3553"/>
                <a:gd name="T10" fmla="*/ 1877 w 2667"/>
                <a:gd name="T11" fmla="*/ 2483 h 3553"/>
                <a:gd name="T12" fmla="*/ 2027 w 2667"/>
                <a:gd name="T13" fmla="*/ 2466 h 3553"/>
                <a:gd name="T14" fmla="*/ 2027 w 2667"/>
                <a:gd name="T15" fmla="*/ 2154 h 3553"/>
                <a:gd name="T16" fmla="*/ 1590 w 2667"/>
                <a:gd name="T17" fmla="*/ 2179 h 3553"/>
                <a:gd name="T18" fmla="*/ 1877 w 2667"/>
                <a:gd name="T19" fmla="*/ 2483 h 3553"/>
                <a:gd name="T20" fmla="*/ 0 w 2667"/>
                <a:gd name="T21" fmla="*/ 2679 h 3553"/>
                <a:gd name="T22" fmla="*/ 1615 w 2667"/>
                <a:gd name="T23" fmla="*/ 2510 h 3553"/>
                <a:gd name="T24" fmla="*/ 1305 w 2667"/>
                <a:gd name="T25" fmla="*/ 2196 h 3553"/>
                <a:gd name="T26" fmla="*/ 0 w 2667"/>
                <a:gd name="T27" fmla="*/ 2271 h 3553"/>
                <a:gd name="T28" fmla="*/ 0 w 2667"/>
                <a:gd name="T29" fmla="*/ 2679 h 3553"/>
                <a:gd name="T30" fmla="*/ 699 w 2667"/>
                <a:gd name="T31" fmla="*/ 1580 h 3553"/>
                <a:gd name="T32" fmla="*/ 0 w 2667"/>
                <a:gd name="T33" fmla="*/ 1563 h 3553"/>
                <a:gd name="T34" fmla="*/ 0 w 2667"/>
                <a:gd name="T35" fmla="*/ 1988 h 3553"/>
                <a:gd name="T36" fmla="*/ 1076 w 2667"/>
                <a:gd name="T37" fmla="*/ 1963 h 3553"/>
                <a:gd name="T38" fmla="*/ 699 w 2667"/>
                <a:gd name="T39" fmla="*/ 1580 h 3553"/>
                <a:gd name="T40" fmla="*/ 781 w 2667"/>
                <a:gd name="T41" fmla="*/ 1326 h 3553"/>
                <a:gd name="T42" fmla="*/ 2027 w 2667"/>
                <a:gd name="T43" fmla="*/ 1397 h 3553"/>
                <a:gd name="T44" fmla="*/ 2027 w 2667"/>
                <a:gd name="T45" fmla="*/ 1086 h 3553"/>
                <a:gd name="T46" fmla="*/ 393 w 2667"/>
                <a:gd name="T47" fmla="*/ 914 h 3553"/>
                <a:gd name="T48" fmla="*/ 781 w 2667"/>
                <a:gd name="T49" fmla="*/ 1326 h 3553"/>
                <a:gd name="T50" fmla="*/ 0 w 2667"/>
                <a:gd name="T51" fmla="*/ 874 h 3553"/>
                <a:gd name="T52" fmla="*/ 0 w 2667"/>
                <a:gd name="T53" fmla="*/ 1282 h 3553"/>
                <a:gd name="T54" fmla="*/ 427 w 2667"/>
                <a:gd name="T55" fmla="*/ 1307 h 3553"/>
                <a:gd name="T56" fmla="*/ 0 w 2667"/>
                <a:gd name="T57" fmla="*/ 874 h 3553"/>
                <a:gd name="T58" fmla="*/ 2115 w 2667"/>
                <a:gd name="T59" fmla="*/ 2697 h 3553"/>
                <a:gd name="T60" fmla="*/ 2115 w 2667"/>
                <a:gd name="T61" fmla="*/ 2697 h 3553"/>
                <a:gd name="T62" fmla="*/ 2200 w 2667"/>
                <a:gd name="T63" fmla="*/ 2566 h 3553"/>
                <a:gd name="T64" fmla="*/ 2200 w 2667"/>
                <a:gd name="T65" fmla="*/ 986 h 3553"/>
                <a:gd name="T66" fmla="*/ 2115 w 2667"/>
                <a:gd name="T67" fmla="*/ 855 h 3553"/>
                <a:gd name="T68" fmla="*/ 0 w 2667"/>
                <a:gd name="T69" fmla="*/ 556 h 3553"/>
                <a:gd name="T70" fmla="*/ 0 w 2667"/>
                <a:gd name="T71" fmla="*/ 289 h 3553"/>
                <a:gd name="T72" fmla="*/ 1334 w 2667"/>
                <a:gd name="T73" fmla="*/ 0 h 3553"/>
                <a:gd name="T74" fmla="*/ 2666 w 2667"/>
                <a:gd name="T75" fmla="*/ 289 h 3553"/>
                <a:gd name="T76" fmla="*/ 2666 w 2667"/>
                <a:gd name="T77" fmla="*/ 3261 h 3553"/>
                <a:gd name="T78" fmla="*/ 1334 w 2667"/>
                <a:gd name="T79" fmla="*/ 3552 h 3553"/>
                <a:gd name="T80" fmla="*/ 0 w 2667"/>
                <a:gd name="T81" fmla="*/ 3261 h 3553"/>
                <a:gd name="T82" fmla="*/ 0 w 2667"/>
                <a:gd name="T83" fmla="*/ 2996 h 3553"/>
                <a:gd name="T84" fmla="*/ 2115 w 2667"/>
                <a:gd name="T85" fmla="*/ 2697 h 3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67" h="3553">
                  <a:moveTo>
                    <a:pt x="2027" y="1613"/>
                  </a:moveTo>
                  <a:lnTo>
                    <a:pt x="1030" y="1588"/>
                  </a:lnTo>
                  <a:lnTo>
                    <a:pt x="1376" y="1956"/>
                  </a:lnTo>
                  <a:lnTo>
                    <a:pt x="2027" y="1938"/>
                  </a:lnTo>
                  <a:lnTo>
                    <a:pt x="2027" y="1613"/>
                  </a:lnTo>
                  <a:close/>
                  <a:moveTo>
                    <a:pt x="1877" y="2483"/>
                  </a:moveTo>
                  <a:lnTo>
                    <a:pt x="2027" y="2466"/>
                  </a:lnTo>
                  <a:lnTo>
                    <a:pt x="2027" y="2154"/>
                  </a:lnTo>
                  <a:lnTo>
                    <a:pt x="1590" y="2179"/>
                  </a:lnTo>
                  <a:lnTo>
                    <a:pt x="1877" y="2483"/>
                  </a:lnTo>
                  <a:close/>
                  <a:moveTo>
                    <a:pt x="0" y="2679"/>
                  </a:moveTo>
                  <a:lnTo>
                    <a:pt x="1615" y="2510"/>
                  </a:lnTo>
                  <a:lnTo>
                    <a:pt x="1305" y="2196"/>
                  </a:lnTo>
                  <a:lnTo>
                    <a:pt x="0" y="2271"/>
                  </a:lnTo>
                  <a:lnTo>
                    <a:pt x="0" y="2679"/>
                  </a:lnTo>
                  <a:close/>
                  <a:moveTo>
                    <a:pt x="699" y="1580"/>
                  </a:moveTo>
                  <a:lnTo>
                    <a:pt x="0" y="1563"/>
                  </a:lnTo>
                  <a:lnTo>
                    <a:pt x="0" y="1988"/>
                  </a:lnTo>
                  <a:lnTo>
                    <a:pt x="1076" y="1963"/>
                  </a:lnTo>
                  <a:lnTo>
                    <a:pt x="699" y="1580"/>
                  </a:lnTo>
                  <a:close/>
                  <a:moveTo>
                    <a:pt x="781" y="1326"/>
                  </a:moveTo>
                  <a:lnTo>
                    <a:pt x="2027" y="1397"/>
                  </a:lnTo>
                  <a:lnTo>
                    <a:pt x="2027" y="1086"/>
                  </a:lnTo>
                  <a:lnTo>
                    <a:pt x="393" y="914"/>
                  </a:lnTo>
                  <a:lnTo>
                    <a:pt x="781" y="1326"/>
                  </a:lnTo>
                  <a:close/>
                  <a:moveTo>
                    <a:pt x="0" y="874"/>
                  </a:moveTo>
                  <a:lnTo>
                    <a:pt x="0" y="1282"/>
                  </a:lnTo>
                  <a:lnTo>
                    <a:pt x="427" y="1307"/>
                  </a:lnTo>
                  <a:lnTo>
                    <a:pt x="0" y="874"/>
                  </a:lnTo>
                  <a:close/>
                  <a:moveTo>
                    <a:pt x="2115" y="2697"/>
                  </a:moveTo>
                  <a:lnTo>
                    <a:pt x="2115" y="2697"/>
                  </a:lnTo>
                  <a:cubicBezTo>
                    <a:pt x="2154" y="2691"/>
                    <a:pt x="2200" y="2643"/>
                    <a:pt x="2200" y="2566"/>
                  </a:cubicBezTo>
                  <a:lnTo>
                    <a:pt x="2200" y="986"/>
                  </a:lnTo>
                  <a:cubicBezTo>
                    <a:pt x="2200" y="911"/>
                    <a:pt x="2156" y="861"/>
                    <a:pt x="2115" y="855"/>
                  </a:cubicBezTo>
                  <a:lnTo>
                    <a:pt x="0" y="556"/>
                  </a:lnTo>
                  <a:lnTo>
                    <a:pt x="0" y="289"/>
                  </a:lnTo>
                  <a:cubicBezTo>
                    <a:pt x="239" y="118"/>
                    <a:pt x="745" y="0"/>
                    <a:pt x="1334" y="0"/>
                  </a:cubicBezTo>
                  <a:cubicBezTo>
                    <a:pt x="1921" y="0"/>
                    <a:pt x="2427" y="118"/>
                    <a:pt x="2666" y="289"/>
                  </a:cubicBezTo>
                  <a:lnTo>
                    <a:pt x="2666" y="3261"/>
                  </a:lnTo>
                  <a:cubicBezTo>
                    <a:pt x="2427" y="3433"/>
                    <a:pt x="1921" y="3552"/>
                    <a:pt x="1334" y="3552"/>
                  </a:cubicBezTo>
                  <a:cubicBezTo>
                    <a:pt x="745" y="3552"/>
                    <a:pt x="239" y="3433"/>
                    <a:pt x="0" y="3261"/>
                  </a:cubicBezTo>
                  <a:lnTo>
                    <a:pt x="0" y="2996"/>
                  </a:lnTo>
                  <a:lnTo>
                    <a:pt x="2115" y="269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">
              <a:extLst>
                <a:ext uri="{FF2B5EF4-FFF2-40B4-BE49-F238E27FC236}">
                  <a16:creationId xmlns:a16="http://schemas.microsoft.com/office/drawing/2014/main" id="{B254F71A-3BB4-E14B-98B8-F2BAE0BF2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663" y="1123950"/>
              <a:ext cx="4032250" cy="1222375"/>
            </a:xfrm>
            <a:custGeom>
              <a:avLst/>
              <a:gdLst>
                <a:gd name="T0" fmla="*/ 0 w 11202"/>
                <a:gd name="T1" fmla="*/ 1911 h 3397"/>
                <a:gd name="T2" fmla="*/ 984 w 11202"/>
                <a:gd name="T3" fmla="*/ 1130 h 3397"/>
                <a:gd name="T4" fmla="*/ 401 w 11202"/>
                <a:gd name="T5" fmla="*/ 2610 h 3397"/>
                <a:gd name="T6" fmla="*/ 2071 w 11202"/>
                <a:gd name="T7" fmla="*/ 1929 h 3397"/>
                <a:gd name="T8" fmla="*/ 1515 w 11202"/>
                <a:gd name="T9" fmla="*/ 2044 h 3397"/>
                <a:gd name="T10" fmla="*/ 2635 w 11202"/>
                <a:gd name="T11" fmla="*/ 2495 h 3397"/>
                <a:gd name="T12" fmla="*/ 1117 w 11202"/>
                <a:gd name="T13" fmla="*/ 1815 h 3397"/>
                <a:gd name="T14" fmla="*/ 2720 w 11202"/>
                <a:gd name="T15" fmla="*/ 1386 h 3397"/>
                <a:gd name="T16" fmla="*/ 1935 w 11202"/>
                <a:gd name="T17" fmla="*/ 1113 h 3397"/>
                <a:gd name="T18" fmla="*/ 1523 w 11202"/>
                <a:gd name="T19" fmla="*/ 1586 h 3397"/>
                <a:gd name="T20" fmla="*/ 2335 w 11202"/>
                <a:gd name="T21" fmla="*/ 1396 h 3397"/>
                <a:gd name="T22" fmla="*/ 10554 w 11202"/>
                <a:gd name="T23" fmla="*/ 1929 h 3397"/>
                <a:gd name="T24" fmla="*/ 10487 w 11202"/>
                <a:gd name="T25" fmla="*/ 2331 h 3397"/>
                <a:gd name="T26" fmla="*/ 10417 w 11202"/>
                <a:gd name="T27" fmla="*/ 2670 h 3397"/>
                <a:gd name="T28" fmla="*/ 9751 w 11202"/>
                <a:gd name="T29" fmla="*/ 959 h 3397"/>
                <a:gd name="T30" fmla="*/ 11118 w 11202"/>
                <a:gd name="T31" fmla="*/ 1886 h 3397"/>
                <a:gd name="T32" fmla="*/ 10417 w 11202"/>
                <a:gd name="T33" fmla="*/ 1113 h 3397"/>
                <a:gd name="T34" fmla="*/ 10425 w 11202"/>
                <a:gd name="T35" fmla="*/ 1627 h 3397"/>
                <a:gd name="T36" fmla="*/ 10417 w 11202"/>
                <a:gd name="T37" fmla="*/ 1113 h 3397"/>
                <a:gd name="T38" fmla="*/ 9323 w 11202"/>
                <a:gd name="T39" fmla="*/ 2366 h 3397"/>
                <a:gd name="T40" fmla="*/ 9366 w 11202"/>
                <a:gd name="T41" fmla="*/ 1190 h 3397"/>
                <a:gd name="T42" fmla="*/ 8910 w 11202"/>
                <a:gd name="T43" fmla="*/ 403 h 3397"/>
                <a:gd name="T44" fmla="*/ 8515 w 11202"/>
                <a:gd name="T45" fmla="*/ 2092 h 3397"/>
                <a:gd name="T46" fmla="*/ 9498 w 11202"/>
                <a:gd name="T47" fmla="*/ 2464 h 3397"/>
                <a:gd name="T48" fmla="*/ 5603 w 11202"/>
                <a:gd name="T49" fmla="*/ 770 h 3397"/>
                <a:gd name="T50" fmla="*/ 4793 w 11202"/>
                <a:gd name="T51" fmla="*/ 2054 h 3397"/>
                <a:gd name="T52" fmla="*/ 5957 w 11202"/>
                <a:gd name="T53" fmla="*/ 2981 h 3397"/>
                <a:gd name="T54" fmla="*/ 4854 w 11202"/>
                <a:gd name="T55" fmla="*/ 3250 h 3397"/>
                <a:gd name="T56" fmla="*/ 6411 w 11202"/>
                <a:gd name="T57" fmla="*/ 2341 h 3397"/>
                <a:gd name="T58" fmla="*/ 6017 w 11202"/>
                <a:gd name="T59" fmla="*/ 2227 h 3397"/>
                <a:gd name="T60" fmla="*/ 5193 w 11202"/>
                <a:gd name="T61" fmla="*/ 2227 h 3397"/>
                <a:gd name="T62" fmla="*/ 6017 w 11202"/>
                <a:gd name="T63" fmla="*/ 1209 h 3397"/>
                <a:gd name="T64" fmla="*/ 7464 w 11202"/>
                <a:gd name="T65" fmla="*/ 770 h 3397"/>
                <a:gd name="T66" fmla="*/ 6652 w 11202"/>
                <a:gd name="T67" fmla="*/ 2040 h 3397"/>
                <a:gd name="T68" fmla="*/ 7926 w 11202"/>
                <a:gd name="T69" fmla="*/ 2610 h 3397"/>
                <a:gd name="T70" fmla="*/ 8272 w 11202"/>
                <a:gd name="T71" fmla="*/ 1386 h 3397"/>
                <a:gd name="T72" fmla="*/ 7874 w 11202"/>
                <a:gd name="T73" fmla="*/ 2142 h 3397"/>
                <a:gd name="T74" fmla="*/ 7050 w 11202"/>
                <a:gd name="T75" fmla="*/ 1209 h 3397"/>
                <a:gd name="T76" fmla="*/ 7874 w 11202"/>
                <a:gd name="T77" fmla="*/ 2142 h 3397"/>
                <a:gd name="T78" fmla="*/ 4152 w 11202"/>
                <a:gd name="T79" fmla="*/ 29 h 3397"/>
                <a:gd name="T80" fmla="*/ 3057 w 11202"/>
                <a:gd name="T81" fmla="*/ 953 h 3397"/>
                <a:gd name="T82" fmla="*/ 3744 w 11202"/>
                <a:gd name="T83" fmla="*/ 2670 h 3397"/>
                <a:gd name="T84" fmla="*/ 4550 w 11202"/>
                <a:gd name="T85" fmla="*/ 428 h 3397"/>
                <a:gd name="T86" fmla="*/ 4161 w 11202"/>
                <a:gd name="T87" fmla="*/ 2227 h 3397"/>
                <a:gd name="T88" fmla="*/ 3340 w 11202"/>
                <a:gd name="T89" fmla="*/ 1209 h 3397"/>
                <a:gd name="T90" fmla="*/ 4161 w 11202"/>
                <a:gd name="T91" fmla="*/ 2227 h 3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202" h="3397">
                  <a:moveTo>
                    <a:pt x="0" y="2271"/>
                  </a:moveTo>
                  <a:lnTo>
                    <a:pt x="0" y="2271"/>
                  </a:lnTo>
                  <a:lnTo>
                    <a:pt x="0" y="1911"/>
                  </a:lnTo>
                  <a:cubicBezTo>
                    <a:pt x="0" y="1644"/>
                    <a:pt x="8" y="1221"/>
                    <a:pt x="123" y="955"/>
                  </a:cubicBezTo>
                  <a:cubicBezTo>
                    <a:pt x="406" y="816"/>
                    <a:pt x="710" y="749"/>
                    <a:pt x="1047" y="791"/>
                  </a:cubicBezTo>
                  <a:cubicBezTo>
                    <a:pt x="1065" y="916"/>
                    <a:pt x="1047" y="1030"/>
                    <a:pt x="984" y="1130"/>
                  </a:cubicBezTo>
                  <a:cubicBezTo>
                    <a:pt x="812" y="1103"/>
                    <a:pt x="641" y="1124"/>
                    <a:pt x="470" y="1198"/>
                  </a:cubicBezTo>
                  <a:cubicBezTo>
                    <a:pt x="406" y="1394"/>
                    <a:pt x="401" y="1700"/>
                    <a:pt x="401" y="1873"/>
                  </a:cubicBezTo>
                  <a:lnTo>
                    <a:pt x="401" y="2610"/>
                  </a:lnTo>
                  <a:cubicBezTo>
                    <a:pt x="270" y="2631"/>
                    <a:pt x="191" y="2631"/>
                    <a:pt x="39" y="2610"/>
                  </a:cubicBezTo>
                  <a:cubicBezTo>
                    <a:pt x="0" y="2499"/>
                    <a:pt x="0" y="2387"/>
                    <a:pt x="0" y="2271"/>
                  </a:cubicBezTo>
                  <a:close/>
                  <a:moveTo>
                    <a:pt x="2071" y="1929"/>
                  </a:moveTo>
                  <a:lnTo>
                    <a:pt x="2071" y="1929"/>
                  </a:lnTo>
                  <a:cubicBezTo>
                    <a:pt x="1925" y="1929"/>
                    <a:pt x="1686" y="1921"/>
                    <a:pt x="1515" y="1890"/>
                  </a:cubicBezTo>
                  <a:lnTo>
                    <a:pt x="1515" y="2044"/>
                  </a:lnTo>
                  <a:cubicBezTo>
                    <a:pt x="1515" y="2316"/>
                    <a:pt x="1783" y="2331"/>
                    <a:pt x="2006" y="2331"/>
                  </a:cubicBezTo>
                  <a:cubicBezTo>
                    <a:pt x="2164" y="2331"/>
                    <a:pt x="2391" y="2302"/>
                    <a:pt x="2568" y="2239"/>
                  </a:cubicBezTo>
                  <a:cubicBezTo>
                    <a:pt x="2627" y="2319"/>
                    <a:pt x="2649" y="2400"/>
                    <a:pt x="2635" y="2495"/>
                  </a:cubicBezTo>
                  <a:cubicBezTo>
                    <a:pt x="2435" y="2606"/>
                    <a:pt x="2202" y="2670"/>
                    <a:pt x="1935" y="2670"/>
                  </a:cubicBezTo>
                  <a:cubicBezTo>
                    <a:pt x="1502" y="2670"/>
                    <a:pt x="1117" y="2564"/>
                    <a:pt x="1117" y="2054"/>
                  </a:cubicBezTo>
                  <a:lnTo>
                    <a:pt x="1117" y="1815"/>
                  </a:lnTo>
                  <a:cubicBezTo>
                    <a:pt x="1117" y="1565"/>
                    <a:pt x="1167" y="1198"/>
                    <a:pt x="1267" y="959"/>
                  </a:cubicBezTo>
                  <a:cubicBezTo>
                    <a:pt x="1502" y="834"/>
                    <a:pt x="1729" y="770"/>
                    <a:pt x="1938" y="770"/>
                  </a:cubicBezTo>
                  <a:cubicBezTo>
                    <a:pt x="2395" y="770"/>
                    <a:pt x="2720" y="911"/>
                    <a:pt x="2720" y="1386"/>
                  </a:cubicBezTo>
                  <a:cubicBezTo>
                    <a:pt x="2720" y="1509"/>
                    <a:pt x="2687" y="1758"/>
                    <a:pt x="2635" y="1886"/>
                  </a:cubicBezTo>
                  <a:cubicBezTo>
                    <a:pt x="2481" y="1904"/>
                    <a:pt x="2271" y="1929"/>
                    <a:pt x="2071" y="1929"/>
                  </a:cubicBezTo>
                  <a:close/>
                  <a:moveTo>
                    <a:pt x="1935" y="1113"/>
                  </a:moveTo>
                  <a:lnTo>
                    <a:pt x="1935" y="1113"/>
                  </a:lnTo>
                  <a:cubicBezTo>
                    <a:pt x="1817" y="1113"/>
                    <a:pt x="1706" y="1144"/>
                    <a:pt x="1590" y="1203"/>
                  </a:cubicBezTo>
                  <a:cubicBezTo>
                    <a:pt x="1553" y="1309"/>
                    <a:pt x="1530" y="1455"/>
                    <a:pt x="1523" y="1586"/>
                  </a:cubicBezTo>
                  <a:cubicBezTo>
                    <a:pt x="1681" y="1627"/>
                    <a:pt x="1809" y="1627"/>
                    <a:pt x="1942" y="1627"/>
                  </a:cubicBezTo>
                  <a:cubicBezTo>
                    <a:pt x="2096" y="1627"/>
                    <a:pt x="2208" y="1617"/>
                    <a:pt x="2306" y="1596"/>
                  </a:cubicBezTo>
                  <a:cubicBezTo>
                    <a:pt x="2327" y="1529"/>
                    <a:pt x="2335" y="1463"/>
                    <a:pt x="2335" y="1396"/>
                  </a:cubicBezTo>
                  <a:cubicBezTo>
                    <a:pt x="2335" y="1159"/>
                    <a:pt x="2139" y="1113"/>
                    <a:pt x="1935" y="1113"/>
                  </a:cubicBezTo>
                  <a:close/>
                  <a:moveTo>
                    <a:pt x="10554" y="1929"/>
                  </a:moveTo>
                  <a:lnTo>
                    <a:pt x="10554" y="1929"/>
                  </a:lnTo>
                  <a:cubicBezTo>
                    <a:pt x="10408" y="1929"/>
                    <a:pt x="10170" y="1921"/>
                    <a:pt x="9999" y="1890"/>
                  </a:cubicBezTo>
                  <a:lnTo>
                    <a:pt x="9999" y="2044"/>
                  </a:lnTo>
                  <a:cubicBezTo>
                    <a:pt x="9999" y="2316"/>
                    <a:pt x="10264" y="2331"/>
                    <a:pt x="10487" y="2331"/>
                  </a:cubicBezTo>
                  <a:cubicBezTo>
                    <a:pt x="10645" y="2331"/>
                    <a:pt x="10872" y="2302"/>
                    <a:pt x="11051" y="2239"/>
                  </a:cubicBezTo>
                  <a:cubicBezTo>
                    <a:pt x="11110" y="2319"/>
                    <a:pt x="11132" y="2400"/>
                    <a:pt x="11118" y="2495"/>
                  </a:cubicBezTo>
                  <a:cubicBezTo>
                    <a:pt x="10918" y="2606"/>
                    <a:pt x="10683" y="2670"/>
                    <a:pt x="10417" y="2670"/>
                  </a:cubicBezTo>
                  <a:cubicBezTo>
                    <a:pt x="9985" y="2670"/>
                    <a:pt x="9600" y="2564"/>
                    <a:pt x="9600" y="2054"/>
                  </a:cubicBezTo>
                  <a:lnTo>
                    <a:pt x="9600" y="1815"/>
                  </a:lnTo>
                  <a:cubicBezTo>
                    <a:pt x="9600" y="1565"/>
                    <a:pt x="9649" y="1198"/>
                    <a:pt x="9751" y="959"/>
                  </a:cubicBezTo>
                  <a:cubicBezTo>
                    <a:pt x="9985" y="834"/>
                    <a:pt x="10212" y="770"/>
                    <a:pt x="10421" y="770"/>
                  </a:cubicBezTo>
                  <a:cubicBezTo>
                    <a:pt x="10875" y="770"/>
                    <a:pt x="11201" y="911"/>
                    <a:pt x="11201" y="1386"/>
                  </a:cubicBezTo>
                  <a:cubicBezTo>
                    <a:pt x="11201" y="1509"/>
                    <a:pt x="11170" y="1758"/>
                    <a:pt x="11118" y="1886"/>
                  </a:cubicBezTo>
                  <a:cubicBezTo>
                    <a:pt x="10962" y="1904"/>
                    <a:pt x="10752" y="1929"/>
                    <a:pt x="10554" y="1929"/>
                  </a:cubicBezTo>
                  <a:close/>
                  <a:moveTo>
                    <a:pt x="10417" y="1113"/>
                  </a:moveTo>
                  <a:lnTo>
                    <a:pt x="10417" y="1113"/>
                  </a:lnTo>
                  <a:cubicBezTo>
                    <a:pt x="10299" y="1113"/>
                    <a:pt x="10187" y="1144"/>
                    <a:pt x="10072" y="1203"/>
                  </a:cubicBezTo>
                  <a:cubicBezTo>
                    <a:pt x="10037" y="1309"/>
                    <a:pt x="10012" y="1455"/>
                    <a:pt x="10007" y="1586"/>
                  </a:cubicBezTo>
                  <a:cubicBezTo>
                    <a:pt x="10162" y="1627"/>
                    <a:pt x="10293" y="1627"/>
                    <a:pt x="10425" y="1627"/>
                  </a:cubicBezTo>
                  <a:cubicBezTo>
                    <a:pt x="10579" y="1627"/>
                    <a:pt x="10691" y="1617"/>
                    <a:pt x="10789" y="1596"/>
                  </a:cubicBezTo>
                  <a:cubicBezTo>
                    <a:pt x="10810" y="1529"/>
                    <a:pt x="10816" y="1463"/>
                    <a:pt x="10816" y="1396"/>
                  </a:cubicBezTo>
                  <a:cubicBezTo>
                    <a:pt x="10816" y="1159"/>
                    <a:pt x="10620" y="1113"/>
                    <a:pt x="10417" y="1113"/>
                  </a:cubicBezTo>
                  <a:close/>
                  <a:moveTo>
                    <a:pt x="9447" y="2356"/>
                  </a:moveTo>
                  <a:lnTo>
                    <a:pt x="9447" y="2356"/>
                  </a:lnTo>
                  <a:cubicBezTo>
                    <a:pt x="9371" y="2364"/>
                    <a:pt x="9348" y="2366"/>
                    <a:pt x="9323" y="2366"/>
                  </a:cubicBezTo>
                  <a:cubicBezTo>
                    <a:pt x="9119" y="2366"/>
                    <a:pt x="8910" y="2352"/>
                    <a:pt x="8910" y="2071"/>
                  </a:cubicBezTo>
                  <a:lnTo>
                    <a:pt x="8910" y="1190"/>
                  </a:lnTo>
                  <a:lnTo>
                    <a:pt x="9366" y="1190"/>
                  </a:lnTo>
                  <a:cubicBezTo>
                    <a:pt x="9400" y="1078"/>
                    <a:pt x="9400" y="963"/>
                    <a:pt x="9366" y="851"/>
                  </a:cubicBezTo>
                  <a:lnTo>
                    <a:pt x="8910" y="851"/>
                  </a:lnTo>
                  <a:lnTo>
                    <a:pt x="8910" y="403"/>
                  </a:lnTo>
                  <a:cubicBezTo>
                    <a:pt x="8784" y="372"/>
                    <a:pt x="8665" y="372"/>
                    <a:pt x="8553" y="406"/>
                  </a:cubicBezTo>
                  <a:cubicBezTo>
                    <a:pt x="8515" y="574"/>
                    <a:pt x="8515" y="761"/>
                    <a:pt x="8515" y="924"/>
                  </a:cubicBezTo>
                  <a:lnTo>
                    <a:pt x="8515" y="2092"/>
                  </a:lnTo>
                  <a:cubicBezTo>
                    <a:pt x="8515" y="2556"/>
                    <a:pt x="8861" y="2660"/>
                    <a:pt x="9060" y="2664"/>
                  </a:cubicBezTo>
                  <a:cubicBezTo>
                    <a:pt x="9306" y="2670"/>
                    <a:pt x="9439" y="2618"/>
                    <a:pt x="9497" y="2589"/>
                  </a:cubicBezTo>
                  <a:cubicBezTo>
                    <a:pt x="9497" y="2547"/>
                    <a:pt x="9512" y="2543"/>
                    <a:pt x="9498" y="2464"/>
                  </a:cubicBezTo>
                  <a:cubicBezTo>
                    <a:pt x="9485" y="2383"/>
                    <a:pt x="9464" y="2392"/>
                    <a:pt x="9447" y="2356"/>
                  </a:cubicBezTo>
                  <a:close/>
                  <a:moveTo>
                    <a:pt x="5603" y="770"/>
                  </a:moveTo>
                  <a:lnTo>
                    <a:pt x="5603" y="770"/>
                  </a:lnTo>
                  <a:cubicBezTo>
                    <a:pt x="5393" y="770"/>
                    <a:pt x="5174" y="826"/>
                    <a:pt x="4914" y="953"/>
                  </a:cubicBezTo>
                  <a:cubicBezTo>
                    <a:pt x="4802" y="1219"/>
                    <a:pt x="4793" y="1638"/>
                    <a:pt x="4793" y="1904"/>
                  </a:cubicBezTo>
                  <a:lnTo>
                    <a:pt x="4793" y="2054"/>
                  </a:lnTo>
                  <a:cubicBezTo>
                    <a:pt x="4793" y="2564"/>
                    <a:pt x="5166" y="2670"/>
                    <a:pt x="5586" y="2670"/>
                  </a:cubicBezTo>
                  <a:cubicBezTo>
                    <a:pt x="5740" y="2670"/>
                    <a:pt x="5880" y="2631"/>
                    <a:pt x="6009" y="2568"/>
                  </a:cubicBezTo>
                  <a:cubicBezTo>
                    <a:pt x="6005" y="2712"/>
                    <a:pt x="5988" y="2900"/>
                    <a:pt x="5957" y="2981"/>
                  </a:cubicBezTo>
                  <a:cubicBezTo>
                    <a:pt x="5845" y="3033"/>
                    <a:pt x="5709" y="3058"/>
                    <a:pt x="5576" y="3058"/>
                  </a:cubicBezTo>
                  <a:cubicBezTo>
                    <a:pt x="5407" y="3058"/>
                    <a:pt x="5216" y="3042"/>
                    <a:pt x="4981" y="2948"/>
                  </a:cubicBezTo>
                  <a:cubicBezTo>
                    <a:pt x="4914" y="3029"/>
                    <a:pt x="4872" y="3136"/>
                    <a:pt x="4854" y="3250"/>
                  </a:cubicBezTo>
                  <a:cubicBezTo>
                    <a:pt x="5122" y="3365"/>
                    <a:pt x="5310" y="3396"/>
                    <a:pt x="5580" y="3396"/>
                  </a:cubicBezTo>
                  <a:cubicBezTo>
                    <a:pt x="5915" y="3396"/>
                    <a:pt x="6125" y="3310"/>
                    <a:pt x="6300" y="3208"/>
                  </a:cubicBezTo>
                  <a:cubicBezTo>
                    <a:pt x="6377" y="2965"/>
                    <a:pt x="6404" y="2652"/>
                    <a:pt x="6411" y="2341"/>
                  </a:cubicBezTo>
                  <a:lnTo>
                    <a:pt x="6411" y="1386"/>
                  </a:lnTo>
                  <a:cubicBezTo>
                    <a:pt x="6411" y="890"/>
                    <a:pt x="6055" y="770"/>
                    <a:pt x="5603" y="770"/>
                  </a:cubicBezTo>
                  <a:close/>
                  <a:moveTo>
                    <a:pt x="6017" y="2227"/>
                  </a:moveTo>
                  <a:lnTo>
                    <a:pt x="6017" y="2227"/>
                  </a:lnTo>
                  <a:cubicBezTo>
                    <a:pt x="5942" y="2287"/>
                    <a:pt x="5786" y="2327"/>
                    <a:pt x="5605" y="2327"/>
                  </a:cubicBezTo>
                  <a:cubicBezTo>
                    <a:pt x="5424" y="2327"/>
                    <a:pt x="5268" y="2287"/>
                    <a:pt x="5193" y="2227"/>
                  </a:cubicBezTo>
                  <a:lnTo>
                    <a:pt x="5193" y="1209"/>
                  </a:lnTo>
                  <a:cubicBezTo>
                    <a:pt x="5268" y="1149"/>
                    <a:pt x="5424" y="1109"/>
                    <a:pt x="5605" y="1109"/>
                  </a:cubicBezTo>
                  <a:cubicBezTo>
                    <a:pt x="5786" y="1109"/>
                    <a:pt x="5942" y="1149"/>
                    <a:pt x="6017" y="1209"/>
                  </a:cubicBezTo>
                  <a:lnTo>
                    <a:pt x="6017" y="2227"/>
                  </a:lnTo>
                  <a:close/>
                  <a:moveTo>
                    <a:pt x="7464" y="770"/>
                  </a:moveTo>
                  <a:lnTo>
                    <a:pt x="7464" y="770"/>
                  </a:lnTo>
                  <a:cubicBezTo>
                    <a:pt x="7254" y="770"/>
                    <a:pt x="7033" y="826"/>
                    <a:pt x="6775" y="953"/>
                  </a:cubicBezTo>
                  <a:cubicBezTo>
                    <a:pt x="6663" y="1219"/>
                    <a:pt x="6652" y="1638"/>
                    <a:pt x="6652" y="1904"/>
                  </a:cubicBezTo>
                  <a:lnTo>
                    <a:pt x="6652" y="2040"/>
                  </a:lnTo>
                  <a:cubicBezTo>
                    <a:pt x="6652" y="2547"/>
                    <a:pt x="7083" y="2649"/>
                    <a:pt x="7310" y="2649"/>
                  </a:cubicBezTo>
                  <a:cubicBezTo>
                    <a:pt x="7545" y="2649"/>
                    <a:pt x="7768" y="2568"/>
                    <a:pt x="7895" y="2439"/>
                  </a:cubicBezTo>
                  <a:lnTo>
                    <a:pt x="7926" y="2610"/>
                  </a:lnTo>
                  <a:cubicBezTo>
                    <a:pt x="8051" y="2635"/>
                    <a:pt x="8136" y="2639"/>
                    <a:pt x="8244" y="2610"/>
                  </a:cubicBezTo>
                  <a:cubicBezTo>
                    <a:pt x="8259" y="2499"/>
                    <a:pt x="8272" y="2316"/>
                    <a:pt x="8272" y="2123"/>
                  </a:cubicBezTo>
                  <a:lnTo>
                    <a:pt x="8272" y="1386"/>
                  </a:lnTo>
                  <a:cubicBezTo>
                    <a:pt x="8272" y="890"/>
                    <a:pt x="7916" y="770"/>
                    <a:pt x="7464" y="770"/>
                  </a:cubicBezTo>
                  <a:close/>
                  <a:moveTo>
                    <a:pt x="7874" y="2142"/>
                  </a:moveTo>
                  <a:lnTo>
                    <a:pt x="7874" y="2142"/>
                  </a:lnTo>
                  <a:cubicBezTo>
                    <a:pt x="7801" y="2200"/>
                    <a:pt x="7643" y="2294"/>
                    <a:pt x="7462" y="2294"/>
                  </a:cubicBezTo>
                  <a:cubicBezTo>
                    <a:pt x="7281" y="2294"/>
                    <a:pt x="7125" y="2254"/>
                    <a:pt x="7050" y="2196"/>
                  </a:cubicBezTo>
                  <a:lnTo>
                    <a:pt x="7050" y="1209"/>
                  </a:lnTo>
                  <a:cubicBezTo>
                    <a:pt x="7125" y="1149"/>
                    <a:pt x="7281" y="1109"/>
                    <a:pt x="7462" y="1109"/>
                  </a:cubicBezTo>
                  <a:cubicBezTo>
                    <a:pt x="7643" y="1109"/>
                    <a:pt x="7801" y="1149"/>
                    <a:pt x="7874" y="1209"/>
                  </a:cubicBezTo>
                  <a:lnTo>
                    <a:pt x="7874" y="2142"/>
                  </a:lnTo>
                  <a:close/>
                  <a:moveTo>
                    <a:pt x="4512" y="29"/>
                  </a:moveTo>
                  <a:lnTo>
                    <a:pt x="4512" y="29"/>
                  </a:lnTo>
                  <a:cubicBezTo>
                    <a:pt x="4375" y="0"/>
                    <a:pt x="4281" y="4"/>
                    <a:pt x="4152" y="29"/>
                  </a:cubicBezTo>
                  <a:lnTo>
                    <a:pt x="4152" y="868"/>
                  </a:lnTo>
                  <a:cubicBezTo>
                    <a:pt x="4054" y="795"/>
                    <a:pt x="3907" y="770"/>
                    <a:pt x="3744" y="770"/>
                  </a:cubicBezTo>
                  <a:cubicBezTo>
                    <a:pt x="3532" y="770"/>
                    <a:pt x="3313" y="826"/>
                    <a:pt x="3057" y="953"/>
                  </a:cubicBezTo>
                  <a:cubicBezTo>
                    <a:pt x="2958" y="1182"/>
                    <a:pt x="2939" y="1548"/>
                    <a:pt x="2935" y="1796"/>
                  </a:cubicBezTo>
                  <a:lnTo>
                    <a:pt x="2935" y="2054"/>
                  </a:lnTo>
                  <a:cubicBezTo>
                    <a:pt x="2935" y="2564"/>
                    <a:pt x="3309" y="2670"/>
                    <a:pt x="3744" y="2670"/>
                  </a:cubicBezTo>
                  <a:cubicBezTo>
                    <a:pt x="4009" y="2670"/>
                    <a:pt x="4240" y="2602"/>
                    <a:pt x="4435" y="2481"/>
                  </a:cubicBezTo>
                  <a:cubicBezTo>
                    <a:pt x="4548" y="2200"/>
                    <a:pt x="4550" y="1669"/>
                    <a:pt x="4550" y="1557"/>
                  </a:cubicBezTo>
                  <a:lnTo>
                    <a:pt x="4550" y="428"/>
                  </a:lnTo>
                  <a:cubicBezTo>
                    <a:pt x="4550" y="295"/>
                    <a:pt x="4550" y="162"/>
                    <a:pt x="4512" y="29"/>
                  </a:cubicBezTo>
                  <a:close/>
                  <a:moveTo>
                    <a:pt x="4161" y="2227"/>
                  </a:moveTo>
                  <a:lnTo>
                    <a:pt x="4161" y="2227"/>
                  </a:lnTo>
                  <a:cubicBezTo>
                    <a:pt x="4088" y="2287"/>
                    <a:pt x="3932" y="2327"/>
                    <a:pt x="3751" y="2327"/>
                  </a:cubicBezTo>
                  <a:cubicBezTo>
                    <a:pt x="3569" y="2327"/>
                    <a:pt x="3413" y="2287"/>
                    <a:pt x="3340" y="2227"/>
                  </a:cubicBezTo>
                  <a:lnTo>
                    <a:pt x="3340" y="1209"/>
                  </a:lnTo>
                  <a:cubicBezTo>
                    <a:pt x="3413" y="1149"/>
                    <a:pt x="3569" y="1109"/>
                    <a:pt x="3751" y="1109"/>
                  </a:cubicBezTo>
                  <a:cubicBezTo>
                    <a:pt x="3932" y="1109"/>
                    <a:pt x="4088" y="1149"/>
                    <a:pt x="4161" y="1209"/>
                  </a:cubicBezTo>
                  <a:lnTo>
                    <a:pt x="4161" y="22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Freeform 25">
            <a:extLst>
              <a:ext uri="{FF2B5EF4-FFF2-40B4-BE49-F238E27FC236}">
                <a16:creationId xmlns:a16="http://schemas.microsoft.com/office/drawing/2014/main" id="{476CF0B3-9496-D045-9B84-3013FD3D32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auto">
          <a:xfrm>
            <a:off x="1122412" y="1810874"/>
            <a:ext cx="2193321" cy="2913895"/>
          </a:xfrm>
          <a:custGeom>
            <a:avLst/>
            <a:gdLst>
              <a:gd name="connsiteX0" fmla="*/ 1637650 w 3275301"/>
              <a:gd name="connsiteY0" fmla="*/ 0 h 4351339"/>
              <a:gd name="connsiteX1" fmla="*/ 3258526 w 3275301"/>
              <a:gd name="connsiteY1" fmla="*/ 351841 h 4351339"/>
              <a:gd name="connsiteX2" fmla="*/ 3275301 w 3275301"/>
              <a:gd name="connsiteY2" fmla="*/ 363113 h 4351339"/>
              <a:gd name="connsiteX3" fmla="*/ 3275301 w 3275301"/>
              <a:gd name="connsiteY3" fmla="*/ 1232932 h 4351339"/>
              <a:gd name="connsiteX4" fmla="*/ 3270751 w 3275301"/>
              <a:gd name="connsiteY4" fmla="*/ 1235989 h 4351339"/>
              <a:gd name="connsiteX5" fmla="*/ 3270751 w 3275301"/>
              <a:gd name="connsiteY5" fmla="*/ 3115351 h 4351339"/>
              <a:gd name="connsiteX6" fmla="*/ 3275301 w 3275301"/>
              <a:gd name="connsiteY6" fmla="*/ 3118409 h 4351339"/>
              <a:gd name="connsiteX7" fmla="*/ 3275301 w 3275301"/>
              <a:gd name="connsiteY7" fmla="*/ 3988226 h 4351339"/>
              <a:gd name="connsiteX8" fmla="*/ 3258526 w 3275301"/>
              <a:gd name="connsiteY8" fmla="*/ 3999499 h 4351339"/>
              <a:gd name="connsiteX9" fmla="*/ 1637650 w 3275301"/>
              <a:gd name="connsiteY9" fmla="*/ 4351339 h 4351339"/>
              <a:gd name="connsiteX10" fmla="*/ 16774 w 3275301"/>
              <a:gd name="connsiteY10" fmla="*/ 3999499 h 4351339"/>
              <a:gd name="connsiteX11" fmla="*/ 0 w 3275301"/>
              <a:gd name="connsiteY11" fmla="*/ 3988227 h 4351339"/>
              <a:gd name="connsiteX12" fmla="*/ 0 w 3275301"/>
              <a:gd name="connsiteY12" fmla="*/ 3118408 h 4351339"/>
              <a:gd name="connsiteX13" fmla="*/ 4547 w 3275301"/>
              <a:gd name="connsiteY13" fmla="*/ 3115352 h 4351339"/>
              <a:gd name="connsiteX14" fmla="*/ 4547 w 3275301"/>
              <a:gd name="connsiteY14" fmla="*/ 1235987 h 4351339"/>
              <a:gd name="connsiteX15" fmla="*/ 0 w 3275301"/>
              <a:gd name="connsiteY15" fmla="*/ 1232932 h 4351339"/>
              <a:gd name="connsiteX16" fmla="*/ 0 w 3275301"/>
              <a:gd name="connsiteY16" fmla="*/ 363113 h 4351339"/>
              <a:gd name="connsiteX17" fmla="*/ 16774 w 3275301"/>
              <a:gd name="connsiteY17" fmla="*/ 351841 h 4351339"/>
              <a:gd name="connsiteX18" fmla="*/ 1637650 w 3275301"/>
              <a:gd name="connsiteY18" fmla="*/ 0 h 435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75301" h="4351339">
                <a:moveTo>
                  <a:pt x="1637650" y="0"/>
                </a:moveTo>
                <a:cubicBezTo>
                  <a:pt x="2312373" y="0"/>
                  <a:pt x="2907251" y="139565"/>
                  <a:pt x="3258526" y="351841"/>
                </a:cubicBezTo>
                <a:lnTo>
                  <a:pt x="3275301" y="363113"/>
                </a:lnTo>
                <a:lnTo>
                  <a:pt x="3275301" y="1232932"/>
                </a:lnTo>
                <a:lnTo>
                  <a:pt x="3270751" y="1235989"/>
                </a:lnTo>
                <a:lnTo>
                  <a:pt x="3270751" y="3115351"/>
                </a:lnTo>
                <a:lnTo>
                  <a:pt x="3275301" y="3118409"/>
                </a:lnTo>
                <a:lnTo>
                  <a:pt x="3275301" y="3988226"/>
                </a:lnTo>
                <a:lnTo>
                  <a:pt x="3258526" y="3999499"/>
                </a:lnTo>
                <a:cubicBezTo>
                  <a:pt x="2907251" y="4211774"/>
                  <a:pt x="2312373" y="4351339"/>
                  <a:pt x="1637650" y="4351339"/>
                </a:cubicBezTo>
                <a:cubicBezTo>
                  <a:pt x="962927" y="4351339"/>
                  <a:pt x="368049" y="4211774"/>
                  <a:pt x="16774" y="3999499"/>
                </a:cubicBezTo>
                <a:lnTo>
                  <a:pt x="0" y="3988227"/>
                </a:lnTo>
                <a:lnTo>
                  <a:pt x="0" y="3118408"/>
                </a:lnTo>
                <a:lnTo>
                  <a:pt x="4547" y="3115352"/>
                </a:lnTo>
                <a:lnTo>
                  <a:pt x="4547" y="1235987"/>
                </a:lnTo>
                <a:lnTo>
                  <a:pt x="0" y="1232932"/>
                </a:lnTo>
                <a:lnTo>
                  <a:pt x="0" y="363113"/>
                </a:lnTo>
                <a:lnTo>
                  <a:pt x="16774" y="351841"/>
                </a:lnTo>
                <a:cubicBezTo>
                  <a:pt x="368049" y="139565"/>
                  <a:pt x="962927" y="0"/>
                  <a:pt x="1637650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8AF89F4-1287-AE41-AB70-3526BD8AC5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auto">
          <a:xfrm>
            <a:off x="4999339" y="1810874"/>
            <a:ext cx="2193321" cy="2913895"/>
          </a:xfrm>
          <a:custGeom>
            <a:avLst/>
            <a:gdLst>
              <a:gd name="connsiteX0" fmla="*/ 1637650 w 3275301"/>
              <a:gd name="connsiteY0" fmla="*/ 0 h 4351339"/>
              <a:gd name="connsiteX1" fmla="*/ 3258526 w 3275301"/>
              <a:gd name="connsiteY1" fmla="*/ 351841 h 4351339"/>
              <a:gd name="connsiteX2" fmla="*/ 3275301 w 3275301"/>
              <a:gd name="connsiteY2" fmla="*/ 363113 h 4351339"/>
              <a:gd name="connsiteX3" fmla="*/ 3275301 w 3275301"/>
              <a:gd name="connsiteY3" fmla="*/ 1232932 h 4351339"/>
              <a:gd name="connsiteX4" fmla="*/ 3270751 w 3275301"/>
              <a:gd name="connsiteY4" fmla="*/ 1235989 h 4351339"/>
              <a:gd name="connsiteX5" fmla="*/ 3270751 w 3275301"/>
              <a:gd name="connsiteY5" fmla="*/ 3115351 h 4351339"/>
              <a:gd name="connsiteX6" fmla="*/ 3275301 w 3275301"/>
              <a:gd name="connsiteY6" fmla="*/ 3118409 h 4351339"/>
              <a:gd name="connsiteX7" fmla="*/ 3275301 w 3275301"/>
              <a:gd name="connsiteY7" fmla="*/ 3988226 h 4351339"/>
              <a:gd name="connsiteX8" fmla="*/ 3258526 w 3275301"/>
              <a:gd name="connsiteY8" fmla="*/ 3999499 h 4351339"/>
              <a:gd name="connsiteX9" fmla="*/ 1637650 w 3275301"/>
              <a:gd name="connsiteY9" fmla="*/ 4351339 h 4351339"/>
              <a:gd name="connsiteX10" fmla="*/ 16774 w 3275301"/>
              <a:gd name="connsiteY10" fmla="*/ 3999499 h 4351339"/>
              <a:gd name="connsiteX11" fmla="*/ 0 w 3275301"/>
              <a:gd name="connsiteY11" fmla="*/ 3988227 h 4351339"/>
              <a:gd name="connsiteX12" fmla="*/ 0 w 3275301"/>
              <a:gd name="connsiteY12" fmla="*/ 3118408 h 4351339"/>
              <a:gd name="connsiteX13" fmla="*/ 4547 w 3275301"/>
              <a:gd name="connsiteY13" fmla="*/ 3115352 h 4351339"/>
              <a:gd name="connsiteX14" fmla="*/ 4547 w 3275301"/>
              <a:gd name="connsiteY14" fmla="*/ 1235987 h 4351339"/>
              <a:gd name="connsiteX15" fmla="*/ 0 w 3275301"/>
              <a:gd name="connsiteY15" fmla="*/ 1232932 h 4351339"/>
              <a:gd name="connsiteX16" fmla="*/ 0 w 3275301"/>
              <a:gd name="connsiteY16" fmla="*/ 363113 h 4351339"/>
              <a:gd name="connsiteX17" fmla="*/ 16774 w 3275301"/>
              <a:gd name="connsiteY17" fmla="*/ 351841 h 4351339"/>
              <a:gd name="connsiteX18" fmla="*/ 1637650 w 3275301"/>
              <a:gd name="connsiteY18" fmla="*/ 0 h 435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75301" h="4351339">
                <a:moveTo>
                  <a:pt x="1637650" y="0"/>
                </a:moveTo>
                <a:cubicBezTo>
                  <a:pt x="2312373" y="0"/>
                  <a:pt x="2907251" y="139565"/>
                  <a:pt x="3258526" y="351841"/>
                </a:cubicBezTo>
                <a:lnTo>
                  <a:pt x="3275301" y="363113"/>
                </a:lnTo>
                <a:lnTo>
                  <a:pt x="3275301" y="1232932"/>
                </a:lnTo>
                <a:lnTo>
                  <a:pt x="3270751" y="1235989"/>
                </a:lnTo>
                <a:lnTo>
                  <a:pt x="3270751" y="3115351"/>
                </a:lnTo>
                <a:lnTo>
                  <a:pt x="3275301" y="3118409"/>
                </a:lnTo>
                <a:lnTo>
                  <a:pt x="3275301" y="3988226"/>
                </a:lnTo>
                <a:lnTo>
                  <a:pt x="3258526" y="3999499"/>
                </a:lnTo>
                <a:cubicBezTo>
                  <a:pt x="2907251" y="4211774"/>
                  <a:pt x="2312373" y="4351339"/>
                  <a:pt x="1637650" y="4351339"/>
                </a:cubicBezTo>
                <a:cubicBezTo>
                  <a:pt x="962927" y="4351339"/>
                  <a:pt x="368049" y="4211774"/>
                  <a:pt x="16774" y="3999499"/>
                </a:cubicBezTo>
                <a:lnTo>
                  <a:pt x="0" y="3988227"/>
                </a:lnTo>
                <a:lnTo>
                  <a:pt x="0" y="3118408"/>
                </a:lnTo>
                <a:lnTo>
                  <a:pt x="4547" y="3115352"/>
                </a:lnTo>
                <a:lnTo>
                  <a:pt x="4547" y="1235987"/>
                </a:lnTo>
                <a:lnTo>
                  <a:pt x="0" y="1232932"/>
                </a:lnTo>
                <a:lnTo>
                  <a:pt x="0" y="363113"/>
                </a:lnTo>
                <a:lnTo>
                  <a:pt x="16774" y="351841"/>
                </a:lnTo>
                <a:cubicBezTo>
                  <a:pt x="368049" y="139565"/>
                  <a:pt x="962927" y="0"/>
                  <a:pt x="1637650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BA2F925C-D911-4145-8D09-3EB7839C93B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 bwMode="auto">
          <a:xfrm>
            <a:off x="8876267" y="1810874"/>
            <a:ext cx="2193321" cy="2913895"/>
          </a:xfrm>
          <a:custGeom>
            <a:avLst/>
            <a:gdLst>
              <a:gd name="connsiteX0" fmla="*/ 1637650 w 3275301"/>
              <a:gd name="connsiteY0" fmla="*/ 0 h 4351339"/>
              <a:gd name="connsiteX1" fmla="*/ 3258526 w 3275301"/>
              <a:gd name="connsiteY1" fmla="*/ 351841 h 4351339"/>
              <a:gd name="connsiteX2" fmla="*/ 3275301 w 3275301"/>
              <a:gd name="connsiteY2" fmla="*/ 363113 h 4351339"/>
              <a:gd name="connsiteX3" fmla="*/ 3275301 w 3275301"/>
              <a:gd name="connsiteY3" fmla="*/ 1232932 h 4351339"/>
              <a:gd name="connsiteX4" fmla="*/ 3270751 w 3275301"/>
              <a:gd name="connsiteY4" fmla="*/ 1235989 h 4351339"/>
              <a:gd name="connsiteX5" fmla="*/ 3270751 w 3275301"/>
              <a:gd name="connsiteY5" fmla="*/ 3115351 h 4351339"/>
              <a:gd name="connsiteX6" fmla="*/ 3275301 w 3275301"/>
              <a:gd name="connsiteY6" fmla="*/ 3118409 h 4351339"/>
              <a:gd name="connsiteX7" fmla="*/ 3275301 w 3275301"/>
              <a:gd name="connsiteY7" fmla="*/ 3988226 h 4351339"/>
              <a:gd name="connsiteX8" fmla="*/ 3258526 w 3275301"/>
              <a:gd name="connsiteY8" fmla="*/ 3999499 h 4351339"/>
              <a:gd name="connsiteX9" fmla="*/ 1637650 w 3275301"/>
              <a:gd name="connsiteY9" fmla="*/ 4351339 h 4351339"/>
              <a:gd name="connsiteX10" fmla="*/ 16774 w 3275301"/>
              <a:gd name="connsiteY10" fmla="*/ 3999499 h 4351339"/>
              <a:gd name="connsiteX11" fmla="*/ 0 w 3275301"/>
              <a:gd name="connsiteY11" fmla="*/ 3988227 h 4351339"/>
              <a:gd name="connsiteX12" fmla="*/ 0 w 3275301"/>
              <a:gd name="connsiteY12" fmla="*/ 3118408 h 4351339"/>
              <a:gd name="connsiteX13" fmla="*/ 4547 w 3275301"/>
              <a:gd name="connsiteY13" fmla="*/ 3115352 h 4351339"/>
              <a:gd name="connsiteX14" fmla="*/ 4547 w 3275301"/>
              <a:gd name="connsiteY14" fmla="*/ 1235987 h 4351339"/>
              <a:gd name="connsiteX15" fmla="*/ 0 w 3275301"/>
              <a:gd name="connsiteY15" fmla="*/ 1232932 h 4351339"/>
              <a:gd name="connsiteX16" fmla="*/ 0 w 3275301"/>
              <a:gd name="connsiteY16" fmla="*/ 363113 h 4351339"/>
              <a:gd name="connsiteX17" fmla="*/ 16774 w 3275301"/>
              <a:gd name="connsiteY17" fmla="*/ 351841 h 4351339"/>
              <a:gd name="connsiteX18" fmla="*/ 1637650 w 3275301"/>
              <a:gd name="connsiteY18" fmla="*/ 0 h 435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75301" h="4351339">
                <a:moveTo>
                  <a:pt x="1637650" y="0"/>
                </a:moveTo>
                <a:cubicBezTo>
                  <a:pt x="2312373" y="0"/>
                  <a:pt x="2907251" y="139565"/>
                  <a:pt x="3258526" y="351841"/>
                </a:cubicBezTo>
                <a:lnTo>
                  <a:pt x="3275301" y="363113"/>
                </a:lnTo>
                <a:lnTo>
                  <a:pt x="3275301" y="1232932"/>
                </a:lnTo>
                <a:lnTo>
                  <a:pt x="3270751" y="1235989"/>
                </a:lnTo>
                <a:lnTo>
                  <a:pt x="3270751" y="3115351"/>
                </a:lnTo>
                <a:lnTo>
                  <a:pt x="3275301" y="3118409"/>
                </a:lnTo>
                <a:lnTo>
                  <a:pt x="3275301" y="3988226"/>
                </a:lnTo>
                <a:lnTo>
                  <a:pt x="3258526" y="3999499"/>
                </a:lnTo>
                <a:cubicBezTo>
                  <a:pt x="2907251" y="4211774"/>
                  <a:pt x="2312373" y="4351339"/>
                  <a:pt x="1637650" y="4351339"/>
                </a:cubicBezTo>
                <a:cubicBezTo>
                  <a:pt x="962927" y="4351339"/>
                  <a:pt x="368049" y="4211774"/>
                  <a:pt x="16774" y="3999499"/>
                </a:cubicBezTo>
                <a:lnTo>
                  <a:pt x="0" y="3988227"/>
                </a:lnTo>
                <a:lnTo>
                  <a:pt x="0" y="3118408"/>
                </a:lnTo>
                <a:lnTo>
                  <a:pt x="4547" y="3115352"/>
                </a:lnTo>
                <a:lnTo>
                  <a:pt x="4547" y="1235987"/>
                </a:lnTo>
                <a:lnTo>
                  <a:pt x="0" y="1232932"/>
                </a:lnTo>
                <a:lnTo>
                  <a:pt x="0" y="363113"/>
                </a:lnTo>
                <a:lnTo>
                  <a:pt x="16774" y="351841"/>
                </a:lnTo>
                <a:cubicBezTo>
                  <a:pt x="368049" y="139565"/>
                  <a:pt x="962927" y="0"/>
                  <a:pt x="1637650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B86CE64-B29B-BE40-926D-A040582E3A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3750" y="5017135"/>
            <a:ext cx="3270646" cy="810863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>
                <a:solidFill>
                  <a:schemeClr val="tx2"/>
                </a:solidFill>
                <a:latin typeface="gatebase Medium" pitchFamily="2" charset="77"/>
              </a:defRPr>
            </a:lvl1pPr>
          </a:lstStyle>
          <a:p>
            <a:pPr lvl="0"/>
            <a:r>
              <a:rPr lang="en-US">
                <a:latin typeface="gatebase Medium" pitchFamily="2" charset="77"/>
              </a:rPr>
              <a:t>Title</a:t>
            </a:r>
            <a:endParaRPr lang="en-US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2D214595-CF2F-B34C-9633-B7013D7578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60677" y="5017135"/>
            <a:ext cx="3270646" cy="810863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>
                <a:solidFill>
                  <a:schemeClr val="tx2"/>
                </a:solidFill>
                <a:latin typeface="gatebase Medium" pitchFamily="2" charset="77"/>
              </a:defRPr>
            </a:lvl1pPr>
          </a:lstStyle>
          <a:p>
            <a:pPr lvl="0"/>
            <a:r>
              <a:rPr lang="en-US">
                <a:latin typeface="gatebase Medium" pitchFamily="2" charset="77"/>
              </a:rPr>
              <a:t>Title</a:t>
            </a:r>
            <a:endParaRPr lang="en-US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7A9A987C-4A7C-E740-A22A-52E4E6265F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37604" y="5017135"/>
            <a:ext cx="3270646" cy="810863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>
                <a:solidFill>
                  <a:schemeClr val="tx2"/>
                </a:solidFill>
                <a:latin typeface="gatebase Medium" pitchFamily="2" charset="77"/>
              </a:defRPr>
            </a:lvl1pPr>
          </a:lstStyle>
          <a:p>
            <a:pPr lvl="0"/>
            <a:r>
              <a:rPr lang="en-US">
                <a:latin typeface="gatebase Medium" pitchFamily="2" charset="77"/>
              </a:rPr>
              <a:t>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296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page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81100" y="596900"/>
            <a:ext cx="9753600" cy="4965699"/>
          </a:xfrm>
        </p:spPr>
        <p:txBody>
          <a:bodyPr anchor="ctr"/>
          <a:lstStyle>
            <a:lvl1pPr algn="ctr">
              <a:lnSpc>
                <a:spcPct val="120000"/>
              </a:lnSpc>
              <a:defRPr sz="6000">
                <a:solidFill>
                  <a:schemeClr val="bg1"/>
                </a:solidFill>
                <a:latin typeface="gatebase Medium" pitchFamily="2" charset="77"/>
              </a:defRPr>
            </a:lvl1pPr>
          </a:lstStyle>
          <a:p>
            <a:r>
              <a:rPr lang="en-US"/>
              <a:t>This is a breaker page, it can be used to split topics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28F324-3C1C-BC4C-99C0-268B62C4210C}"/>
              </a:ext>
            </a:extLst>
          </p:cNvPr>
          <p:cNvGrpSpPr/>
          <p:nvPr userDrawn="1"/>
        </p:nvGrpSpPr>
        <p:grpSpPr>
          <a:xfrm>
            <a:off x="10061333" y="6101613"/>
            <a:ext cx="1783531" cy="426186"/>
            <a:chOff x="676275" y="1096963"/>
            <a:chExt cx="5354638" cy="1279525"/>
          </a:xfrm>
        </p:grpSpPr>
        <p:sp>
          <p:nvSpPr>
            <p:cNvPr id="12" name="Freeform 1">
              <a:extLst>
                <a:ext uri="{FF2B5EF4-FFF2-40B4-BE49-F238E27FC236}">
                  <a16:creationId xmlns:a16="http://schemas.microsoft.com/office/drawing/2014/main" id="{D0A15D9C-51F1-1449-AC10-D78E55B44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" y="1096963"/>
              <a:ext cx="960438" cy="1279525"/>
            </a:xfrm>
            <a:custGeom>
              <a:avLst/>
              <a:gdLst>
                <a:gd name="T0" fmla="*/ 2027 w 2667"/>
                <a:gd name="T1" fmla="*/ 1613 h 3553"/>
                <a:gd name="T2" fmla="*/ 1030 w 2667"/>
                <a:gd name="T3" fmla="*/ 1588 h 3553"/>
                <a:gd name="T4" fmla="*/ 1376 w 2667"/>
                <a:gd name="T5" fmla="*/ 1956 h 3553"/>
                <a:gd name="T6" fmla="*/ 2027 w 2667"/>
                <a:gd name="T7" fmla="*/ 1938 h 3553"/>
                <a:gd name="T8" fmla="*/ 2027 w 2667"/>
                <a:gd name="T9" fmla="*/ 1613 h 3553"/>
                <a:gd name="T10" fmla="*/ 1877 w 2667"/>
                <a:gd name="T11" fmla="*/ 2483 h 3553"/>
                <a:gd name="T12" fmla="*/ 2027 w 2667"/>
                <a:gd name="T13" fmla="*/ 2466 h 3553"/>
                <a:gd name="T14" fmla="*/ 2027 w 2667"/>
                <a:gd name="T15" fmla="*/ 2154 h 3553"/>
                <a:gd name="T16" fmla="*/ 1590 w 2667"/>
                <a:gd name="T17" fmla="*/ 2179 h 3553"/>
                <a:gd name="T18" fmla="*/ 1877 w 2667"/>
                <a:gd name="T19" fmla="*/ 2483 h 3553"/>
                <a:gd name="T20" fmla="*/ 0 w 2667"/>
                <a:gd name="T21" fmla="*/ 2679 h 3553"/>
                <a:gd name="T22" fmla="*/ 1615 w 2667"/>
                <a:gd name="T23" fmla="*/ 2510 h 3553"/>
                <a:gd name="T24" fmla="*/ 1305 w 2667"/>
                <a:gd name="T25" fmla="*/ 2196 h 3553"/>
                <a:gd name="T26" fmla="*/ 0 w 2667"/>
                <a:gd name="T27" fmla="*/ 2271 h 3553"/>
                <a:gd name="T28" fmla="*/ 0 w 2667"/>
                <a:gd name="T29" fmla="*/ 2679 h 3553"/>
                <a:gd name="T30" fmla="*/ 699 w 2667"/>
                <a:gd name="T31" fmla="*/ 1580 h 3553"/>
                <a:gd name="T32" fmla="*/ 0 w 2667"/>
                <a:gd name="T33" fmla="*/ 1563 h 3553"/>
                <a:gd name="T34" fmla="*/ 0 w 2667"/>
                <a:gd name="T35" fmla="*/ 1988 h 3553"/>
                <a:gd name="T36" fmla="*/ 1076 w 2667"/>
                <a:gd name="T37" fmla="*/ 1963 h 3553"/>
                <a:gd name="T38" fmla="*/ 699 w 2667"/>
                <a:gd name="T39" fmla="*/ 1580 h 3553"/>
                <a:gd name="T40" fmla="*/ 781 w 2667"/>
                <a:gd name="T41" fmla="*/ 1326 h 3553"/>
                <a:gd name="T42" fmla="*/ 2027 w 2667"/>
                <a:gd name="T43" fmla="*/ 1397 h 3553"/>
                <a:gd name="T44" fmla="*/ 2027 w 2667"/>
                <a:gd name="T45" fmla="*/ 1086 h 3553"/>
                <a:gd name="T46" fmla="*/ 393 w 2667"/>
                <a:gd name="T47" fmla="*/ 914 h 3553"/>
                <a:gd name="T48" fmla="*/ 781 w 2667"/>
                <a:gd name="T49" fmla="*/ 1326 h 3553"/>
                <a:gd name="T50" fmla="*/ 0 w 2667"/>
                <a:gd name="T51" fmla="*/ 874 h 3553"/>
                <a:gd name="T52" fmla="*/ 0 w 2667"/>
                <a:gd name="T53" fmla="*/ 1282 h 3553"/>
                <a:gd name="T54" fmla="*/ 427 w 2667"/>
                <a:gd name="T55" fmla="*/ 1307 h 3553"/>
                <a:gd name="T56" fmla="*/ 0 w 2667"/>
                <a:gd name="T57" fmla="*/ 874 h 3553"/>
                <a:gd name="T58" fmla="*/ 2115 w 2667"/>
                <a:gd name="T59" fmla="*/ 2697 h 3553"/>
                <a:gd name="T60" fmla="*/ 2115 w 2667"/>
                <a:gd name="T61" fmla="*/ 2697 h 3553"/>
                <a:gd name="T62" fmla="*/ 2200 w 2667"/>
                <a:gd name="T63" fmla="*/ 2566 h 3553"/>
                <a:gd name="T64" fmla="*/ 2200 w 2667"/>
                <a:gd name="T65" fmla="*/ 986 h 3553"/>
                <a:gd name="T66" fmla="*/ 2115 w 2667"/>
                <a:gd name="T67" fmla="*/ 855 h 3553"/>
                <a:gd name="T68" fmla="*/ 0 w 2667"/>
                <a:gd name="T69" fmla="*/ 556 h 3553"/>
                <a:gd name="T70" fmla="*/ 0 w 2667"/>
                <a:gd name="T71" fmla="*/ 289 h 3553"/>
                <a:gd name="T72" fmla="*/ 1334 w 2667"/>
                <a:gd name="T73" fmla="*/ 0 h 3553"/>
                <a:gd name="T74" fmla="*/ 2666 w 2667"/>
                <a:gd name="T75" fmla="*/ 289 h 3553"/>
                <a:gd name="T76" fmla="*/ 2666 w 2667"/>
                <a:gd name="T77" fmla="*/ 3261 h 3553"/>
                <a:gd name="T78" fmla="*/ 1334 w 2667"/>
                <a:gd name="T79" fmla="*/ 3552 h 3553"/>
                <a:gd name="T80" fmla="*/ 0 w 2667"/>
                <a:gd name="T81" fmla="*/ 3261 h 3553"/>
                <a:gd name="T82" fmla="*/ 0 w 2667"/>
                <a:gd name="T83" fmla="*/ 2996 h 3553"/>
                <a:gd name="T84" fmla="*/ 2115 w 2667"/>
                <a:gd name="T85" fmla="*/ 2697 h 3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67" h="3553">
                  <a:moveTo>
                    <a:pt x="2027" y="1613"/>
                  </a:moveTo>
                  <a:lnTo>
                    <a:pt x="1030" y="1588"/>
                  </a:lnTo>
                  <a:lnTo>
                    <a:pt x="1376" y="1956"/>
                  </a:lnTo>
                  <a:lnTo>
                    <a:pt x="2027" y="1938"/>
                  </a:lnTo>
                  <a:lnTo>
                    <a:pt x="2027" y="1613"/>
                  </a:lnTo>
                  <a:close/>
                  <a:moveTo>
                    <a:pt x="1877" y="2483"/>
                  </a:moveTo>
                  <a:lnTo>
                    <a:pt x="2027" y="2466"/>
                  </a:lnTo>
                  <a:lnTo>
                    <a:pt x="2027" y="2154"/>
                  </a:lnTo>
                  <a:lnTo>
                    <a:pt x="1590" y="2179"/>
                  </a:lnTo>
                  <a:lnTo>
                    <a:pt x="1877" y="2483"/>
                  </a:lnTo>
                  <a:close/>
                  <a:moveTo>
                    <a:pt x="0" y="2679"/>
                  </a:moveTo>
                  <a:lnTo>
                    <a:pt x="1615" y="2510"/>
                  </a:lnTo>
                  <a:lnTo>
                    <a:pt x="1305" y="2196"/>
                  </a:lnTo>
                  <a:lnTo>
                    <a:pt x="0" y="2271"/>
                  </a:lnTo>
                  <a:lnTo>
                    <a:pt x="0" y="2679"/>
                  </a:lnTo>
                  <a:close/>
                  <a:moveTo>
                    <a:pt x="699" y="1580"/>
                  </a:moveTo>
                  <a:lnTo>
                    <a:pt x="0" y="1563"/>
                  </a:lnTo>
                  <a:lnTo>
                    <a:pt x="0" y="1988"/>
                  </a:lnTo>
                  <a:lnTo>
                    <a:pt x="1076" y="1963"/>
                  </a:lnTo>
                  <a:lnTo>
                    <a:pt x="699" y="1580"/>
                  </a:lnTo>
                  <a:close/>
                  <a:moveTo>
                    <a:pt x="781" y="1326"/>
                  </a:moveTo>
                  <a:lnTo>
                    <a:pt x="2027" y="1397"/>
                  </a:lnTo>
                  <a:lnTo>
                    <a:pt x="2027" y="1086"/>
                  </a:lnTo>
                  <a:lnTo>
                    <a:pt x="393" y="914"/>
                  </a:lnTo>
                  <a:lnTo>
                    <a:pt x="781" y="1326"/>
                  </a:lnTo>
                  <a:close/>
                  <a:moveTo>
                    <a:pt x="0" y="874"/>
                  </a:moveTo>
                  <a:lnTo>
                    <a:pt x="0" y="1282"/>
                  </a:lnTo>
                  <a:lnTo>
                    <a:pt x="427" y="1307"/>
                  </a:lnTo>
                  <a:lnTo>
                    <a:pt x="0" y="874"/>
                  </a:lnTo>
                  <a:close/>
                  <a:moveTo>
                    <a:pt x="2115" y="2697"/>
                  </a:moveTo>
                  <a:lnTo>
                    <a:pt x="2115" y="2697"/>
                  </a:lnTo>
                  <a:cubicBezTo>
                    <a:pt x="2154" y="2691"/>
                    <a:pt x="2200" y="2643"/>
                    <a:pt x="2200" y="2566"/>
                  </a:cubicBezTo>
                  <a:lnTo>
                    <a:pt x="2200" y="986"/>
                  </a:lnTo>
                  <a:cubicBezTo>
                    <a:pt x="2200" y="911"/>
                    <a:pt x="2156" y="861"/>
                    <a:pt x="2115" y="855"/>
                  </a:cubicBezTo>
                  <a:lnTo>
                    <a:pt x="0" y="556"/>
                  </a:lnTo>
                  <a:lnTo>
                    <a:pt x="0" y="289"/>
                  </a:lnTo>
                  <a:cubicBezTo>
                    <a:pt x="239" y="118"/>
                    <a:pt x="745" y="0"/>
                    <a:pt x="1334" y="0"/>
                  </a:cubicBezTo>
                  <a:cubicBezTo>
                    <a:pt x="1921" y="0"/>
                    <a:pt x="2427" y="118"/>
                    <a:pt x="2666" y="289"/>
                  </a:cubicBezTo>
                  <a:lnTo>
                    <a:pt x="2666" y="3261"/>
                  </a:lnTo>
                  <a:cubicBezTo>
                    <a:pt x="2427" y="3433"/>
                    <a:pt x="1921" y="3552"/>
                    <a:pt x="1334" y="3552"/>
                  </a:cubicBezTo>
                  <a:cubicBezTo>
                    <a:pt x="745" y="3552"/>
                    <a:pt x="239" y="3433"/>
                    <a:pt x="0" y="3261"/>
                  </a:cubicBezTo>
                  <a:lnTo>
                    <a:pt x="0" y="2996"/>
                  </a:lnTo>
                  <a:lnTo>
                    <a:pt x="2115" y="26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">
              <a:extLst>
                <a:ext uri="{FF2B5EF4-FFF2-40B4-BE49-F238E27FC236}">
                  <a16:creationId xmlns:a16="http://schemas.microsoft.com/office/drawing/2014/main" id="{3ED01779-C7E5-4241-A82E-60E0762E3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663" y="1123950"/>
              <a:ext cx="4032250" cy="1222375"/>
            </a:xfrm>
            <a:custGeom>
              <a:avLst/>
              <a:gdLst>
                <a:gd name="T0" fmla="*/ 0 w 11202"/>
                <a:gd name="T1" fmla="*/ 1911 h 3397"/>
                <a:gd name="T2" fmla="*/ 984 w 11202"/>
                <a:gd name="T3" fmla="*/ 1130 h 3397"/>
                <a:gd name="T4" fmla="*/ 401 w 11202"/>
                <a:gd name="T5" fmla="*/ 2610 h 3397"/>
                <a:gd name="T6" fmla="*/ 2071 w 11202"/>
                <a:gd name="T7" fmla="*/ 1929 h 3397"/>
                <a:gd name="T8" fmla="*/ 1515 w 11202"/>
                <a:gd name="T9" fmla="*/ 2044 h 3397"/>
                <a:gd name="T10" fmla="*/ 2635 w 11202"/>
                <a:gd name="T11" fmla="*/ 2495 h 3397"/>
                <a:gd name="T12" fmla="*/ 1117 w 11202"/>
                <a:gd name="T13" fmla="*/ 1815 h 3397"/>
                <a:gd name="T14" fmla="*/ 2720 w 11202"/>
                <a:gd name="T15" fmla="*/ 1386 h 3397"/>
                <a:gd name="T16" fmla="*/ 1935 w 11202"/>
                <a:gd name="T17" fmla="*/ 1113 h 3397"/>
                <a:gd name="T18" fmla="*/ 1523 w 11202"/>
                <a:gd name="T19" fmla="*/ 1586 h 3397"/>
                <a:gd name="T20" fmla="*/ 2335 w 11202"/>
                <a:gd name="T21" fmla="*/ 1396 h 3397"/>
                <a:gd name="T22" fmla="*/ 10554 w 11202"/>
                <a:gd name="T23" fmla="*/ 1929 h 3397"/>
                <a:gd name="T24" fmla="*/ 10487 w 11202"/>
                <a:gd name="T25" fmla="*/ 2331 h 3397"/>
                <a:gd name="T26" fmla="*/ 10417 w 11202"/>
                <a:gd name="T27" fmla="*/ 2670 h 3397"/>
                <a:gd name="T28" fmla="*/ 9751 w 11202"/>
                <a:gd name="T29" fmla="*/ 959 h 3397"/>
                <a:gd name="T30" fmla="*/ 11118 w 11202"/>
                <a:gd name="T31" fmla="*/ 1886 h 3397"/>
                <a:gd name="T32" fmla="*/ 10417 w 11202"/>
                <a:gd name="T33" fmla="*/ 1113 h 3397"/>
                <a:gd name="T34" fmla="*/ 10425 w 11202"/>
                <a:gd name="T35" fmla="*/ 1627 h 3397"/>
                <a:gd name="T36" fmla="*/ 10417 w 11202"/>
                <a:gd name="T37" fmla="*/ 1113 h 3397"/>
                <a:gd name="T38" fmla="*/ 9323 w 11202"/>
                <a:gd name="T39" fmla="*/ 2366 h 3397"/>
                <a:gd name="T40" fmla="*/ 9366 w 11202"/>
                <a:gd name="T41" fmla="*/ 1190 h 3397"/>
                <a:gd name="T42" fmla="*/ 8910 w 11202"/>
                <a:gd name="T43" fmla="*/ 403 h 3397"/>
                <a:gd name="T44" fmla="*/ 8515 w 11202"/>
                <a:gd name="T45" fmla="*/ 2092 h 3397"/>
                <a:gd name="T46" fmla="*/ 9498 w 11202"/>
                <a:gd name="T47" fmla="*/ 2464 h 3397"/>
                <a:gd name="T48" fmla="*/ 5603 w 11202"/>
                <a:gd name="T49" fmla="*/ 770 h 3397"/>
                <a:gd name="T50" fmla="*/ 4793 w 11202"/>
                <a:gd name="T51" fmla="*/ 2054 h 3397"/>
                <a:gd name="T52" fmla="*/ 5957 w 11202"/>
                <a:gd name="T53" fmla="*/ 2981 h 3397"/>
                <a:gd name="T54" fmla="*/ 4854 w 11202"/>
                <a:gd name="T55" fmla="*/ 3250 h 3397"/>
                <a:gd name="T56" fmla="*/ 6411 w 11202"/>
                <a:gd name="T57" fmla="*/ 2341 h 3397"/>
                <a:gd name="T58" fmla="*/ 6017 w 11202"/>
                <a:gd name="T59" fmla="*/ 2227 h 3397"/>
                <a:gd name="T60" fmla="*/ 5193 w 11202"/>
                <a:gd name="T61" fmla="*/ 2227 h 3397"/>
                <a:gd name="T62" fmla="*/ 6017 w 11202"/>
                <a:gd name="T63" fmla="*/ 1209 h 3397"/>
                <a:gd name="T64" fmla="*/ 7464 w 11202"/>
                <a:gd name="T65" fmla="*/ 770 h 3397"/>
                <a:gd name="T66" fmla="*/ 6652 w 11202"/>
                <a:gd name="T67" fmla="*/ 2040 h 3397"/>
                <a:gd name="T68" fmla="*/ 7926 w 11202"/>
                <a:gd name="T69" fmla="*/ 2610 h 3397"/>
                <a:gd name="T70" fmla="*/ 8272 w 11202"/>
                <a:gd name="T71" fmla="*/ 1386 h 3397"/>
                <a:gd name="T72" fmla="*/ 7874 w 11202"/>
                <a:gd name="T73" fmla="*/ 2142 h 3397"/>
                <a:gd name="T74" fmla="*/ 7050 w 11202"/>
                <a:gd name="T75" fmla="*/ 1209 h 3397"/>
                <a:gd name="T76" fmla="*/ 7874 w 11202"/>
                <a:gd name="T77" fmla="*/ 2142 h 3397"/>
                <a:gd name="T78" fmla="*/ 4152 w 11202"/>
                <a:gd name="T79" fmla="*/ 29 h 3397"/>
                <a:gd name="T80" fmla="*/ 3057 w 11202"/>
                <a:gd name="T81" fmla="*/ 953 h 3397"/>
                <a:gd name="T82" fmla="*/ 3744 w 11202"/>
                <a:gd name="T83" fmla="*/ 2670 h 3397"/>
                <a:gd name="T84" fmla="*/ 4550 w 11202"/>
                <a:gd name="T85" fmla="*/ 428 h 3397"/>
                <a:gd name="T86" fmla="*/ 4161 w 11202"/>
                <a:gd name="T87" fmla="*/ 2227 h 3397"/>
                <a:gd name="T88" fmla="*/ 3340 w 11202"/>
                <a:gd name="T89" fmla="*/ 1209 h 3397"/>
                <a:gd name="T90" fmla="*/ 4161 w 11202"/>
                <a:gd name="T91" fmla="*/ 2227 h 3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202" h="3397">
                  <a:moveTo>
                    <a:pt x="0" y="2271"/>
                  </a:moveTo>
                  <a:lnTo>
                    <a:pt x="0" y="2271"/>
                  </a:lnTo>
                  <a:lnTo>
                    <a:pt x="0" y="1911"/>
                  </a:lnTo>
                  <a:cubicBezTo>
                    <a:pt x="0" y="1644"/>
                    <a:pt x="8" y="1221"/>
                    <a:pt x="123" y="955"/>
                  </a:cubicBezTo>
                  <a:cubicBezTo>
                    <a:pt x="406" y="816"/>
                    <a:pt x="710" y="749"/>
                    <a:pt x="1047" y="791"/>
                  </a:cubicBezTo>
                  <a:cubicBezTo>
                    <a:pt x="1065" y="916"/>
                    <a:pt x="1047" y="1030"/>
                    <a:pt x="984" y="1130"/>
                  </a:cubicBezTo>
                  <a:cubicBezTo>
                    <a:pt x="812" y="1103"/>
                    <a:pt x="641" y="1124"/>
                    <a:pt x="470" y="1198"/>
                  </a:cubicBezTo>
                  <a:cubicBezTo>
                    <a:pt x="406" y="1394"/>
                    <a:pt x="401" y="1700"/>
                    <a:pt x="401" y="1873"/>
                  </a:cubicBezTo>
                  <a:lnTo>
                    <a:pt x="401" y="2610"/>
                  </a:lnTo>
                  <a:cubicBezTo>
                    <a:pt x="270" y="2631"/>
                    <a:pt x="191" y="2631"/>
                    <a:pt x="39" y="2610"/>
                  </a:cubicBezTo>
                  <a:cubicBezTo>
                    <a:pt x="0" y="2499"/>
                    <a:pt x="0" y="2387"/>
                    <a:pt x="0" y="2271"/>
                  </a:cubicBezTo>
                  <a:close/>
                  <a:moveTo>
                    <a:pt x="2071" y="1929"/>
                  </a:moveTo>
                  <a:lnTo>
                    <a:pt x="2071" y="1929"/>
                  </a:lnTo>
                  <a:cubicBezTo>
                    <a:pt x="1925" y="1929"/>
                    <a:pt x="1686" y="1921"/>
                    <a:pt x="1515" y="1890"/>
                  </a:cubicBezTo>
                  <a:lnTo>
                    <a:pt x="1515" y="2044"/>
                  </a:lnTo>
                  <a:cubicBezTo>
                    <a:pt x="1515" y="2316"/>
                    <a:pt x="1783" y="2331"/>
                    <a:pt x="2006" y="2331"/>
                  </a:cubicBezTo>
                  <a:cubicBezTo>
                    <a:pt x="2164" y="2331"/>
                    <a:pt x="2391" y="2302"/>
                    <a:pt x="2568" y="2239"/>
                  </a:cubicBezTo>
                  <a:cubicBezTo>
                    <a:pt x="2627" y="2319"/>
                    <a:pt x="2649" y="2400"/>
                    <a:pt x="2635" y="2495"/>
                  </a:cubicBezTo>
                  <a:cubicBezTo>
                    <a:pt x="2435" y="2606"/>
                    <a:pt x="2202" y="2670"/>
                    <a:pt x="1935" y="2670"/>
                  </a:cubicBezTo>
                  <a:cubicBezTo>
                    <a:pt x="1502" y="2670"/>
                    <a:pt x="1117" y="2564"/>
                    <a:pt x="1117" y="2054"/>
                  </a:cubicBezTo>
                  <a:lnTo>
                    <a:pt x="1117" y="1815"/>
                  </a:lnTo>
                  <a:cubicBezTo>
                    <a:pt x="1117" y="1565"/>
                    <a:pt x="1167" y="1198"/>
                    <a:pt x="1267" y="959"/>
                  </a:cubicBezTo>
                  <a:cubicBezTo>
                    <a:pt x="1502" y="834"/>
                    <a:pt x="1729" y="770"/>
                    <a:pt x="1938" y="770"/>
                  </a:cubicBezTo>
                  <a:cubicBezTo>
                    <a:pt x="2395" y="770"/>
                    <a:pt x="2720" y="911"/>
                    <a:pt x="2720" y="1386"/>
                  </a:cubicBezTo>
                  <a:cubicBezTo>
                    <a:pt x="2720" y="1509"/>
                    <a:pt x="2687" y="1758"/>
                    <a:pt x="2635" y="1886"/>
                  </a:cubicBezTo>
                  <a:cubicBezTo>
                    <a:pt x="2481" y="1904"/>
                    <a:pt x="2271" y="1929"/>
                    <a:pt x="2071" y="1929"/>
                  </a:cubicBezTo>
                  <a:close/>
                  <a:moveTo>
                    <a:pt x="1935" y="1113"/>
                  </a:moveTo>
                  <a:lnTo>
                    <a:pt x="1935" y="1113"/>
                  </a:lnTo>
                  <a:cubicBezTo>
                    <a:pt x="1817" y="1113"/>
                    <a:pt x="1706" y="1144"/>
                    <a:pt x="1590" y="1203"/>
                  </a:cubicBezTo>
                  <a:cubicBezTo>
                    <a:pt x="1553" y="1309"/>
                    <a:pt x="1530" y="1455"/>
                    <a:pt x="1523" y="1586"/>
                  </a:cubicBezTo>
                  <a:cubicBezTo>
                    <a:pt x="1681" y="1627"/>
                    <a:pt x="1809" y="1627"/>
                    <a:pt x="1942" y="1627"/>
                  </a:cubicBezTo>
                  <a:cubicBezTo>
                    <a:pt x="2096" y="1627"/>
                    <a:pt x="2208" y="1617"/>
                    <a:pt x="2306" y="1596"/>
                  </a:cubicBezTo>
                  <a:cubicBezTo>
                    <a:pt x="2327" y="1529"/>
                    <a:pt x="2335" y="1463"/>
                    <a:pt x="2335" y="1396"/>
                  </a:cubicBezTo>
                  <a:cubicBezTo>
                    <a:pt x="2335" y="1159"/>
                    <a:pt x="2139" y="1113"/>
                    <a:pt x="1935" y="1113"/>
                  </a:cubicBezTo>
                  <a:close/>
                  <a:moveTo>
                    <a:pt x="10554" y="1929"/>
                  </a:moveTo>
                  <a:lnTo>
                    <a:pt x="10554" y="1929"/>
                  </a:lnTo>
                  <a:cubicBezTo>
                    <a:pt x="10408" y="1929"/>
                    <a:pt x="10170" y="1921"/>
                    <a:pt x="9999" y="1890"/>
                  </a:cubicBezTo>
                  <a:lnTo>
                    <a:pt x="9999" y="2044"/>
                  </a:lnTo>
                  <a:cubicBezTo>
                    <a:pt x="9999" y="2316"/>
                    <a:pt x="10264" y="2331"/>
                    <a:pt x="10487" y="2331"/>
                  </a:cubicBezTo>
                  <a:cubicBezTo>
                    <a:pt x="10645" y="2331"/>
                    <a:pt x="10872" y="2302"/>
                    <a:pt x="11051" y="2239"/>
                  </a:cubicBezTo>
                  <a:cubicBezTo>
                    <a:pt x="11110" y="2319"/>
                    <a:pt x="11132" y="2400"/>
                    <a:pt x="11118" y="2495"/>
                  </a:cubicBezTo>
                  <a:cubicBezTo>
                    <a:pt x="10918" y="2606"/>
                    <a:pt x="10683" y="2670"/>
                    <a:pt x="10417" y="2670"/>
                  </a:cubicBezTo>
                  <a:cubicBezTo>
                    <a:pt x="9985" y="2670"/>
                    <a:pt x="9600" y="2564"/>
                    <a:pt x="9600" y="2054"/>
                  </a:cubicBezTo>
                  <a:lnTo>
                    <a:pt x="9600" y="1815"/>
                  </a:lnTo>
                  <a:cubicBezTo>
                    <a:pt x="9600" y="1565"/>
                    <a:pt x="9649" y="1198"/>
                    <a:pt x="9751" y="959"/>
                  </a:cubicBezTo>
                  <a:cubicBezTo>
                    <a:pt x="9985" y="834"/>
                    <a:pt x="10212" y="770"/>
                    <a:pt x="10421" y="770"/>
                  </a:cubicBezTo>
                  <a:cubicBezTo>
                    <a:pt x="10875" y="770"/>
                    <a:pt x="11201" y="911"/>
                    <a:pt x="11201" y="1386"/>
                  </a:cubicBezTo>
                  <a:cubicBezTo>
                    <a:pt x="11201" y="1509"/>
                    <a:pt x="11170" y="1758"/>
                    <a:pt x="11118" y="1886"/>
                  </a:cubicBezTo>
                  <a:cubicBezTo>
                    <a:pt x="10962" y="1904"/>
                    <a:pt x="10752" y="1929"/>
                    <a:pt x="10554" y="1929"/>
                  </a:cubicBezTo>
                  <a:close/>
                  <a:moveTo>
                    <a:pt x="10417" y="1113"/>
                  </a:moveTo>
                  <a:lnTo>
                    <a:pt x="10417" y="1113"/>
                  </a:lnTo>
                  <a:cubicBezTo>
                    <a:pt x="10299" y="1113"/>
                    <a:pt x="10187" y="1144"/>
                    <a:pt x="10072" y="1203"/>
                  </a:cubicBezTo>
                  <a:cubicBezTo>
                    <a:pt x="10037" y="1309"/>
                    <a:pt x="10012" y="1455"/>
                    <a:pt x="10007" y="1586"/>
                  </a:cubicBezTo>
                  <a:cubicBezTo>
                    <a:pt x="10162" y="1627"/>
                    <a:pt x="10293" y="1627"/>
                    <a:pt x="10425" y="1627"/>
                  </a:cubicBezTo>
                  <a:cubicBezTo>
                    <a:pt x="10579" y="1627"/>
                    <a:pt x="10691" y="1617"/>
                    <a:pt x="10789" y="1596"/>
                  </a:cubicBezTo>
                  <a:cubicBezTo>
                    <a:pt x="10810" y="1529"/>
                    <a:pt x="10816" y="1463"/>
                    <a:pt x="10816" y="1396"/>
                  </a:cubicBezTo>
                  <a:cubicBezTo>
                    <a:pt x="10816" y="1159"/>
                    <a:pt x="10620" y="1113"/>
                    <a:pt x="10417" y="1113"/>
                  </a:cubicBezTo>
                  <a:close/>
                  <a:moveTo>
                    <a:pt x="9447" y="2356"/>
                  </a:moveTo>
                  <a:lnTo>
                    <a:pt x="9447" y="2356"/>
                  </a:lnTo>
                  <a:cubicBezTo>
                    <a:pt x="9371" y="2364"/>
                    <a:pt x="9348" y="2366"/>
                    <a:pt x="9323" y="2366"/>
                  </a:cubicBezTo>
                  <a:cubicBezTo>
                    <a:pt x="9119" y="2366"/>
                    <a:pt x="8910" y="2352"/>
                    <a:pt x="8910" y="2071"/>
                  </a:cubicBezTo>
                  <a:lnTo>
                    <a:pt x="8910" y="1190"/>
                  </a:lnTo>
                  <a:lnTo>
                    <a:pt x="9366" y="1190"/>
                  </a:lnTo>
                  <a:cubicBezTo>
                    <a:pt x="9400" y="1078"/>
                    <a:pt x="9400" y="963"/>
                    <a:pt x="9366" y="851"/>
                  </a:cubicBezTo>
                  <a:lnTo>
                    <a:pt x="8910" y="851"/>
                  </a:lnTo>
                  <a:lnTo>
                    <a:pt x="8910" y="403"/>
                  </a:lnTo>
                  <a:cubicBezTo>
                    <a:pt x="8784" y="372"/>
                    <a:pt x="8665" y="372"/>
                    <a:pt x="8553" y="406"/>
                  </a:cubicBezTo>
                  <a:cubicBezTo>
                    <a:pt x="8515" y="574"/>
                    <a:pt x="8515" y="761"/>
                    <a:pt x="8515" y="924"/>
                  </a:cubicBezTo>
                  <a:lnTo>
                    <a:pt x="8515" y="2092"/>
                  </a:lnTo>
                  <a:cubicBezTo>
                    <a:pt x="8515" y="2556"/>
                    <a:pt x="8861" y="2660"/>
                    <a:pt x="9060" y="2664"/>
                  </a:cubicBezTo>
                  <a:cubicBezTo>
                    <a:pt x="9306" y="2670"/>
                    <a:pt x="9439" y="2618"/>
                    <a:pt x="9497" y="2589"/>
                  </a:cubicBezTo>
                  <a:cubicBezTo>
                    <a:pt x="9497" y="2547"/>
                    <a:pt x="9512" y="2543"/>
                    <a:pt x="9498" y="2464"/>
                  </a:cubicBezTo>
                  <a:cubicBezTo>
                    <a:pt x="9485" y="2383"/>
                    <a:pt x="9464" y="2392"/>
                    <a:pt x="9447" y="2356"/>
                  </a:cubicBezTo>
                  <a:close/>
                  <a:moveTo>
                    <a:pt x="5603" y="770"/>
                  </a:moveTo>
                  <a:lnTo>
                    <a:pt x="5603" y="770"/>
                  </a:lnTo>
                  <a:cubicBezTo>
                    <a:pt x="5393" y="770"/>
                    <a:pt x="5174" y="826"/>
                    <a:pt x="4914" y="953"/>
                  </a:cubicBezTo>
                  <a:cubicBezTo>
                    <a:pt x="4802" y="1219"/>
                    <a:pt x="4793" y="1638"/>
                    <a:pt x="4793" y="1904"/>
                  </a:cubicBezTo>
                  <a:lnTo>
                    <a:pt x="4793" y="2054"/>
                  </a:lnTo>
                  <a:cubicBezTo>
                    <a:pt x="4793" y="2564"/>
                    <a:pt x="5166" y="2670"/>
                    <a:pt x="5586" y="2670"/>
                  </a:cubicBezTo>
                  <a:cubicBezTo>
                    <a:pt x="5740" y="2670"/>
                    <a:pt x="5880" y="2631"/>
                    <a:pt x="6009" y="2568"/>
                  </a:cubicBezTo>
                  <a:cubicBezTo>
                    <a:pt x="6005" y="2712"/>
                    <a:pt x="5988" y="2900"/>
                    <a:pt x="5957" y="2981"/>
                  </a:cubicBezTo>
                  <a:cubicBezTo>
                    <a:pt x="5845" y="3033"/>
                    <a:pt x="5709" y="3058"/>
                    <a:pt x="5576" y="3058"/>
                  </a:cubicBezTo>
                  <a:cubicBezTo>
                    <a:pt x="5407" y="3058"/>
                    <a:pt x="5216" y="3042"/>
                    <a:pt x="4981" y="2948"/>
                  </a:cubicBezTo>
                  <a:cubicBezTo>
                    <a:pt x="4914" y="3029"/>
                    <a:pt x="4872" y="3136"/>
                    <a:pt x="4854" y="3250"/>
                  </a:cubicBezTo>
                  <a:cubicBezTo>
                    <a:pt x="5122" y="3365"/>
                    <a:pt x="5310" y="3396"/>
                    <a:pt x="5580" y="3396"/>
                  </a:cubicBezTo>
                  <a:cubicBezTo>
                    <a:pt x="5915" y="3396"/>
                    <a:pt x="6125" y="3310"/>
                    <a:pt x="6300" y="3208"/>
                  </a:cubicBezTo>
                  <a:cubicBezTo>
                    <a:pt x="6377" y="2965"/>
                    <a:pt x="6404" y="2652"/>
                    <a:pt x="6411" y="2341"/>
                  </a:cubicBezTo>
                  <a:lnTo>
                    <a:pt x="6411" y="1386"/>
                  </a:lnTo>
                  <a:cubicBezTo>
                    <a:pt x="6411" y="890"/>
                    <a:pt x="6055" y="770"/>
                    <a:pt x="5603" y="770"/>
                  </a:cubicBezTo>
                  <a:close/>
                  <a:moveTo>
                    <a:pt x="6017" y="2227"/>
                  </a:moveTo>
                  <a:lnTo>
                    <a:pt x="6017" y="2227"/>
                  </a:lnTo>
                  <a:cubicBezTo>
                    <a:pt x="5942" y="2287"/>
                    <a:pt x="5786" y="2327"/>
                    <a:pt x="5605" y="2327"/>
                  </a:cubicBezTo>
                  <a:cubicBezTo>
                    <a:pt x="5424" y="2327"/>
                    <a:pt x="5268" y="2287"/>
                    <a:pt x="5193" y="2227"/>
                  </a:cubicBezTo>
                  <a:lnTo>
                    <a:pt x="5193" y="1209"/>
                  </a:lnTo>
                  <a:cubicBezTo>
                    <a:pt x="5268" y="1149"/>
                    <a:pt x="5424" y="1109"/>
                    <a:pt x="5605" y="1109"/>
                  </a:cubicBezTo>
                  <a:cubicBezTo>
                    <a:pt x="5786" y="1109"/>
                    <a:pt x="5942" y="1149"/>
                    <a:pt x="6017" y="1209"/>
                  </a:cubicBezTo>
                  <a:lnTo>
                    <a:pt x="6017" y="2227"/>
                  </a:lnTo>
                  <a:close/>
                  <a:moveTo>
                    <a:pt x="7464" y="770"/>
                  </a:moveTo>
                  <a:lnTo>
                    <a:pt x="7464" y="770"/>
                  </a:lnTo>
                  <a:cubicBezTo>
                    <a:pt x="7254" y="770"/>
                    <a:pt x="7033" y="826"/>
                    <a:pt x="6775" y="953"/>
                  </a:cubicBezTo>
                  <a:cubicBezTo>
                    <a:pt x="6663" y="1219"/>
                    <a:pt x="6652" y="1638"/>
                    <a:pt x="6652" y="1904"/>
                  </a:cubicBezTo>
                  <a:lnTo>
                    <a:pt x="6652" y="2040"/>
                  </a:lnTo>
                  <a:cubicBezTo>
                    <a:pt x="6652" y="2547"/>
                    <a:pt x="7083" y="2649"/>
                    <a:pt x="7310" y="2649"/>
                  </a:cubicBezTo>
                  <a:cubicBezTo>
                    <a:pt x="7545" y="2649"/>
                    <a:pt x="7768" y="2568"/>
                    <a:pt x="7895" y="2439"/>
                  </a:cubicBezTo>
                  <a:lnTo>
                    <a:pt x="7926" y="2610"/>
                  </a:lnTo>
                  <a:cubicBezTo>
                    <a:pt x="8051" y="2635"/>
                    <a:pt x="8136" y="2639"/>
                    <a:pt x="8244" y="2610"/>
                  </a:cubicBezTo>
                  <a:cubicBezTo>
                    <a:pt x="8259" y="2499"/>
                    <a:pt x="8272" y="2316"/>
                    <a:pt x="8272" y="2123"/>
                  </a:cubicBezTo>
                  <a:lnTo>
                    <a:pt x="8272" y="1386"/>
                  </a:lnTo>
                  <a:cubicBezTo>
                    <a:pt x="8272" y="890"/>
                    <a:pt x="7916" y="770"/>
                    <a:pt x="7464" y="770"/>
                  </a:cubicBezTo>
                  <a:close/>
                  <a:moveTo>
                    <a:pt x="7874" y="2142"/>
                  </a:moveTo>
                  <a:lnTo>
                    <a:pt x="7874" y="2142"/>
                  </a:lnTo>
                  <a:cubicBezTo>
                    <a:pt x="7801" y="2200"/>
                    <a:pt x="7643" y="2294"/>
                    <a:pt x="7462" y="2294"/>
                  </a:cubicBezTo>
                  <a:cubicBezTo>
                    <a:pt x="7281" y="2294"/>
                    <a:pt x="7125" y="2254"/>
                    <a:pt x="7050" y="2196"/>
                  </a:cubicBezTo>
                  <a:lnTo>
                    <a:pt x="7050" y="1209"/>
                  </a:lnTo>
                  <a:cubicBezTo>
                    <a:pt x="7125" y="1149"/>
                    <a:pt x="7281" y="1109"/>
                    <a:pt x="7462" y="1109"/>
                  </a:cubicBezTo>
                  <a:cubicBezTo>
                    <a:pt x="7643" y="1109"/>
                    <a:pt x="7801" y="1149"/>
                    <a:pt x="7874" y="1209"/>
                  </a:cubicBezTo>
                  <a:lnTo>
                    <a:pt x="7874" y="2142"/>
                  </a:lnTo>
                  <a:close/>
                  <a:moveTo>
                    <a:pt x="4512" y="29"/>
                  </a:moveTo>
                  <a:lnTo>
                    <a:pt x="4512" y="29"/>
                  </a:lnTo>
                  <a:cubicBezTo>
                    <a:pt x="4375" y="0"/>
                    <a:pt x="4281" y="4"/>
                    <a:pt x="4152" y="29"/>
                  </a:cubicBezTo>
                  <a:lnTo>
                    <a:pt x="4152" y="868"/>
                  </a:lnTo>
                  <a:cubicBezTo>
                    <a:pt x="4054" y="795"/>
                    <a:pt x="3907" y="770"/>
                    <a:pt x="3744" y="770"/>
                  </a:cubicBezTo>
                  <a:cubicBezTo>
                    <a:pt x="3532" y="770"/>
                    <a:pt x="3313" y="826"/>
                    <a:pt x="3057" y="953"/>
                  </a:cubicBezTo>
                  <a:cubicBezTo>
                    <a:pt x="2958" y="1182"/>
                    <a:pt x="2939" y="1548"/>
                    <a:pt x="2935" y="1796"/>
                  </a:cubicBezTo>
                  <a:lnTo>
                    <a:pt x="2935" y="2054"/>
                  </a:lnTo>
                  <a:cubicBezTo>
                    <a:pt x="2935" y="2564"/>
                    <a:pt x="3309" y="2670"/>
                    <a:pt x="3744" y="2670"/>
                  </a:cubicBezTo>
                  <a:cubicBezTo>
                    <a:pt x="4009" y="2670"/>
                    <a:pt x="4240" y="2602"/>
                    <a:pt x="4435" y="2481"/>
                  </a:cubicBezTo>
                  <a:cubicBezTo>
                    <a:pt x="4548" y="2200"/>
                    <a:pt x="4550" y="1669"/>
                    <a:pt x="4550" y="1557"/>
                  </a:cubicBezTo>
                  <a:lnTo>
                    <a:pt x="4550" y="428"/>
                  </a:lnTo>
                  <a:cubicBezTo>
                    <a:pt x="4550" y="295"/>
                    <a:pt x="4550" y="162"/>
                    <a:pt x="4512" y="29"/>
                  </a:cubicBezTo>
                  <a:close/>
                  <a:moveTo>
                    <a:pt x="4161" y="2227"/>
                  </a:moveTo>
                  <a:lnTo>
                    <a:pt x="4161" y="2227"/>
                  </a:lnTo>
                  <a:cubicBezTo>
                    <a:pt x="4088" y="2287"/>
                    <a:pt x="3932" y="2327"/>
                    <a:pt x="3751" y="2327"/>
                  </a:cubicBezTo>
                  <a:cubicBezTo>
                    <a:pt x="3569" y="2327"/>
                    <a:pt x="3413" y="2287"/>
                    <a:pt x="3340" y="2227"/>
                  </a:cubicBezTo>
                  <a:lnTo>
                    <a:pt x="3340" y="1209"/>
                  </a:lnTo>
                  <a:cubicBezTo>
                    <a:pt x="3413" y="1149"/>
                    <a:pt x="3569" y="1109"/>
                    <a:pt x="3751" y="1109"/>
                  </a:cubicBezTo>
                  <a:cubicBezTo>
                    <a:pt x="3932" y="1109"/>
                    <a:pt x="4088" y="1149"/>
                    <a:pt x="4161" y="1209"/>
                  </a:cubicBezTo>
                  <a:lnTo>
                    <a:pt x="4161" y="22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44668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reaker page sub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417082"/>
            <a:ext cx="100203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accent2"/>
                </a:solidFill>
                <a:latin typeface="gatebase Medium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4735079"/>
            <a:ext cx="10515600" cy="1214458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0F54C2-ECBD-DE4D-9390-A66AA7605BCA}"/>
              </a:ext>
            </a:extLst>
          </p:cNvPr>
          <p:cNvGrpSpPr/>
          <p:nvPr userDrawn="1"/>
        </p:nvGrpSpPr>
        <p:grpSpPr>
          <a:xfrm>
            <a:off x="10061333" y="6101613"/>
            <a:ext cx="1783531" cy="426186"/>
            <a:chOff x="676275" y="1096963"/>
            <a:chExt cx="5354638" cy="1279525"/>
          </a:xfrm>
        </p:grpSpPr>
        <p:sp>
          <p:nvSpPr>
            <p:cNvPr id="12" name="Freeform 1">
              <a:extLst>
                <a:ext uri="{FF2B5EF4-FFF2-40B4-BE49-F238E27FC236}">
                  <a16:creationId xmlns:a16="http://schemas.microsoft.com/office/drawing/2014/main" id="{FF60F3CE-15AB-0A4E-AC91-B34352FE3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" y="1096963"/>
              <a:ext cx="960438" cy="1279525"/>
            </a:xfrm>
            <a:custGeom>
              <a:avLst/>
              <a:gdLst>
                <a:gd name="T0" fmla="*/ 2027 w 2667"/>
                <a:gd name="T1" fmla="*/ 1613 h 3553"/>
                <a:gd name="T2" fmla="*/ 1030 w 2667"/>
                <a:gd name="T3" fmla="*/ 1588 h 3553"/>
                <a:gd name="T4" fmla="*/ 1376 w 2667"/>
                <a:gd name="T5" fmla="*/ 1956 h 3553"/>
                <a:gd name="T6" fmla="*/ 2027 w 2667"/>
                <a:gd name="T7" fmla="*/ 1938 h 3553"/>
                <a:gd name="T8" fmla="*/ 2027 w 2667"/>
                <a:gd name="T9" fmla="*/ 1613 h 3553"/>
                <a:gd name="T10" fmla="*/ 1877 w 2667"/>
                <a:gd name="T11" fmla="*/ 2483 h 3553"/>
                <a:gd name="T12" fmla="*/ 2027 w 2667"/>
                <a:gd name="T13" fmla="*/ 2466 h 3553"/>
                <a:gd name="T14" fmla="*/ 2027 w 2667"/>
                <a:gd name="T15" fmla="*/ 2154 h 3553"/>
                <a:gd name="T16" fmla="*/ 1590 w 2667"/>
                <a:gd name="T17" fmla="*/ 2179 h 3553"/>
                <a:gd name="T18" fmla="*/ 1877 w 2667"/>
                <a:gd name="T19" fmla="*/ 2483 h 3553"/>
                <a:gd name="T20" fmla="*/ 0 w 2667"/>
                <a:gd name="T21" fmla="*/ 2679 h 3553"/>
                <a:gd name="T22" fmla="*/ 1615 w 2667"/>
                <a:gd name="T23" fmla="*/ 2510 h 3553"/>
                <a:gd name="T24" fmla="*/ 1305 w 2667"/>
                <a:gd name="T25" fmla="*/ 2196 h 3553"/>
                <a:gd name="T26" fmla="*/ 0 w 2667"/>
                <a:gd name="T27" fmla="*/ 2271 h 3553"/>
                <a:gd name="T28" fmla="*/ 0 w 2667"/>
                <a:gd name="T29" fmla="*/ 2679 h 3553"/>
                <a:gd name="T30" fmla="*/ 699 w 2667"/>
                <a:gd name="T31" fmla="*/ 1580 h 3553"/>
                <a:gd name="T32" fmla="*/ 0 w 2667"/>
                <a:gd name="T33" fmla="*/ 1563 h 3553"/>
                <a:gd name="T34" fmla="*/ 0 w 2667"/>
                <a:gd name="T35" fmla="*/ 1988 h 3553"/>
                <a:gd name="T36" fmla="*/ 1076 w 2667"/>
                <a:gd name="T37" fmla="*/ 1963 h 3553"/>
                <a:gd name="T38" fmla="*/ 699 w 2667"/>
                <a:gd name="T39" fmla="*/ 1580 h 3553"/>
                <a:gd name="T40" fmla="*/ 781 w 2667"/>
                <a:gd name="T41" fmla="*/ 1326 h 3553"/>
                <a:gd name="T42" fmla="*/ 2027 w 2667"/>
                <a:gd name="T43" fmla="*/ 1397 h 3553"/>
                <a:gd name="T44" fmla="*/ 2027 w 2667"/>
                <a:gd name="T45" fmla="*/ 1086 h 3553"/>
                <a:gd name="T46" fmla="*/ 393 w 2667"/>
                <a:gd name="T47" fmla="*/ 914 h 3553"/>
                <a:gd name="T48" fmla="*/ 781 w 2667"/>
                <a:gd name="T49" fmla="*/ 1326 h 3553"/>
                <a:gd name="T50" fmla="*/ 0 w 2667"/>
                <a:gd name="T51" fmla="*/ 874 h 3553"/>
                <a:gd name="T52" fmla="*/ 0 w 2667"/>
                <a:gd name="T53" fmla="*/ 1282 h 3553"/>
                <a:gd name="T54" fmla="*/ 427 w 2667"/>
                <a:gd name="T55" fmla="*/ 1307 h 3553"/>
                <a:gd name="T56" fmla="*/ 0 w 2667"/>
                <a:gd name="T57" fmla="*/ 874 h 3553"/>
                <a:gd name="T58" fmla="*/ 2115 w 2667"/>
                <a:gd name="T59" fmla="*/ 2697 h 3553"/>
                <a:gd name="T60" fmla="*/ 2115 w 2667"/>
                <a:gd name="T61" fmla="*/ 2697 h 3553"/>
                <a:gd name="T62" fmla="*/ 2200 w 2667"/>
                <a:gd name="T63" fmla="*/ 2566 h 3553"/>
                <a:gd name="T64" fmla="*/ 2200 w 2667"/>
                <a:gd name="T65" fmla="*/ 986 h 3553"/>
                <a:gd name="T66" fmla="*/ 2115 w 2667"/>
                <a:gd name="T67" fmla="*/ 855 h 3553"/>
                <a:gd name="T68" fmla="*/ 0 w 2667"/>
                <a:gd name="T69" fmla="*/ 556 h 3553"/>
                <a:gd name="T70" fmla="*/ 0 w 2667"/>
                <a:gd name="T71" fmla="*/ 289 h 3553"/>
                <a:gd name="T72" fmla="*/ 1334 w 2667"/>
                <a:gd name="T73" fmla="*/ 0 h 3553"/>
                <a:gd name="T74" fmla="*/ 2666 w 2667"/>
                <a:gd name="T75" fmla="*/ 289 h 3553"/>
                <a:gd name="T76" fmla="*/ 2666 w 2667"/>
                <a:gd name="T77" fmla="*/ 3261 h 3553"/>
                <a:gd name="T78" fmla="*/ 1334 w 2667"/>
                <a:gd name="T79" fmla="*/ 3552 h 3553"/>
                <a:gd name="T80" fmla="*/ 0 w 2667"/>
                <a:gd name="T81" fmla="*/ 3261 h 3553"/>
                <a:gd name="T82" fmla="*/ 0 w 2667"/>
                <a:gd name="T83" fmla="*/ 2996 h 3553"/>
                <a:gd name="T84" fmla="*/ 2115 w 2667"/>
                <a:gd name="T85" fmla="*/ 2697 h 3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67" h="3553">
                  <a:moveTo>
                    <a:pt x="2027" y="1613"/>
                  </a:moveTo>
                  <a:lnTo>
                    <a:pt x="1030" y="1588"/>
                  </a:lnTo>
                  <a:lnTo>
                    <a:pt x="1376" y="1956"/>
                  </a:lnTo>
                  <a:lnTo>
                    <a:pt x="2027" y="1938"/>
                  </a:lnTo>
                  <a:lnTo>
                    <a:pt x="2027" y="1613"/>
                  </a:lnTo>
                  <a:close/>
                  <a:moveTo>
                    <a:pt x="1877" y="2483"/>
                  </a:moveTo>
                  <a:lnTo>
                    <a:pt x="2027" y="2466"/>
                  </a:lnTo>
                  <a:lnTo>
                    <a:pt x="2027" y="2154"/>
                  </a:lnTo>
                  <a:lnTo>
                    <a:pt x="1590" y="2179"/>
                  </a:lnTo>
                  <a:lnTo>
                    <a:pt x="1877" y="2483"/>
                  </a:lnTo>
                  <a:close/>
                  <a:moveTo>
                    <a:pt x="0" y="2679"/>
                  </a:moveTo>
                  <a:lnTo>
                    <a:pt x="1615" y="2510"/>
                  </a:lnTo>
                  <a:lnTo>
                    <a:pt x="1305" y="2196"/>
                  </a:lnTo>
                  <a:lnTo>
                    <a:pt x="0" y="2271"/>
                  </a:lnTo>
                  <a:lnTo>
                    <a:pt x="0" y="2679"/>
                  </a:lnTo>
                  <a:close/>
                  <a:moveTo>
                    <a:pt x="699" y="1580"/>
                  </a:moveTo>
                  <a:lnTo>
                    <a:pt x="0" y="1563"/>
                  </a:lnTo>
                  <a:lnTo>
                    <a:pt x="0" y="1988"/>
                  </a:lnTo>
                  <a:lnTo>
                    <a:pt x="1076" y="1963"/>
                  </a:lnTo>
                  <a:lnTo>
                    <a:pt x="699" y="1580"/>
                  </a:lnTo>
                  <a:close/>
                  <a:moveTo>
                    <a:pt x="781" y="1326"/>
                  </a:moveTo>
                  <a:lnTo>
                    <a:pt x="2027" y="1397"/>
                  </a:lnTo>
                  <a:lnTo>
                    <a:pt x="2027" y="1086"/>
                  </a:lnTo>
                  <a:lnTo>
                    <a:pt x="393" y="914"/>
                  </a:lnTo>
                  <a:lnTo>
                    <a:pt x="781" y="1326"/>
                  </a:lnTo>
                  <a:close/>
                  <a:moveTo>
                    <a:pt x="0" y="874"/>
                  </a:moveTo>
                  <a:lnTo>
                    <a:pt x="0" y="1282"/>
                  </a:lnTo>
                  <a:lnTo>
                    <a:pt x="427" y="1307"/>
                  </a:lnTo>
                  <a:lnTo>
                    <a:pt x="0" y="874"/>
                  </a:lnTo>
                  <a:close/>
                  <a:moveTo>
                    <a:pt x="2115" y="2697"/>
                  </a:moveTo>
                  <a:lnTo>
                    <a:pt x="2115" y="2697"/>
                  </a:lnTo>
                  <a:cubicBezTo>
                    <a:pt x="2154" y="2691"/>
                    <a:pt x="2200" y="2643"/>
                    <a:pt x="2200" y="2566"/>
                  </a:cubicBezTo>
                  <a:lnTo>
                    <a:pt x="2200" y="986"/>
                  </a:lnTo>
                  <a:cubicBezTo>
                    <a:pt x="2200" y="911"/>
                    <a:pt x="2156" y="861"/>
                    <a:pt x="2115" y="855"/>
                  </a:cubicBezTo>
                  <a:lnTo>
                    <a:pt x="0" y="556"/>
                  </a:lnTo>
                  <a:lnTo>
                    <a:pt x="0" y="289"/>
                  </a:lnTo>
                  <a:cubicBezTo>
                    <a:pt x="239" y="118"/>
                    <a:pt x="745" y="0"/>
                    <a:pt x="1334" y="0"/>
                  </a:cubicBezTo>
                  <a:cubicBezTo>
                    <a:pt x="1921" y="0"/>
                    <a:pt x="2427" y="118"/>
                    <a:pt x="2666" y="289"/>
                  </a:cubicBezTo>
                  <a:lnTo>
                    <a:pt x="2666" y="3261"/>
                  </a:lnTo>
                  <a:cubicBezTo>
                    <a:pt x="2427" y="3433"/>
                    <a:pt x="1921" y="3552"/>
                    <a:pt x="1334" y="3552"/>
                  </a:cubicBezTo>
                  <a:cubicBezTo>
                    <a:pt x="745" y="3552"/>
                    <a:pt x="239" y="3433"/>
                    <a:pt x="0" y="3261"/>
                  </a:cubicBezTo>
                  <a:lnTo>
                    <a:pt x="0" y="2996"/>
                  </a:lnTo>
                  <a:lnTo>
                    <a:pt x="2115" y="269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">
              <a:extLst>
                <a:ext uri="{FF2B5EF4-FFF2-40B4-BE49-F238E27FC236}">
                  <a16:creationId xmlns:a16="http://schemas.microsoft.com/office/drawing/2014/main" id="{02E56180-A420-B347-9A90-77DD3C209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663" y="1123950"/>
              <a:ext cx="4032250" cy="1222375"/>
            </a:xfrm>
            <a:custGeom>
              <a:avLst/>
              <a:gdLst>
                <a:gd name="T0" fmla="*/ 0 w 11202"/>
                <a:gd name="T1" fmla="*/ 1911 h 3397"/>
                <a:gd name="T2" fmla="*/ 984 w 11202"/>
                <a:gd name="T3" fmla="*/ 1130 h 3397"/>
                <a:gd name="T4" fmla="*/ 401 w 11202"/>
                <a:gd name="T5" fmla="*/ 2610 h 3397"/>
                <a:gd name="T6" fmla="*/ 2071 w 11202"/>
                <a:gd name="T7" fmla="*/ 1929 h 3397"/>
                <a:gd name="T8" fmla="*/ 1515 w 11202"/>
                <a:gd name="T9" fmla="*/ 2044 h 3397"/>
                <a:gd name="T10" fmla="*/ 2635 w 11202"/>
                <a:gd name="T11" fmla="*/ 2495 h 3397"/>
                <a:gd name="T12" fmla="*/ 1117 w 11202"/>
                <a:gd name="T13" fmla="*/ 1815 h 3397"/>
                <a:gd name="T14" fmla="*/ 2720 w 11202"/>
                <a:gd name="T15" fmla="*/ 1386 h 3397"/>
                <a:gd name="T16" fmla="*/ 1935 w 11202"/>
                <a:gd name="T17" fmla="*/ 1113 h 3397"/>
                <a:gd name="T18" fmla="*/ 1523 w 11202"/>
                <a:gd name="T19" fmla="*/ 1586 h 3397"/>
                <a:gd name="T20" fmla="*/ 2335 w 11202"/>
                <a:gd name="T21" fmla="*/ 1396 h 3397"/>
                <a:gd name="T22" fmla="*/ 10554 w 11202"/>
                <a:gd name="T23" fmla="*/ 1929 h 3397"/>
                <a:gd name="T24" fmla="*/ 10487 w 11202"/>
                <a:gd name="T25" fmla="*/ 2331 h 3397"/>
                <a:gd name="T26" fmla="*/ 10417 w 11202"/>
                <a:gd name="T27" fmla="*/ 2670 h 3397"/>
                <a:gd name="T28" fmla="*/ 9751 w 11202"/>
                <a:gd name="T29" fmla="*/ 959 h 3397"/>
                <a:gd name="T30" fmla="*/ 11118 w 11202"/>
                <a:gd name="T31" fmla="*/ 1886 h 3397"/>
                <a:gd name="T32" fmla="*/ 10417 w 11202"/>
                <a:gd name="T33" fmla="*/ 1113 h 3397"/>
                <a:gd name="T34" fmla="*/ 10425 w 11202"/>
                <a:gd name="T35" fmla="*/ 1627 h 3397"/>
                <a:gd name="T36" fmla="*/ 10417 w 11202"/>
                <a:gd name="T37" fmla="*/ 1113 h 3397"/>
                <a:gd name="T38" fmla="*/ 9323 w 11202"/>
                <a:gd name="T39" fmla="*/ 2366 h 3397"/>
                <a:gd name="T40" fmla="*/ 9366 w 11202"/>
                <a:gd name="T41" fmla="*/ 1190 h 3397"/>
                <a:gd name="T42" fmla="*/ 8910 w 11202"/>
                <a:gd name="T43" fmla="*/ 403 h 3397"/>
                <a:gd name="T44" fmla="*/ 8515 w 11202"/>
                <a:gd name="T45" fmla="*/ 2092 h 3397"/>
                <a:gd name="T46" fmla="*/ 9498 w 11202"/>
                <a:gd name="T47" fmla="*/ 2464 h 3397"/>
                <a:gd name="T48" fmla="*/ 5603 w 11202"/>
                <a:gd name="T49" fmla="*/ 770 h 3397"/>
                <a:gd name="T50" fmla="*/ 4793 w 11202"/>
                <a:gd name="T51" fmla="*/ 2054 h 3397"/>
                <a:gd name="T52" fmla="*/ 5957 w 11202"/>
                <a:gd name="T53" fmla="*/ 2981 h 3397"/>
                <a:gd name="T54" fmla="*/ 4854 w 11202"/>
                <a:gd name="T55" fmla="*/ 3250 h 3397"/>
                <a:gd name="T56" fmla="*/ 6411 w 11202"/>
                <a:gd name="T57" fmla="*/ 2341 h 3397"/>
                <a:gd name="T58" fmla="*/ 6017 w 11202"/>
                <a:gd name="T59" fmla="*/ 2227 h 3397"/>
                <a:gd name="T60" fmla="*/ 5193 w 11202"/>
                <a:gd name="T61" fmla="*/ 2227 h 3397"/>
                <a:gd name="T62" fmla="*/ 6017 w 11202"/>
                <a:gd name="T63" fmla="*/ 1209 h 3397"/>
                <a:gd name="T64" fmla="*/ 7464 w 11202"/>
                <a:gd name="T65" fmla="*/ 770 h 3397"/>
                <a:gd name="T66" fmla="*/ 6652 w 11202"/>
                <a:gd name="T67" fmla="*/ 2040 h 3397"/>
                <a:gd name="T68" fmla="*/ 7926 w 11202"/>
                <a:gd name="T69" fmla="*/ 2610 h 3397"/>
                <a:gd name="T70" fmla="*/ 8272 w 11202"/>
                <a:gd name="T71" fmla="*/ 1386 h 3397"/>
                <a:gd name="T72" fmla="*/ 7874 w 11202"/>
                <a:gd name="T73" fmla="*/ 2142 h 3397"/>
                <a:gd name="T74" fmla="*/ 7050 w 11202"/>
                <a:gd name="T75" fmla="*/ 1209 h 3397"/>
                <a:gd name="T76" fmla="*/ 7874 w 11202"/>
                <a:gd name="T77" fmla="*/ 2142 h 3397"/>
                <a:gd name="T78" fmla="*/ 4152 w 11202"/>
                <a:gd name="T79" fmla="*/ 29 h 3397"/>
                <a:gd name="T80" fmla="*/ 3057 w 11202"/>
                <a:gd name="T81" fmla="*/ 953 h 3397"/>
                <a:gd name="T82" fmla="*/ 3744 w 11202"/>
                <a:gd name="T83" fmla="*/ 2670 h 3397"/>
                <a:gd name="T84" fmla="*/ 4550 w 11202"/>
                <a:gd name="T85" fmla="*/ 428 h 3397"/>
                <a:gd name="T86" fmla="*/ 4161 w 11202"/>
                <a:gd name="T87" fmla="*/ 2227 h 3397"/>
                <a:gd name="T88" fmla="*/ 3340 w 11202"/>
                <a:gd name="T89" fmla="*/ 1209 h 3397"/>
                <a:gd name="T90" fmla="*/ 4161 w 11202"/>
                <a:gd name="T91" fmla="*/ 2227 h 3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202" h="3397">
                  <a:moveTo>
                    <a:pt x="0" y="2271"/>
                  </a:moveTo>
                  <a:lnTo>
                    <a:pt x="0" y="2271"/>
                  </a:lnTo>
                  <a:lnTo>
                    <a:pt x="0" y="1911"/>
                  </a:lnTo>
                  <a:cubicBezTo>
                    <a:pt x="0" y="1644"/>
                    <a:pt x="8" y="1221"/>
                    <a:pt x="123" y="955"/>
                  </a:cubicBezTo>
                  <a:cubicBezTo>
                    <a:pt x="406" y="816"/>
                    <a:pt x="710" y="749"/>
                    <a:pt x="1047" y="791"/>
                  </a:cubicBezTo>
                  <a:cubicBezTo>
                    <a:pt x="1065" y="916"/>
                    <a:pt x="1047" y="1030"/>
                    <a:pt x="984" y="1130"/>
                  </a:cubicBezTo>
                  <a:cubicBezTo>
                    <a:pt x="812" y="1103"/>
                    <a:pt x="641" y="1124"/>
                    <a:pt x="470" y="1198"/>
                  </a:cubicBezTo>
                  <a:cubicBezTo>
                    <a:pt x="406" y="1394"/>
                    <a:pt x="401" y="1700"/>
                    <a:pt x="401" y="1873"/>
                  </a:cubicBezTo>
                  <a:lnTo>
                    <a:pt x="401" y="2610"/>
                  </a:lnTo>
                  <a:cubicBezTo>
                    <a:pt x="270" y="2631"/>
                    <a:pt x="191" y="2631"/>
                    <a:pt x="39" y="2610"/>
                  </a:cubicBezTo>
                  <a:cubicBezTo>
                    <a:pt x="0" y="2499"/>
                    <a:pt x="0" y="2387"/>
                    <a:pt x="0" y="2271"/>
                  </a:cubicBezTo>
                  <a:close/>
                  <a:moveTo>
                    <a:pt x="2071" y="1929"/>
                  </a:moveTo>
                  <a:lnTo>
                    <a:pt x="2071" y="1929"/>
                  </a:lnTo>
                  <a:cubicBezTo>
                    <a:pt x="1925" y="1929"/>
                    <a:pt x="1686" y="1921"/>
                    <a:pt x="1515" y="1890"/>
                  </a:cubicBezTo>
                  <a:lnTo>
                    <a:pt x="1515" y="2044"/>
                  </a:lnTo>
                  <a:cubicBezTo>
                    <a:pt x="1515" y="2316"/>
                    <a:pt x="1783" y="2331"/>
                    <a:pt x="2006" y="2331"/>
                  </a:cubicBezTo>
                  <a:cubicBezTo>
                    <a:pt x="2164" y="2331"/>
                    <a:pt x="2391" y="2302"/>
                    <a:pt x="2568" y="2239"/>
                  </a:cubicBezTo>
                  <a:cubicBezTo>
                    <a:pt x="2627" y="2319"/>
                    <a:pt x="2649" y="2400"/>
                    <a:pt x="2635" y="2495"/>
                  </a:cubicBezTo>
                  <a:cubicBezTo>
                    <a:pt x="2435" y="2606"/>
                    <a:pt x="2202" y="2670"/>
                    <a:pt x="1935" y="2670"/>
                  </a:cubicBezTo>
                  <a:cubicBezTo>
                    <a:pt x="1502" y="2670"/>
                    <a:pt x="1117" y="2564"/>
                    <a:pt x="1117" y="2054"/>
                  </a:cubicBezTo>
                  <a:lnTo>
                    <a:pt x="1117" y="1815"/>
                  </a:lnTo>
                  <a:cubicBezTo>
                    <a:pt x="1117" y="1565"/>
                    <a:pt x="1167" y="1198"/>
                    <a:pt x="1267" y="959"/>
                  </a:cubicBezTo>
                  <a:cubicBezTo>
                    <a:pt x="1502" y="834"/>
                    <a:pt x="1729" y="770"/>
                    <a:pt x="1938" y="770"/>
                  </a:cubicBezTo>
                  <a:cubicBezTo>
                    <a:pt x="2395" y="770"/>
                    <a:pt x="2720" y="911"/>
                    <a:pt x="2720" y="1386"/>
                  </a:cubicBezTo>
                  <a:cubicBezTo>
                    <a:pt x="2720" y="1509"/>
                    <a:pt x="2687" y="1758"/>
                    <a:pt x="2635" y="1886"/>
                  </a:cubicBezTo>
                  <a:cubicBezTo>
                    <a:pt x="2481" y="1904"/>
                    <a:pt x="2271" y="1929"/>
                    <a:pt x="2071" y="1929"/>
                  </a:cubicBezTo>
                  <a:close/>
                  <a:moveTo>
                    <a:pt x="1935" y="1113"/>
                  </a:moveTo>
                  <a:lnTo>
                    <a:pt x="1935" y="1113"/>
                  </a:lnTo>
                  <a:cubicBezTo>
                    <a:pt x="1817" y="1113"/>
                    <a:pt x="1706" y="1144"/>
                    <a:pt x="1590" y="1203"/>
                  </a:cubicBezTo>
                  <a:cubicBezTo>
                    <a:pt x="1553" y="1309"/>
                    <a:pt x="1530" y="1455"/>
                    <a:pt x="1523" y="1586"/>
                  </a:cubicBezTo>
                  <a:cubicBezTo>
                    <a:pt x="1681" y="1627"/>
                    <a:pt x="1809" y="1627"/>
                    <a:pt x="1942" y="1627"/>
                  </a:cubicBezTo>
                  <a:cubicBezTo>
                    <a:pt x="2096" y="1627"/>
                    <a:pt x="2208" y="1617"/>
                    <a:pt x="2306" y="1596"/>
                  </a:cubicBezTo>
                  <a:cubicBezTo>
                    <a:pt x="2327" y="1529"/>
                    <a:pt x="2335" y="1463"/>
                    <a:pt x="2335" y="1396"/>
                  </a:cubicBezTo>
                  <a:cubicBezTo>
                    <a:pt x="2335" y="1159"/>
                    <a:pt x="2139" y="1113"/>
                    <a:pt x="1935" y="1113"/>
                  </a:cubicBezTo>
                  <a:close/>
                  <a:moveTo>
                    <a:pt x="10554" y="1929"/>
                  </a:moveTo>
                  <a:lnTo>
                    <a:pt x="10554" y="1929"/>
                  </a:lnTo>
                  <a:cubicBezTo>
                    <a:pt x="10408" y="1929"/>
                    <a:pt x="10170" y="1921"/>
                    <a:pt x="9999" y="1890"/>
                  </a:cubicBezTo>
                  <a:lnTo>
                    <a:pt x="9999" y="2044"/>
                  </a:lnTo>
                  <a:cubicBezTo>
                    <a:pt x="9999" y="2316"/>
                    <a:pt x="10264" y="2331"/>
                    <a:pt x="10487" y="2331"/>
                  </a:cubicBezTo>
                  <a:cubicBezTo>
                    <a:pt x="10645" y="2331"/>
                    <a:pt x="10872" y="2302"/>
                    <a:pt x="11051" y="2239"/>
                  </a:cubicBezTo>
                  <a:cubicBezTo>
                    <a:pt x="11110" y="2319"/>
                    <a:pt x="11132" y="2400"/>
                    <a:pt x="11118" y="2495"/>
                  </a:cubicBezTo>
                  <a:cubicBezTo>
                    <a:pt x="10918" y="2606"/>
                    <a:pt x="10683" y="2670"/>
                    <a:pt x="10417" y="2670"/>
                  </a:cubicBezTo>
                  <a:cubicBezTo>
                    <a:pt x="9985" y="2670"/>
                    <a:pt x="9600" y="2564"/>
                    <a:pt x="9600" y="2054"/>
                  </a:cubicBezTo>
                  <a:lnTo>
                    <a:pt x="9600" y="1815"/>
                  </a:lnTo>
                  <a:cubicBezTo>
                    <a:pt x="9600" y="1565"/>
                    <a:pt x="9649" y="1198"/>
                    <a:pt x="9751" y="959"/>
                  </a:cubicBezTo>
                  <a:cubicBezTo>
                    <a:pt x="9985" y="834"/>
                    <a:pt x="10212" y="770"/>
                    <a:pt x="10421" y="770"/>
                  </a:cubicBezTo>
                  <a:cubicBezTo>
                    <a:pt x="10875" y="770"/>
                    <a:pt x="11201" y="911"/>
                    <a:pt x="11201" y="1386"/>
                  </a:cubicBezTo>
                  <a:cubicBezTo>
                    <a:pt x="11201" y="1509"/>
                    <a:pt x="11170" y="1758"/>
                    <a:pt x="11118" y="1886"/>
                  </a:cubicBezTo>
                  <a:cubicBezTo>
                    <a:pt x="10962" y="1904"/>
                    <a:pt x="10752" y="1929"/>
                    <a:pt x="10554" y="1929"/>
                  </a:cubicBezTo>
                  <a:close/>
                  <a:moveTo>
                    <a:pt x="10417" y="1113"/>
                  </a:moveTo>
                  <a:lnTo>
                    <a:pt x="10417" y="1113"/>
                  </a:lnTo>
                  <a:cubicBezTo>
                    <a:pt x="10299" y="1113"/>
                    <a:pt x="10187" y="1144"/>
                    <a:pt x="10072" y="1203"/>
                  </a:cubicBezTo>
                  <a:cubicBezTo>
                    <a:pt x="10037" y="1309"/>
                    <a:pt x="10012" y="1455"/>
                    <a:pt x="10007" y="1586"/>
                  </a:cubicBezTo>
                  <a:cubicBezTo>
                    <a:pt x="10162" y="1627"/>
                    <a:pt x="10293" y="1627"/>
                    <a:pt x="10425" y="1627"/>
                  </a:cubicBezTo>
                  <a:cubicBezTo>
                    <a:pt x="10579" y="1627"/>
                    <a:pt x="10691" y="1617"/>
                    <a:pt x="10789" y="1596"/>
                  </a:cubicBezTo>
                  <a:cubicBezTo>
                    <a:pt x="10810" y="1529"/>
                    <a:pt x="10816" y="1463"/>
                    <a:pt x="10816" y="1396"/>
                  </a:cubicBezTo>
                  <a:cubicBezTo>
                    <a:pt x="10816" y="1159"/>
                    <a:pt x="10620" y="1113"/>
                    <a:pt x="10417" y="1113"/>
                  </a:cubicBezTo>
                  <a:close/>
                  <a:moveTo>
                    <a:pt x="9447" y="2356"/>
                  </a:moveTo>
                  <a:lnTo>
                    <a:pt x="9447" y="2356"/>
                  </a:lnTo>
                  <a:cubicBezTo>
                    <a:pt x="9371" y="2364"/>
                    <a:pt x="9348" y="2366"/>
                    <a:pt x="9323" y="2366"/>
                  </a:cubicBezTo>
                  <a:cubicBezTo>
                    <a:pt x="9119" y="2366"/>
                    <a:pt x="8910" y="2352"/>
                    <a:pt x="8910" y="2071"/>
                  </a:cubicBezTo>
                  <a:lnTo>
                    <a:pt x="8910" y="1190"/>
                  </a:lnTo>
                  <a:lnTo>
                    <a:pt x="9366" y="1190"/>
                  </a:lnTo>
                  <a:cubicBezTo>
                    <a:pt x="9400" y="1078"/>
                    <a:pt x="9400" y="963"/>
                    <a:pt x="9366" y="851"/>
                  </a:cubicBezTo>
                  <a:lnTo>
                    <a:pt x="8910" y="851"/>
                  </a:lnTo>
                  <a:lnTo>
                    <a:pt x="8910" y="403"/>
                  </a:lnTo>
                  <a:cubicBezTo>
                    <a:pt x="8784" y="372"/>
                    <a:pt x="8665" y="372"/>
                    <a:pt x="8553" y="406"/>
                  </a:cubicBezTo>
                  <a:cubicBezTo>
                    <a:pt x="8515" y="574"/>
                    <a:pt x="8515" y="761"/>
                    <a:pt x="8515" y="924"/>
                  </a:cubicBezTo>
                  <a:lnTo>
                    <a:pt x="8515" y="2092"/>
                  </a:lnTo>
                  <a:cubicBezTo>
                    <a:pt x="8515" y="2556"/>
                    <a:pt x="8861" y="2660"/>
                    <a:pt x="9060" y="2664"/>
                  </a:cubicBezTo>
                  <a:cubicBezTo>
                    <a:pt x="9306" y="2670"/>
                    <a:pt x="9439" y="2618"/>
                    <a:pt x="9497" y="2589"/>
                  </a:cubicBezTo>
                  <a:cubicBezTo>
                    <a:pt x="9497" y="2547"/>
                    <a:pt x="9512" y="2543"/>
                    <a:pt x="9498" y="2464"/>
                  </a:cubicBezTo>
                  <a:cubicBezTo>
                    <a:pt x="9485" y="2383"/>
                    <a:pt x="9464" y="2392"/>
                    <a:pt x="9447" y="2356"/>
                  </a:cubicBezTo>
                  <a:close/>
                  <a:moveTo>
                    <a:pt x="5603" y="770"/>
                  </a:moveTo>
                  <a:lnTo>
                    <a:pt x="5603" y="770"/>
                  </a:lnTo>
                  <a:cubicBezTo>
                    <a:pt x="5393" y="770"/>
                    <a:pt x="5174" y="826"/>
                    <a:pt x="4914" y="953"/>
                  </a:cubicBezTo>
                  <a:cubicBezTo>
                    <a:pt x="4802" y="1219"/>
                    <a:pt x="4793" y="1638"/>
                    <a:pt x="4793" y="1904"/>
                  </a:cubicBezTo>
                  <a:lnTo>
                    <a:pt x="4793" y="2054"/>
                  </a:lnTo>
                  <a:cubicBezTo>
                    <a:pt x="4793" y="2564"/>
                    <a:pt x="5166" y="2670"/>
                    <a:pt x="5586" y="2670"/>
                  </a:cubicBezTo>
                  <a:cubicBezTo>
                    <a:pt x="5740" y="2670"/>
                    <a:pt x="5880" y="2631"/>
                    <a:pt x="6009" y="2568"/>
                  </a:cubicBezTo>
                  <a:cubicBezTo>
                    <a:pt x="6005" y="2712"/>
                    <a:pt x="5988" y="2900"/>
                    <a:pt x="5957" y="2981"/>
                  </a:cubicBezTo>
                  <a:cubicBezTo>
                    <a:pt x="5845" y="3033"/>
                    <a:pt x="5709" y="3058"/>
                    <a:pt x="5576" y="3058"/>
                  </a:cubicBezTo>
                  <a:cubicBezTo>
                    <a:pt x="5407" y="3058"/>
                    <a:pt x="5216" y="3042"/>
                    <a:pt x="4981" y="2948"/>
                  </a:cubicBezTo>
                  <a:cubicBezTo>
                    <a:pt x="4914" y="3029"/>
                    <a:pt x="4872" y="3136"/>
                    <a:pt x="4854" y="3250"/>
                  </a:cubicBezTo>
                  <a:cubicBezTo>
                    <a:pt x="5122" y="3365"/>
                    <a:pt x="5310" y="3396"/>
                    <a:pt x="5580" y="3396"/>
                  </a:cubicBezTo>
                  <a:cubicBezTo>
                    <a:pt x="5915" y="3396"/>
                    <a:pt x="6125" y="3310"/>
                    <a:pt x="6300" y="3208"/>
                  </a:cubicBezTo>
                  <a:cubicBezTo>
                    <a:pt x="6377" y="2965"/>
                    <a:pt x="6404" y="2652"/>
                    <a:pt x="6411" y="2341"/>
                  </a:cubicBezTo>
                  <a:lnTo>
                    <a:pt x="6411" y="1386"/>
                  </a:lnTo>
                  <a:cubicBezTo>
                    <a:pt x="6411" y="890"/>
                    <a:pt x="6055" y="770"/>
                    <a:pt x="5603" y="770"/>
                  </a:cubicBezTo>
                  <a:close/>
                  <a:moveTo>
                    <a:pt x="6017" y="2227"/>
                  </a:moveTo>
                  <a:lnTo>
                    <a:pt x="6017" y="2227"/>
                  </a:lnTo>
                  <a:cubicBezTo>
                    <a:pt x="5942" y="2287"/>
                    <a:pt x="5786" y="2327"/>
                    <a:pt x="5605" y="2327"/>
                  </a:cubicBezTo>
                  <a:cubicBezTo>
                    <a:pt x="5424" y="2327"/>
                    <a:pt x="5268" y="2287"/>
                    <a:pt x="5193" y="2227"/>
                  </a:cubicBezTo>
                  <a:lnTo>
                    <a:pt x="5193" y="1209"/>
                  </a:lnTo>
                  <a:cubicBezTo>
                    <a:pt x="5268" y="1149"/>
                    <a:pt x="5424" y="1109"/>
                    <a:pt x="5605" y="1109"/>
                  </a:cubicBezTo>
                  <a:cubicBezTo>
                    <a:pt x="5786" y="1109"/>
                    <a:pt x="5942" y="1149"/>
                    <a:pt x="6017" y="1209"/>
                  </a:cubicBezTo>
                  <a:lnTo>
                    <a:pt x="6017" y="2227"/>
                  </a:lnTo>
                  <a:close/>
                  <a:moveTo>
                    <a:pt x="7464" y="770"/>
                  </a:moveTo>
                  <a:lnTo>
                    <a:pt x="7464" y="770"/>
                  </a:lnTo>
                  <a:cubicBezTo>
                    <a:pt x="7254" y="770"/>
                    <a:pt x="7033" y="826"/>
                    <a:pt x="6775" y="953"/>
                  </a:cubicBezTo>
                  <a:cubicBezTo>
                    <a:pt x="6663" y="1219"/>
                    <a:pt x="6652" y="1638"/>
                    <a:pt x="6652" y="1904"/>
                  </a:cubicBezTo>
                  <a:lnTo>
                    <a:pt x="6652" y="2040"/>
                  </a:lnTo>
                  <a:cubicBezTo>
                    <a:pt x="6652" y="2547"/>
                    <a:pt x="7083" y="2649"/>
                    <a:pt x="7310" y="2649"/>
                  </a:cubicBezTo>
                  <a:cubicBezTo>
                    <a:pt x="7545" y="2649"/>
                    <a:pt x="7768" y="2568"/>
                    <a:pt x="7895" y="2439"/>
                  </a:cubicBezTo>
                  <a:lnTo>
                    <a:pt x="7926" y="2610"/>
                  </a:lnTo>
                  <a:cubicBezTo>
                    <a:pt x="8051" y="2635"/>
                    <a:pt x="8136" y="2639"/>
                    <a:pt x="8244" y="2610"/>
                  </a:cubicBezTo>
                  <a:cubicBezTo>
                    <a:pt x="8259" y="2499"/>
                    <a:pt x="8272" y="2316"/>
                    <a:pt x="8272" y="2123"/>
                  </a:cubicBezTo>
                  <a:lnTo>
                    <a:pt x="8272" y="1386"/>
                  </a:lnTo>
                  <a:cubicBezTo>
                    <a:pt x="8272" y="890"/>
                    <a:pt x="7916" y="770"/>
                    <a:pt x="7464" y="770"/>
                  </a:cubicBezTo>
                  <a:close/>
                  <a:moveTo>
                    <a:pt x="7874" y="2142"/>
                  </a:moveTo>
                  <a:lnTo>
                    <a:pt x="7874" y="2142"/>
                  </a:lnTo>
                  <a:cubicBezTo>
                    <a:pt x="7801" y="2200"/>
                    <a:pt x="7643" y="2294"/>
                    <a:pt x="7462" y="2294"/>
                  </a:cubicBezTo>
                  <a:cubicBezTo>
                    <a:pt x="7281" y="2294"/>
                    <a:pt x="7125" y="2254"/>
                    <a:pt x="7050" y="2196"/>
                  </a:cubicBezTo>
                  <a:lnTo>
                    <a:pt x="7050" y="1209"/>
                  </a:lnTo>
                  <a:cubicBezTo>
                    <a:pt x="7125" y="1149"/>
                    <a:pt x="7281" y="1109"/>
                    <a:pt x="7462" y="1109"/>
                  </a:cubicBezTo>
                  <a:cubicBezTo>
                    <a:pt x="7643" y="1109"/>
                    <a:pt x="7801" y="1149"/>
                    <a:pt x="7874" y="1209"/>
                  </a:cubicBezTo>
                  <a:lnTo>
                    <a:pt x="7874" y="2142"/>
                  </a:lnTo>
                  <a:close/>
                  <a:moveTo>
                    <a:pt x="4512" y="29"/>
                  </a:moveTo>
                  <a:lnTo>
                    <a:pt x="4512" y="29"/>
                  </a:lnTo>
                  <a:cubicBezTo>
                    <a:pt x="4375" y="0"/>
                    <a:pt x="4281" y="4"/>
                    <a:pt x="4152" y="29"/>
                  </a:cubicBezTo>
                  <a:lnTo>
                    <a:pt x="4152" y="868"/>
                  </a:lnTo>
                  <a:cubicBezTo>
                    <a:pt x="4054" y="795"/>
                    <a:pt x="3907" y="770"/>
                    <a:pt x="3744" y="770"/>
                  </a:cubicBezTo>
                  <a:cubicBezTo>
                    <a:pt x="3532" y="770"/>
                    <a:pt x="3313" y="826"/>
                    <a:pt x="3057" y="953"/>
                  </a:cubicBezTo>
                  <a:cubicBezTo>
                    <a:pt x="2958" y="1182"/>
                    <a:pt x="2939" y="1548"/>
                    <a:pt x="2935" y="1796"/>
                  </a:cubicBezTo>
                  <a:lnTo>
                    <a:pt x="2935" y="2054"/>
                  </a:lnTo>
                  <a:cubicBezTo>
                    <a:pt x="2935" y="2564"/>
                    <a:pt x="3309" y="2670"/>
                    <a:pt x="3744" y="2670"/>
                  </a:cubicBezTo>
                  <a:cubicBezTo>
                    <a:pt x="4009" y="2670"/>
                    <a:pt x="4240" y="2602"/>
                    <a:pt x="4435" y="2481"/>
                  </a:cubicBezTo>
                  <a:cubicBezTo>
                    <a:pt x="4548" y="2200"/>
                    <a:pt x="4550" y="1669"/>
                    <a:pt x="4550" y="1557"/>
                  </a:cubicBezTo>
                  <a:lnTo>
                    <a:pt x="4550" y="428"/>
                  </a:lnTo>
                  <a:cubicBezTo>
                    <a:pt x="4550" y="295"/>
                    <a:pt x="4550" y="162"/>
                    <a:pt x="4512" y="29"/>
                  </a:cubicBezTo>
                  <a:close/>
                  <a:moveTo>
                    <a:pt x="4161" y="2227"/>
                  </a:moveTo>
                  <a:lnTo>
                    <a:pt x="4161" y="2227"/>
                  </a:lnTo>
                  <a:cubicBezTo>
                    <a:pt x="4088" y="2287"/>
                    <a:pt x="3932" y="2327"/>
                    <a:pt x="3751" y="2327"/>
                  </a:cubicBezTo>
                  <a:cubicBezTo>
                    <a:pt x="3569" y="2327"/>
                    <a:pt x="3413" y="2287"/>
                    <a:pt x="3340" y="2227"/>
                  </a:cubicBezTo>
                  <a:lnTo>
                    <a:pt x="3340" y="1209"/>
                  </a:lnTo>
                  <a:cubicBezTo>
                    <a:pt x="3413" y="1149"/>
                    <a:pt x="3569" y="1109"/>
                    <a:pt x="3751" y="1109"/>
                  </a:cubicBezTo>
                  <a:cubicBezTo>
                    <a:pt x="3932" y="1109"/>
                    <a:pt x="4088" y="1149"/>
                    <a:pt x="4161" y="1209"/>
                  </a:cubicBezTo>
                  <a:lnTo>
                    <a:pt x="4161" y="22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9900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D5B558A-B2EC-8C4D-A20D-E7B056A11B2F}"/>
              </a:ext>
            </a:extLst>
          </p:cNvPr>
          <p:cNvGrpSpPr/>
          <p:nvPr userDrawn="1"/>
        </p:nvGrpSpPr>
        <p:grpSpPr>
          <a:xfrm>
            <a:off x="10061333" y="6101613"/>
            <a:ext cx="1783531" cy="426186"/>
            <a:chOff x="676275" y="1096963"/>
            <a:chExt cx="5354638" cy="1279525"/>
          </a:xfrm>
        </p:grpSpPr>
        <p:sp>
          <p:nvSpPr>
            <p:cNvPr id="12" name="Freeform 1">
              <a:extLst>
                <a:ext uri="{FF2B5EF4-FFF2-40B4-BE49-F238E27FC236}">
                  <a16:creationId xmlns:a16="http://schemas.microsoft.com/office/drawing/2014/main" id="{3B8313DD-220F-1D41-B103-B25ADB7BC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" y="1096963"/>
              <a:ext cx="960438" cy="1279525"/>
            </a:xfrm>
            <a:custGeom>
              <a:avLst/>
              <a:gdLst>
                <a:gd name="T0" fmla="*/ 2027 w 2667"/>
                <a:gd name="T1" fmla="*/ 1613 h 3553"/>
                <a:gd name="T2" fmla="*/ 1030 w 2667"/>
                <a:gd name="T3" fmla="*/ 1588 h 3553"/>
                <a:gd name="T4" fmla="*/ 1376 w 2667"/>
                <a:gd name="T5" fmla="*/ 1956 h 3553"/>
                <a:gd name="T6" fmla="*/ 2027 w 2667"/>
                <a:gd name="T7" fmla="*/ 1938 h 3553"/>
                <a:gd name="T8" fmla="*/ 2027 w 2667"/>
                <a:gd name="T9" fmla="*/ 1613 h 3553"/>
                <a:gd name="T10" fmla="*/ 1877 w 2667"/>
                <a:gd name="T11" fmla="*/ 2483 h 3553"/>
                <a:gd name="T12" fmla="*/ 2027 w 2667"/>
                <a:gd name="T13" fmla="*/ 2466 h 3553"/>
                <a:gd name="T14" fmla="*/ 2027 w 2667"/>
                <a:gd name="T15" fmla="*/ 2154 h 3553"/>
                <a:gd name="T16" fmla="*/ 1590 w 2667"/>
                <a:gd name="T17" fmla="*/ 2179 h 3553"/>
                <a:gd name="T18" fmla="*/ 1877 w 2667"/>
                <a:gd name="T19" fmla="*/ 2483 h 3553"/>
                <a:gd name="T20" fmla="*/ 0 w 2667"/>
                <a:gd name="T21" fmla="*/ 2679 h 3553"/>
                <a:gd name="T22" fmla="*/ 1615 w 2667"/>
                <a:gd name="T23" fmla="*/ 2510 h 3553"/>
                <a:gd name="T24" fmla="*/ 1305 w 2667"/>
                <a:gd name="T25" fmla="*/ 2196 h 3553"/>
                <a:gd name="T26" fmla="*/ 0 w 2667"/>
                <a:gd name="T27" fmla="*/ 2271 h 3553"/>
                <a:gd name="T28" fmla="*/ 0 w 2667"/>
                <a:gd name="T29" fmla="*/ 2679 h 3553"/>
                <a:gd name="T30" fmla="*/ 699 w 2667"/>
                <a:gd name="T31" fmla="*/ 1580 h 3553"/>
                <a:gd name="T32" fmla="*/ 0 w 2667"/>
                <a:gd name="T33" fmla="*/ 1563 h 3553"/>
                <a:gd name="T34" fmla="*/ 0 w 2667"/>
                <a:gd name="T35" fmla="*/ 1988 h 3553"/>
                <a:gd name="T36" fmla="*/ 1076 w 2667"/>
                <a:gd name="T37" fmla="*/ 1963 h 3553"/>
                <a:gd name="T38" fmla="*/ 699 w 2667"/>
                <a:gd name="T39" fmla="*/ 1580 h 3553"/>
                <a:gd name="T40" fmla="*/ 781 w 2667"/>
                <a:gd name="T41" fmla="*/ 1326 h 3553"/>
                <a:gd name="T42" fmla="*/ 2027 w 2667"/>
                <a:gd name="T43" fmla="*/ 1397 h 3553"/>
                <a:gd name="T44" fmla="*/ 2027 w 2667"/>
                <a:gd name="T45" fmla="*/ 1086 h 3553"/>
                <a:gd name="T46" fmla="*/ 393 w 2667"/>
                <a:gd name="T47" fmla="*/ 914 h 3553"/>
                <a:gd name="T48" fmla="*/ 781 w 2667"/>
                <a:gd name="T49" fmla="*/ 1326 h 3553"/>
                <a:gd name="T50" fmla="*/ 0 w 2667"/>
                <a:gd name="T51" fmla="*/ 874 h 3553"/>
                <a:gd name="T52" fmla="*/ 0 w 2667"/>
                <a:gd name="T53" fmla="*/ 1282 h 3553"/>
                <a:gd name="T54" fmla="*/ 427 w 2667"/>
                <a:gd name="T55" fmla="*/ 1307 h 3553"/>
                <a:gd name="T56" fmla="*/ 0 w 2667"/>
                <a:gd name="T57" fmla="*/ 874 h 3553"/>
                <a:gd name="T58" fmla="*/ 2115 w 2667"/>
                <a:gd name="T59" fmla="*/ 2697 h 3553"/>
                <a:gd name="T60" fmla="*/ 2115 w 2667"/>
                <a:gd name="T61" fmla="*/ 2697 h 3553"/>
                <a:gd name="T62" fmla="*/ 2200 w 2667"/>
                <a:gd name="T63" fmla="*/ 2566 h 3553"/>
                <a:gd name="T64" fmla="*/ 2200 w 2667"/>
                <a:gd name="T65" fmla="*/ 986 h 3553"/>
                <a:gd name="T66" fmla="*/ 2115 w 2667"/>
                <a:gd name="T67" fmla="*/ 855 h 3553"/>
                <a:gd name="T68" fmla="*/ 0 w 2667"/>
                <a:gd name="T69" fmla="*/ 556 h 3553"/>
                <a:gd name="T70" fmla="*/ 0 w 2667"/>
                <a:gd name="T71" fmla="*/ 289 h 3553"/>
                <a:gd name="T72" fmla="*/ 1334 w 2667"/>
                <a:gd name="T73" fmla="*/ 0 h 3553"/>
                <a:gd name="T74" fmla="*/ 2666 w 2667"/>
                <a:gd name="T75" fmla="*/ 289 h 3553"/>
                <a:gd name="T76" fmla="*/ 2666 w 2667"/>
                <a:gd name="T77" fmla="*/ 3261 h 3553"/>
                <a:gd name="T78" fmla="*/ 1334 w 2667"/>
                <a:gd name="T79" fmla="*/ 3552 h 3553"/>
                <a:gd name="T80" fmla="*/ 0 w 2667"/>
                <a:gd name="T81" fmla="*/ 3261 h 3553"/>
                <a:gd name="T82" fmla="*/ 0 w 2667"/>
                <a:gd name="T83" fmla="*/ 2996 h 3553"/>
                <a:gd name="T84" fmla="*/ 2115 w 2667"/>
                <a:gd name="T85" fmla="*/ 2697 h 3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67" h="3553">
                  <a:moveTo>
                    <a:pt x="2027" y="1613"/>
                  </a:moveTo>
                  <a:lnTo>
                    <a:pt x="1030" y="1588"/>
                  </a:lnTo>
                  <a:lnTo>
                    <a:pt x="1376" y="1956"/>
                  </a:lnTo>
                  <a:lnTo>
                    <a:pt x="2027" y="1938"/>
                  </a:lnTo>
                  <a:lnTo>
                    <a:pt x="2027" y="1613"/>
                  </a:lnTo>
                  <a:close/>
                  <a:moveTo>
                    <a:pt x="1877" y="2483"/>
                  </a:moveTo>
                  <a:lnTo>
                    <a:pt x="2027" y="2466"/>
                  </a:lnTo>
                  <a:lnTo>
                    <a:pt x="2027" y="2154"/>
                  </a:lnTo>
                  <a:lnTo>
                    <a:pt x="1590" y="2179"/>
                  </a:lnTo>
                  <a:lnTo>
                    <a:pt x="1877" y="2483"/>
                  </a:lnTo>
                  <a:close/>
                  <a:moveTo>
                    <a:pt x="0" y="2679"/>
                  </a:moveTo>
                  <a:lnTo>
                    <a:pt x="1615" y="2510"/>
                  </a:lnTo>
                  <a:lnTo>
                    <a:pt x="1305" y="2196"/>
                  </a:lnTo>
                  <a:lnTo>
                    <a:pt x="0" y="2271"/>
                  </a:lnTo>
                  <a:lnTo>
                    <a:pt x="0" y="2679"/>
                  </a:lnTo>
                  <a:close/>
                  <a:moveTo>
                    <a:pt x="699" y="1580"/>
                  </a:moveTo>
                  <a:lnTo>
                    <a:pt x="0" y="1563"/>
                  </a:lnTo>
                  <a:lnTo>
                    <a:pt x="0" y="1988"/>
                  </a:lnTo>
                  <a:lnTo>
                    <a:pt x="1076" y="1963"/>
                  </a:lnTo>
                  <a:lnTo>
                    <a:pt x="699" y="1580"/>
                  </a:lnTo>
                  <a:close/>
                  <a:moveTo>
                    <a:pt x="781" y="1326"/>
                  </a:moveTo>
                  <a:lnTo>
                    <a:pt x="2027" y="1397"/>
                  </a:lnTo>
                  <a:lnTo>
                    <a:pt x="2027" y="1086"/>
                  </a:lnTo>
                  <a:lnTo>
                    <a:pt x="393" y="914"/>
                  </a:lnTo>
                  <a:lnTo>
                    <a:pt x="781" y="1326"/>
                  </a:lnTo>
                  <a:close/>
                  <a:moveTo>
                    <a:pt x="0" y="874"/>
                  </a:moveTo>
                  <a:lnTo>
                    <a:pt x="0" y="1282"/>
                  </a:lnTo>
                  <a:lnTo>
                    <a:pt x="427" y="1307"/>
                  </a:lnTo>
                  <a:lnTo>
                    <a:pt x="0" y="874"/>
                  </a:lnTo>
                  <a:close/>
                  <a:moveTo>
                    <a:pt x="2115" y="2697"/>
                  </a:moveTo>
                  <a:lnTo>
                    <a:pt x="2115" y="2697"/>
                  </a:lnTo>
                  <a:cubicBezTo>
                    <a:pt x="2154" y="2691"/>
                    <a:pt x="2200" y="2643"/>
                    <a:pt x="2200" y="2566"/>
                  </a:cubicBezTo>
                  <a:lnTo>
                    <a:pt x="2200" y="986"/>
                  </a:lnTo>
                  <a:cubicBezTo>
                    <a:pt x="2200" y="911"/>
                    <a:pt x="2156" y="861"/>
                    <a:pt x="2115" y="855"/>
                  </a:cubicBezTo>
                  <a:lnTo>
                    <a:pt x="0" y="556"/>
                  </a:lnTo>
                  <a:lnTo>
                    <a:pt x="0" y="289"/>
                  </a:lnTo>
                  <a:cubicBezTo>
                    <a:pt x="239" y="118"/>
                    <a:pt x="745" y="0"/>
                    <a:pt x="1334" y="0"/>
                  </a:cubicBezTo>
                  <a:cubicBezTo>
                    <a:pt x="1921" y="0"/>
                    <a:pt x="2427" y="118"/>
                    <a:pt x="2666" y="289"/>
                  </a:cubicBezTo>
                  <a:lnTo>
                    <a:pt x="2666" y="3261"/>
                  </a:lnTo>
                  <a:cubicBezTo>
                    <a:pt x="2427" y="3433"/>
                    <a:pt x="1921" y="3552"/>
                    <a:pt x="1334" y="3552"/>
                  </a:cubicBezTo>
                  <a:cubicBezTo>
                    <a:pt x="745" y="3552"/>
                    <a:pt x="239" y="3433"/>
                    <a:pt x="0" y="3261"/>
                  </a:cubicBezTo>
                  <a:lnTo>
                    <a:pt x="0" y="2996"/>
                  </a:lnTo>
                  <a:lnTo>
                    <a:pt x="2115" y="269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">
              <a:extLst>
                <a:ext uri="{FF2B5EF4-FFF2-40B4-BE49-F238E27FC236}">
                  <a16:creationId xmlns:a16="http://schemas.microsoft.com/office/drawing/2014/main" id="{7D0A9652-236F-2042-8F7A-03DA4BC8D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663" y="1123950"/>
              <a:ext cx="4032250" cy="1222375"/>
            </a:xfrm>
            <a:custGeom>
              <a:avLst/>
              <a:gdLst>
                <a:gd name="T0" fmla="*/ 0 w 11202"/>
                <a:gd name="T1" fmla="*/ 1911 h 3397"/>
                <a:gd name="T2" fmla="*/ 984 w 11202"/>
                <a:gd name="T3" fmla="*/ 1130 h 3397"/>
                <a:gd name="T4" fmla="*/ 401 w 11202"/>
                <a:gd name="T5" fmla="*/ 2610 h 3397"/>
                <a:gd name="T6" fmla="*/ 2071 w 11202"/>
                <a:gd name="T7" fmla="*/ 1929 h 3397"/>
                <a:gd name="T8" fmla="*/ 1515 w 11202"/>
                <a:gd name="T9" fmla="*/ 2044 h 3397"/>
                <a:gd name="T10" fmla="*/ 2635 w 11202"/>
                <a:gd name="T11" fmla="*/ 2495 h 3397"/>
                <a:gd name="T12" fmla="*/ 1117 w 11202"/>
                <a:gd name="T13" fmla="*/ 1815 h 3397"/>
                <a:gd name="T14" fmla="*/ 2720 w 11202"/>
                <a:gd name="T15" fmla="*/ 1386 h 3397"/>
                <a:gd name="T16" fmla="*/ 1935 w 11202"/>
                <a:gd name="T17" fmla="*/ 1113 h 3397"/>
                <a:gd name="T18" fmla="*/ 1523 w 11202"/>
                <a:gd name="T19" fmla="*/ 1586 h 3397"/>
                <a:gd name="T20" fmla="*/ 2335 w 11202"/>
                <a:gd name="T21" fmla="*/ 1396 h 3397"/>
                <a:gd name="T22" fmla="*/ 10554 w 11202"/>
                <a:gd name="T23" fmla="*/ 1929 h 3397"/>
                <a:gd name="T24" fmla="*/ 10487 w 11202"/>
                <a:gd name="T25" fmla="*/ 2331 h 3397"/>
                <a:gd name="T26" fmla="*/ 10417 w 11202"/>
                <a:gd name="T27" fmla="*/ 2670 h 3397"/>
                <a:gd name="T28" fmla="*/ 9751 w 11202"/>
                <a:gd name="T29" fmla="*/ 959 h 3397"/>
                <a:gd name="T30" fmla="*/ 11118 w 11202"/>
                <a:gd name="T31" fmla="*/ 1886 h 3397"/>
                <a:gd name="T32" fmla="*/ 10417 w 11202"/>
                <a:gd name="T33" fmla="*/ 1113 h 3397"/>
                <a:gd name="T34" fmla="*/ 10425 w 11202"/>
                <a:gd name="T35" fmla="*/ 1627 h 3397"/>
                <a:gd name="T36" fmla="*/ 10417 w 11202"/>
                <a:gd name="T37" fmla="*/ 1113 h 3397"/>
                <a:gd name="T38" fmla="*/ 9323 w 11202"/>
                <a:gd name="T39" fmla="*/ 2366 h 3397"/>
                <a:gd name="T40" fmla="*/ 9366 w 11202"/>
                <a:gd name="T41" fmla="*/ 1190 h 3397"/>
                <a:gd name="T42" fmla="*/ 8910 w 11202"/>
                <a:gd name="T43" fmla="*/ 403 h 3397"/>
                <a:gd name="T44" fmla="*/ 8515 w 11202"/>
                <a:gd name="T45" fmla="*/ 2092 h 3397"/>
                <a:gd name="T46" fmla="*/ 9498 w 11202"/>
                <a:gd name="T47" fmla="*/ 2464 h 3397"/>
                <a:gd name="T48" fmla="*/ 5603 w 11202"/>
                <a:gd name="T49" fmla="*/ 770 h 3397"/>
                <a:gd name="T50" fmla="*/ 4793 w 11202"/>
                <a:gd name="T51" fmla="*/ 2054 h 3397"/>
                <a:gd name="T52" fmla="*/ 5957 w 11202"/>
                <a:gd name="T53" fmla="*/ 2981 h 3397"/>
                <a:gd name="T54" fmla="*/ 4854 w 11202"/>
                <a:gd name="T55" fmla="*/ 3250 h 3397"/>
                <a:gd name="T56" fmla="*/ 6411 w 11202"/>
                <a:gd name="T57" fmla="*/ 2341 h 3397"/>
                <a:gd name="T58" fmla="*/ 6017 w 11202"/>
                <a:gd name="T59" fmla="*/ 2227 h 3397"/>
                <a:gd name="T60" fmla="*/ 5193 w 11202"/>
                <a:gd name="T61" fmla="*/ 2227 h 3397"/>
                <a:gd name="T62" fmla="*/ 6017 w 11202"/>
                <a:gd name="T63" fmla="*/ 1209 h 3397"/>
                <a:gd name="T64" fmla="*/ 7464 w 11202"/>
                <a:gd name="T65" fmla="*/ 770 h 3397"/>
                <a:gd name="T66" fmla="*/ 6652 w 11202"/>
                <a:gd name="T67" fmla="*/ 2040 h 3397"/>
                <a:gd name="T68" fmla="*/ 7926 w 11202"/>
                <a:gd name="T69" fmla="*/ 2610 h 3397"/>
                <a:gd name="T70" fmla="*/ 8272 w 11202"/>
                <a:gd name="T71" fmla="*/ 1386 h 3397"/>
                <a:gd name="T72" fmla="*/ 7874 w 11202"/>
                <a:gd name="T73" fmla="*/ 2142 h 3397"/>
                <a:gd name="T74" fmla="*/ 7050 w 11202"/>
                <a:gd name="T75" fmla="*/ 1209 h 3397"/>
                <a:gd name="T76" fmla="*/ 7874 w 11202"/>
                <a:gd name="T77" fmla="*/ 2142 h 3397"/>
                <a:gd name="T78" fmla="*/ 4152 w 11202"/>
                <a:gd name="T79" fmla="*/ 29 h 3397"/>
                <a:gd name="T80" fmla="*/ 3057 w 11202"/>
                <a:gd name="T81" fmla="*/ 953 h 3397"/>
                <a:gd name="T82" fmla="*/ 3744 w 11202"/>
                <a:gd name="T83" fmla="*/ 2670 h 3397"/>
                <a:gd name="T84" fmla="*/ 4550 w 11202"/>
                <a:gd name="T85" fmla="*/ 428 h 3397"/>
                <a:gd name="T86" fmla="*/ 4161 w 11202"/>
                <a:gd name="T87" fmla="*/ 2227 h 3397"/>
                <a:gd name="T88" fmla="*/ 3340 w 11202"/>
                <a:gd name="T89" fmla="*/ 1209 h 3397"/>
                <a:gd name="T90" fmla="*/ 4161 w 11202"/>
                <a:gd name="T91" fmla="*/ 2227 h 3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202" h="3397">
                  <a:moveTo>
                    <a:pt x="0" y="2271"/>
                  </a:moveTo>
                  <a:lnTo>
                    <a:pt x="0" y="2271"/>
                  </a:lnTo>
                  <a:lnTo>
                    <a:pt x="0" y="1911"/>
                  </a:lnTo>
                  <a:cubicBezTo>
                    <a:pt x="0" y="1644"/>
                    <a:pt x="8" y="1221"/>
                    <a:pt x="123" y="955"/>
                  </a:cubicBezTo>
                  <a:cubicBezTo>
                    <a:pt x="406" y="816"/>
                    <a:pt x="710" y="749"/>
                    <a:pt x="1047" y="791"/>
                  </a:cubicBezTo>
                  <a:cubicBezTo>
                    <a:pt x="1065" y="916"/>
                    <a:pt x="1047" y="1030"/>
                    <a:pt x="984" y="1130"/>
                  </a:cubicBezTo>
                  <a:cubicBezTo>
                    <a:pt x="812" y="1103"/>
                    <a:pt x="641" y="1124"/>
                    <a:pt x="470" y="1198"/>
                  </a:cubicBezTo>
                  <a:cubicBezTo>
                    <a:pt x="406" y="1394"/>
                    <a:pt x="401" y="1700"/>
                    <a:pt x="401" y="1873"/>
                  </a:cubicBezTo>
                  <a:lnTo>
                    <a:pt x="401" y="2610"/>
                  </a:lnTo>
                  <a:cubicBezTo>
                    <a:pt x="270" y="2631"/>
                    <a:pt x="191" y="2631"/>
                    <a:pt x="39" y="2610"/>
                  </a:cubicBezTo>
                  <a:cubicBezTo>
                    <a:pt x="0" y="2499"/>
                    <a:pt x="0" y="2387"/>
                    <a:pt x="0" y="2271"/>
                  </a:cubicBezTo>
                  <a:close/>
                  <a:moveTo>
                    <a:pt x="2071" y="1929"/>
                  </a:moveTo>
                  <a:lnTo>
                    <a:pt x="2071" y="1929"/>
                  </a:lnTo>
                  <a:cubicBezTo>
                    <a:pt x="1925" y="1929"/>
                    <a:pt x="1686" y="1921"/>
                    <a:pt x="1515" y="1890"/>
                  </a:cubicBezTo>
                  <a:lnTo>
                    <a:pt x="1515" y="2044"/>
                  </a:lnTo>
                  <a:cubicBezTo>
                    <a:pt x="1515" y="2316"/>
                    <a:pt x="1783" y="2331"/>
                    <a:pt x="2006" y="2331"/>
                  </a:cubicBezTo>
                  <a:cubicBezTo>
                    <a:pt x="2164" y="2331"/>
                    <a:pt x="2391" y="2302"/>
                    <a:pt x="2568" y="2239"/>
                  </a:cubicBezTo>
                  <a:cubicBezTo>
                    <a:pt x="2627" y="2319"/>
                    <a:pt x="2649" y="2400"/>
                    <a:pt x="2635" y="2495"/>
                  </a:cubicBezTo>
                  <a:cubicBezTo>
                    <a:pt x="2435" y="2606"/>
                    <a:pt x="2202" y="2670"/>
                    <a:pt x="1935" y="2670"/>
                  </a:cubicBezTo>
                  <a:cubicBezTo>
                    <a:pt x="1502" y="2670"/>
                    <a:pt x="1117" y="2564"/>
                    <a:pt x="1117" y="2054"/>
                  </a:cubicBezTo>
                  <a:lnTo>
                    <a:pt x="1117" y="1815"/>
                  </a:lnTo>
                  <a:cubicBezTo>
                    <a:pt x="1117" y="1565"/>
                    <a:pt x="1167" y="1198"/>
                    <a:pt x="1267" y="959"/>
                  </a:cubicBezTo>
                  <a:cubicBezTo>
                    <a:pt x="1502" y="834"/>
                    <a:pt x="1729" y="770"/>
                    <a:pt x="1938" y="770"/>
                  </a:cubicBezTo>
                  <a:cubicBezTo>
                    <a:pt x="2395" y="770"/>
                    <a:pt x="2720" y="911"/>
                    <a:pt x="2720" y="1386"/>
                  </a:cubicBezTo>
                  <a:cubicBezTo>
                    <a:pt x="2720" y="1509"/>
                    <a:pt x="2687" y="1758"/>
                    <a:pt x="2635" y="1886"/>
                  </a:cubicBezTo>
                  <a:cubicBezTo>
                    <a:pt x="2481" y="1904"/>
                    <a:pt x="2271" y="1929"/>
                    <a:pt x="2071" y="1929"/>
                  </a:cubicBezTo>
                  <a:close/>
                  <a:moveTo>
                    <a:pt x="1935" y="1113"/>
                  </a:moveTo>
                  <a:lnTo>
                    <a:pt x="1935" y="1113"/>
                  </a:lnTo>
                  <a:cubicBezTo>
                    <a:pt x="1817" y="1113"/>
                    <a:pt x="1706" y="1144"/>
                    <a:pt x="1590" y="1203"/>
                  </a:cubicBezTo>
                  <a:cubicBezTo>
                    <a:pt x="1553" y="1309"/>
                    <a:pt x="1530" y="1455"/>
                    <a:pt x="1523" y="1586"/>
                  </a:cubicBezTo>
                  <a:cubicBezTo>
                    <a:pt x="1681" y="1627"/>
                    <a:pt x="1809" y="1627"/>
                    <a:pt x="1942" y="1627"/>
                  </a:cubicBezTo>
                  <a:cubicBezTo>
                    <a:pt x="2096" y="1627"/>
                    <a:pt x="2208" y="1617"/>
                    <a:pt x="2306" y="1596"/>
                  </a:cubicBezTo>
                  <a:cubicBezTo>
                    <a:pt x="2327" y="1529"/>
                    <a:pt x="2335" y="1463"/>
                    <a:pt x="2335" y="1396"/>
                  </a:cubicBezTo>
                  <a:cubicBezTo>
                    <a:pt x="2335" y="1159"/>
                    <a:pt x="2139" y="1113"/>
                    <a:pt x="1935" y="1113"/>
                  </a:cubicBezTo>
                  <a:close/>
                  <a:moveTo>
                    <a:pt x="10554" y="1929"/>
                  </a:moveTo>
                  <a:lnTo>
                    <a:pt x="10554" y="1929"/>
                  </a:lnTo>
                  <a:cubicBezTo>
                    <a:pt x="10408" y="1929"/>
                    <a:pt x="10170" y="1921"/>
                    <a:pt x="9999" y="1890"/>
                  </a:cubicBezTo>
                  <a:lnTo>
                    <a:pt x="9999" y="2044"/>
                  </a:lnTo>
                  <a:cubicBezTo>
                    <a:pt x="9999" y="2316"/>
                    <a:pt x="10264" y="2331"/>
                    <a:pt x="10487" y="2331"/>
                  </a:cubicBezTo>
                  <a:cubicBezTo>
                    <a:pt x="10645" y="2331"/>
                    <a:pt x="10872" y="2302"/>
                    <a:pt x="11051" y="2239"/>
                  </a:cubicBezTo>
                  <a:cubicBezTo>
                    <a:pt x="11110" y="2319"/>
                    <a:pt x="11132" y="2400"/>
                    <a:pt x="11118" y="2495"/>
                  </a:cubicBezTo>
                  <a:cubicBezTo>
                    <a:pt x="10918" y="2606"/>
                    <a:pt x="10683" y="2670"/>
                    <a:pt x="10417" y="2670"/>
                  </a:cubicBezTo>
                  <a:cubicBezTo>
                    <a:pt x="9985" y="2670"/>
                    <a:pt x="9600" y="2564"/>
                    <a:pt x="9600" y="2054"/>
                  </a:cubicBezTo>
                  <a:lnTo>
                    <a:pt x="9600" y="1815"/>
                  </a:lnTo>
                  <a:cubicBezTo>
                    <a:pt x="9600" y="1565"/>
                    <a:pt x="9649" y="1198"/>
                    <a:pt x="9751" y="959"/>
                  </a:cubicBezTo>
                  <a:cubicBezTo>
                    <a:pt x="9985" y="834"/>
                    <a:pt x="10212" y="770"/>
                    <a:pt x="10421" y="770"/>
                  </a:cubicBezTo>
                  <a:cubicBezTo>
                    <a:pt x="10875" y="770"/>
                    <a:pt x="11201" y="911"/>
                    <a:pt x="11201" y="1386"/>
                  </a:cubicBezTo>
                  <a:cubicBezTo>
                    <a:pt x="11201" y="1509"/>
                    <a:pt x="11170" y="1758"/>
                    <a:pt x="11118" y="1886"/>
                  </a:cubicBezTo>
                  <a:cubicBezTo>
                    <a:pt x="10962" y="1904"/>
                    <a:pt x="10752" y="1929"/>
                    <a:pt x="10554" y="1929"/>
                  </a:cubicBezTo>
                  <a:close/>
                  <a:moveTo>
                    <a:pt x="10417" y="1113"/>
                  </a:moveTo>
                  <a:lnTo>
                    <a:pt x="10417" y="1113"/>
                  </a:lnTo>
                  <a:cubicBezTo>
                    <a:pt x="10299" y="1113"/>
                    <a:pt x="10187" y="1144"/>
                    <a:pt x="10072" y="1203"/>
                  </a:cubicBezTo>
                  <a:cubicBezTo>
                    <a:pt x="10037" y="1309"/>
                    <a:pt x="10012" y="1455"/>
                    <a:pt x="10007" y="1586"/>
                  </a:cubicBezTo>
                  <a:cubicBezTo>
                    <a:pt x="10162" y="1627"/>
                    <a:pt x="10293" y="1627"/>
                    <a:pt x="10425" y="1627"/>
                  </a:cubicBezTo>
                  <a:cubicBezTo>
                    <a:pt x="10579" y="1627"/>
                    <a:pt x="10691" y="1617"/>
                    <a:pt x="10789" y="1596"/>
                  </a:cubicBezTo>
                  <a:cubicBezTo>
                    <a:pt x="10810" y="1529"/>
                    <a:pt x="10816" y="1463"/>
                    <a:pt x="10816" y="1396"/>
                  </a:cubicBezTo>
                  <a:cubicBezTo>
                    <a:pt x="10816" y="1159"/>
                    <a:pt x="10620" y="1113"/>
                    <a:pt x="10417" y="1113"/>
                  </a:cubicBezTo>
                  <a:close/>
                  <a:moveTo>
                    <a:pt x="9447" y="2356"/>
                  </a:moveTo>
                  <a:lnTo>
                    <a:pt x="9447" y="2356"/>
                  </a:lnTo>
                  <a:cubicBezTo>
                    <a:pt x="9371" y="2364"/>
                    <a:pt x="9348" y="2366"/>
                    <a:pt x="9323" y="2366"/>
                  </a:cubicBezTo>
                  <a:cubicBezTo>
                    <a:pt x="9119" y="2366"/>
                    <a:pt x="8910" y="2352"/>
                    <a:pt x="8910" y="2071"/>
                  </a:cubicBezTo>
                  <a:lnTo>
                    <a:pt x="8910" y="1190"/>
                  </a:lnTo>
                  <a:lnTo>
                    <a:pt x="9366" y="1190"/>
                  </a:lnTo>
                  <a:cubicBezTo>
                    <a:pt x="9400" y="1078"/>
                    <a:pt x="9400" y="963"/>
                    <a:pt x="9366" y="851"/>
                  </a:cubicBezTo>
                  <a:lnTo>
                    <a:pt x="8910" y="851"/>
                  </a:lnTo>
                  <a:lnTo>
                    <a:pt x="8910" y="403"/>
                  </a:lnTo>
                  <a:cubicBezTo>
                    <a:pt x="8784" y="372"/>
                    <a:pt x="8665" y="372"/>
                    <a:pt x="8553" y="406"/>
                  </a:cubicBezTo>
                  <a:cubicBezTo>
                    <a:pt x="8515" y="574"/>
                    <a:pt x="8515" y="761"/>
                    <a:pt x="8515" y="924"/>
                  </a:cubicBezTo>
                  <a:lnTo>
                    <a:pt x="8515" y="2092"/>
                  </a:lnTo>
                  <a:cubicBezTo>
                    <a:pt x="8515" y="2556"/>
                    <a:pt x="8861" y="2660"/>
                    <a:pt x="9060" y="2664"/>
                  </a:cubicBezTo>
                  <a:cubicBezTo>
                    <a:pt x="9306" y="2670"/>
                    <a:pt x="9439" y="2618"/>
                    <a:pt x="9497" y="2589"/>
                  </a:cubicBezTo>
                  <a:cubicBezTo>
                    <a:pt x="9497" y="2547"/>
                    <a:pt x="9512" y="2543"/>
                    <a:pt x="9498" y="2464"/>
                  </a:cubicBezTo>
                  <a:cubicBezTo>
                    <a:pt x="9485" y="2383"/>
                    <a:pt x="9464" y="2392"/>
                    <a:pt x="9447" y="2356"/>
                  </a:cubicBezTo>
                  <a:close/>
                  <a:moveTo>
                    <a:pt x="5603" y="770"/>
                  </a:moveTo>
                  <a:lnTo>
                    <a:pt x="5603" y="770"/>
                  </a:lnTo>
                  <a:cubicBezTo>
                    <a:pt x="5393" y="770"/>
                    <a:pt x="5174" y="826"/>
                    <a:pt x="4914" y="953"/>
                  </a:cubicBezTo>
                  <a:cubicBezTo>
                    <a:pt x="4802" y="1219"/>
                    <a:pt x="4793" y="1638"/>
                    <a:pt x="4793" y="1904"/>
                  </a:cubicBezTo>
                  <a:lnTo>
                    <a:pt x="4793" y="2054"/>
                  </a:lnTo>
                  <a:cubicBezTo>
                    <a:pt x="4793" y="2564"/>
                    <a:pt x="5166" y="2670"/>
                    <a:pt x="5586" y="2670"/>
                  </a:cubicBezTo>
                  <a:cubicBezTo>
                    <a:pt x="5740" y="2670"/>
                    <a:pt x="5880" y="2631"/>
                    <a:pt x="6009" y="2568"/>
                  </a:cubicBezTo>
                  <a:cubicBezTo>
                    <a:pt x="6005" y="2712"/>
                    <a:pt x="5988" y="2900"/>
                    <a:pt x="5957" y="2981"/>
                  </a:cubicBezTo>
                  <a:cubicBezTo>
                    <a:pt x="5845" y="3033"/>
                    <a:pt x="5709" y="3058"/>
                    <a:pt x="5576" y="3058"/>
                  </a:cubicBezTo>
                  <a:cubicBezTo>
                    <a:pt x="5407" y="3058"/>
                    <a:pt x="5216" y="3042"/>
                    <a:pt x="4981" y="2948"/>
                  </a:cubicBezTo>
                  <a:cubicBezTo>
                    <a:pt x="4914" y="3029"/>
                    <a:pt x="4872" y="3136"/>
                    <a:pt x="4854" y="3250"/>
                  </a:cubicBezTo>
                  <a:cubicBezTo>
                    <a:pt x="5122" y="3365"/>
                    <a:pt x="5310" y="3396"/>
                    <a:pt x="5580" y="3396"/>
                  </a:cubicBezTo>
                  <a:cubicBezTo>
                    <a:pt x="5915" y="3396"/>
                    <a:pt x="6125" y="3310"/>
                    <a:pt x="6300" y="3208"/>
                  </a:cubicBezTo>
                  <a:cubicBezTo>
                    <a:pt x="6377" y="2965"/>
                    <a:pt x="6404" y="2652"/>
                    <a:pt x="6411" y="2341"/>
                  </a:cubicBezTo>
                  <a:lnTo>
                    <a:pt x="6411" y="1386"/>
                  </a:lnTo>
                  <a:cubicBezTo>
                    <a:pt x="6411" y="890"/>
                    <a:pt x="6055" y="770"/>
                    <a:pt x="5603" y="770"/>
                  </a:cubicBezTo>
                  <a:close/>
                  <a:moveTo>
                    <a:pt x="6017" y="2227"/>
                  </a:moveTo>
                  <a:lnTo>
                    <a:pt x="6017" y="2227"/>
                  </a:lnTo>
                  <a:cubicBezTo>
                    <a:pt x="5942" y="2287"/>
                    <a:pt x="5786" y="2327"/>
                    <a:pt x="5605" y="2327"/>
                  </a:cubicBezTo>
                  <a:cubicBezTo>
                    <a:pt x="5424" y="2327"/>
                    <a:pt x="5268" y="2287"/>
                    <a:pt x="5193" y="2227"/>
                  </a:cubicBezTo>
                  <a:lnTo>
                    <a:pt x="5193" y="1209"/>
                  </a:lnTo>
                  <a:cubicBezTo>
                    <a:pt x="5268" y="1149"/>
                    <a:pt x="5424" y="1109"/>
                    <a:pt x="5605" y="1109"/>
                  </a:cubicBezTo>
                  <a:cubicBezTo>
                    <a:pt x="5786" y="1109"/>
                    <a:pt x="5942" y="1149"/>
                    <a:pt x="6017" y="1209"/>
                  </a:cubicBezTo>
                  <a:lnTo>
                    <a:pt x="6017" y="2227"/>
                  </a:lnTo>
                  <a:close/>
                  <a:moveTo>
                    <a:pt x="7464" y="770"/>
                  </a:moveTo>
                  <a:lnTo>
                    <a:pt x="7464" y="770"/>
                  </a:lnTo>
                  <a:cubicBezTo>
                    <a:pt x="7254" y="770"/>
                    <a:pt x="7033" y="826"/>
                    <a:pt x="6775" y="953"/>
                  </a:cubicBezTo>
                  <a:cubicBezTo>
                    <a:pt x="6663" y="1219"/>
                    <a:pt x="6652" y="1638"/>
                    <a:pt x="6652" y="1904"/>
                  </a:cubicBezTo>
                  <a:lnTo>
                    <a:pt x="6652" y="2040"/>
                  </a:lnTo>
                  <a:cubicBezTo>
                    <a:pt x="6652" y="2547"/>
                    <a:pt x="7083" y="2649"/>
                    <a:pt x="7310" y="2649"/>
                  </a:cubicBezTo>
                  <a:cubicBezTo>
                    <a:pt x="7545" y="2649"/>
                    <a:pt x="7768" y="2568"/>
                    <a:pt x="7895" y="2439"/>
                  </a:cubicBezTo>
                  <a:lnTo>
                    <a:pt x="7926" y="2610"/>
                  </a:lnTo>
                  <a:cubicBezTo>
                    <a:pt x="8051" y="2635"/>
                    <a:pt x="8136" y="2639"/>
                    <a:pt x="8244" y="2610"/>
                  </a:cubicBezTo>
                  <a:cubicBezTo>
                    <a:pt x="8259" y="2499"/>
                    <a:pt x="8272" y="2316"/>
                    <a:pt x="8272" y="2123"/>
                  </a:cubicBezTo>
                  <a:lnTo>
                    <a:pt x="8272" y="1386"/>
                  </a:lnTo>
                  <a:cubicBezTo>
                    <a:pt x="8272" y="890"/>
                    <a:pt x="7916" y="770"/>
                    <a:pt x="7464" y="770"/>
                  </a:cubicBezTo>
                  <a:close/>
                  <a:moveTo>
                    <a:pt x="7874" y="2142"/>
                  </a:moveTo>
                  <a:lnTo>
                    <a:pt x="7874" y="2142"/>
                  </a:lnTo>
                  <a:cubicBezTo>
                    <a:pt x="7801" y="2200"/>
                    <a:pt x="7643" y="2294"/>
                    <a:pt x="7462" y="2294"/>
                  </a:cubicBezTo>
                  <a:cubicBezTo>
                    <a:pt x="7281" y="2294"/>
                    <a:pt x="7125" y="2254"/>
                    <a:pt x="7050" y="2196"/>
                  </a:cubicBezTo>
                  <a:lnTo>
                    <a:pt x="7050" y="1209"/>
                  </a:lnTo>
                  <a:cubicBezTo>
                    <a:pt x="7125" y="1149"/>
                    <a:pt x="7281" y="1109"/>
                    <a:pt x="7462" y="1109"/>
                  </a:cubicBezTo>
                  <a:cubicBezTo>
                    <a:pt x="7643" y="1109"/>
                    <a:pt x="7801" y="1149"/>
                    <a:pt x="7874" y="1209"/>
                  </a:cubicBezTo>
                  <a:lnTo>
                    <a:pt x="7874" y="2142"/>
                  </a:lnTo>
                  <a:close/>
                  <a:moveTo>
                    <a:pt x="4512" y="29"/>
                  </a:moveTo>
                  <a:lnTo>
                    <a:pt x="4512" y="29"/>
                  </a:lnTo>
                  <a:cubicBezTo>
                    <a:pt x="4375" y="0"/>
                    <a:pt x="4281" y="4"/>
                    <a:pt x="4152" y="29"/>
                  </a:cubicBezTo>
                  <a:lnTo>
                    <a:pt x="4152" y="868"/>
                  </a:lnTo>
                  <a:cubicBezTo>
                    <a:pt x="4054" y="795"/>
                    <a:pt x="3907" y="770"/>
                    <a:pt x="3744" y="770"/>
                  </a:cubicBezTo>
                  <a:cubicBezTo>
                    <a:pt x="3532" y="770"/>
                    <a:pt x="3313" y="826"/>
                    <a:pt x="3057" y="953"/>
                  </a:cubicBezTo>
                  <a:cubicBezTo>
                    <a:pt x="2958" y="1182"/>
                    <a:pt x="2939" y="1548"/>
                    <a:pt x="2935" y="1796"/>
                  </a:cubicBezTo>
                  <a:lnTo>
                    <a:pt x="2935" y="2054"/>
                  </a:lnTo>
                  <a:cubicBezTo>
                    <a:pt x="2935" y="2564"/>
                    <a:pt x="3309" y="2670"/>
                    <a:pt x="3744" y="2670"/>
                  </a:cubicBezTo>
                  <a:cubicBezTo>
                    <a:pt x="4009" y="2670"/>
                    <a:pt x="4240" y="2602"/>
                    <a:pt x="4435" y="2481"/>
                  </a:cubicBezTo>
                  <a:cubicBezTo>
                    <a:pt x="4548" y="2200"/>
                    <a:pt x="4550" y="1669"/>
                    <a:pt x="4550" y="1557"/>
                  </a:cubicBezTo>
                  <a:lnTo>
                    <a:pt x="4550" y="428"/>
                  </a:lnTo>
                  <a:cubicBezTo>
                    <a:pt x="4550" y="295"/>
                    <a:pt x="4550" y="162"/>
                    <a:pt x="4512" y="29"/>
                  </a:cubicBezTo>
                  <a:close/>
                  <a:moveTo>
                    <a:pt x="4161" y="2227"/>
                  </a:moveTo>
                  <a:lnTo>
                    <a:pt x="4161" y="2227"/>
                  </a:lnTo>
                  <a:cubicBezTo>
                    <a:pt x="4088" y="2287"/>
                    <a:pt x="3932" y="2327"/>
                    <a:pt x="3751" y="2327"/>
                  </a:cubicBezTo>
                  <a:cubicBezTo>
                    <a:pt x="3569" y="2327"/>
                    <a:pt x="3413" y="2287"/>
                    <a:pt x="3340" y="2227"/>
                  </a:cubicBezTo>
                  <a:lnTo>
                    <a:pt x="3340" y="1209"/>
                  </a:lnTo>
                  <a:cubicBezTo>
                    <a:pt x="3413" y="1149"/>
                    <a:pt x="3569" y="1109"/>
                    <a:pt x="3751" y="1109"/>
                  </a:cubicBezTo>
                  <a:cubicBezTo>
                    <a:pt x="3932" y="1109"/>
                    <a:pt x="4088" y="1149"/>
                    <a:pt x="4161" y="1209"/>
                  </a:cubicBezTo>
                  <a:lnTo>
                    <a:pt x="4161" y="22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14CA8969-55EF-5C4F-B489-FE161DB9B338}"/>
              </a:ext>
            </a:extLst>
          </p:cNvPr>
          <p:cNvSpPr>
            <a:spLocks noGrp="1"/>
          </p:cNvSpPr>
          <p:nvPr>
            <p:ph type="ctrTitle" idx="4294967295" hasCustomPrompt="1"/>
          </p:nvPr>
        </p:nvSpPr>
        <p:spPr>
          <a:xfrm>
            <a:off x="1515762" y="1227052"/>
            <a:ext cx="9442450" cy="3703637"/>
          </a:xfr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defRPr sz="4000" b="0" i="0" baseline="0">
                <a:solidFill>
                  <a:schemeClr val="tx2"/>
                </a:solidFill>
                <a:latin typeface="gatebase Medium" pitchFamily="2" charset="77"/>
                <a:cs typeface="gatebase Medium" pitchFamily="2" charset="77"/>
              </a:defRPr>
            </a:lvl1pPr>
          </a:lstStyle>
          <a:p>
            <a:r>
              <a:rPr lang="en-US" sz="4800"/>
              <a:t>“A very wise and interesting quote from someone great can go in this text box.”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0CE5376-92BC-A148-80C1-38A04D9566FD}"/>
              </a:ext>
            </a:extLst>
          </p:cNvPr>
          <p:cNvSpPr>
            <a:spLocks noGrp="1"/>
          </p:cNvSpPr>
          <p:nvPr>
            <p:ph type="subTitle" idx="4294967295" hasCustomPrompt="1"/>
          </p:nvPr>
        </p:nvSpPr>
        <p:spPr>
          <a:xfrm>
            <a:off x="1515762" y="4930689"/>
            <a:ext cx="9442450" cy="881063"/>
          </a:xfrm>
        </p:spPr>
        <p:txBody>
          <a:bodyPr/>
          <a:lstStyle>
            <a:lvl1pPr marL="0" indent="0" algn="ctr">
              <a:buNone/>
              <a:defRPr sz="3200" b="0" i="0" baseline="0">
                <a:solidFill>
                  <a:schemeClr val="tx1"/>
                </a:solidFill>
                <a:latin typeface="Roboto Bold"/>
                <a:cs typeface="Roboto Bold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>
                <a:solidFill>
                  <a:schemeClr val="tx1"/>
                </a:solidFill>
              </a:rPr>
              <a:t>Person or Company Logo</a:t>
            </a:r>
          </a:p>
        </p:txBody>
      </p:sp>
    </p:spTree>
    <p:extLst>
      <p:ext uri="{BB962C8B-B14F-4D97-AF65-F5344CB8AC3E}">
        <p14:creationId xmlns:p14="http://schemas.microsoft.com/office/powerpoint/2010/main" val="28184668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1652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reaker No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828F324-3C1C-BC4C-99C0-268B62C4210C}"/>
              </a:ext>
            </a:extLst>
          </p:cNvPr>
          <p:cNvGrpSpPr/>
          <p:nvPr userDrawn="1"/>
        </p:nvGrpSpPr>
        <p:grpSpPr>
          <a:xfrm>
            <a:off x="10061333" y="6101613"/>
            <a:ext cx="1783531" cy="426186"/>
            <a:chOff x="676275" y="1096963"/>
            <a:chExt cx="5354638" cy="1279525"/>
          </a:xfrm>
        </p:grpSpPr>
        <p:sp>
          <p:nvSpPr>
            <p:cNvPr id="12" name="Freeform 1">
              <a:extLst>
                <a:ext uri="{FF2B5EF4-FFF2-40B4-BE49-F238E27FC236}">
                  <a16:creationId xmlns:a16="http://schemas.microsoft.com/office/drawing/2014/main" id="{D0A15D9C-51F1-1449-AC10-D78E55B44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" y="1096963"/>
              <a:ext cx="960438" cy="1279525"/>
            </a:xfrm>
            <a:custGeom>
              <a:avLst/>
              <a:gdLst>
                <a:gd name="T0" fmla="*/ 2027 w 2667"/>
                <a:gd name="T1" fmla="*/ 1613 h 3553"/>
                <a:gd name="T2" fmla="*/ 1030 w 2667"/>
                <a:gd name="T3" fmla="*/ 1588 h 3553"/>
                <a:gd name="T4" fmla="*/ 1376 w 2667"/>
                <a:gd name="T5" fmla="*/ 1956 h 3553"/>
                <a:gd name="T6" fmla="*/ 2027 w 2667"/>
                <a:gd name="T7" fmla="*/ 1938 h 3553"/>
                <a:gd name="T8" fmla="*/ 2027 w 2667"/>
                <a:gd name="T9" fmla="*/ 1613 h 3553"/>
                <a:gd name="T10" fmla="*/ 1877 w 2667"/>
                <a:gd name="T11" fmla="*/ 2483 h 3553"/>
                <a:gd name="T12" fmla="*/ 2027 w 2667"/>
                <a:gd name="T13" fmla="*/ 2466 h 3553"/>
                <a:gd name="T14" fmla="*/ 2027 w 2667"/>
                <a:gd name="T15" fmla="*/ 2154 h 3553"/>
                <a:gd name="T16" fmla="*/ 1590 w 2667"/>
                <a:gd name="T17" fmla="*/ 2179 h 3553"/>
                <a:gd name="T18" fmla="*/ 1877 w 2667"/>
                <a:gd name="T19" fmla="*/ 2483 h 3553"/>
                <a:gd name="T20" fmla="*/ 0 w 2667"/>
                <a:gd name="T21" fmla="*/ 2679 h 3553"/>
                <a:gd name="T22" fmla="*/ 1615 w 2667"/>
                <a:gd name="T23" fmla="*/ 2510 h 3553"/>
                <a:gd name="T24" fmla="*/ 1305 w 2667"/>
                <a:gd name="T25" fmla="*/ 2196 h 3553"/>
                <a:gd name="T26" fmla="*/ 0 w 2667"/>
                <a:gd name="T27" fmla="*/ 2271 h 3553"/>
                <a:gd name="T28" fmla="*/ 0 w 2667"/>
                <a:gd name="T29" fmla="*/ 2679 h 3553"/>
                <a:gd name="T30" fmla="*/ 699 w 2667"/>
                <a:gd name="T31" fmla="*/ 1580 h 3553"/>
                <a:gd name="T32" fmla="*/ 0 w 2667"/>
                <a:gd name="T33" fmla="*/ 1563 h 3553"/>
                <a:gd name="T34" fmla="*/ 0 w 2667"/>
                <a:gd name="T35" fmla="*/ 1988 h 3553"/>
                <a:gd name="T36" fmla="*/ 1076 w 2667"/>
                <a:gd name="T37" fmla="*/ 1963 h 3553"/>
                <a:gd name="T38" fmla="*/ 699 w 2667"/>
                <a:gd name="T39" fmla="*/ 1580 h 3553"/>
                <a:gd name="T40" fmla="*/ 781 w 2667"/>
                <a:gd name="T41" fmla="*/ 1326 h 3553"/>
                <a:gd name="T42" fmla="*/ 2027 w 2667"/>
                <a:gd name="T43" fmla="*/ 1397 h 3553"/>
                <a:gd name="T44" fmla="*/ 2027 w 2667"/>
                <a:gd name="T45" fmla="*/ 1086 h 3553"/>
                <a:gd name="T46" fmla="*/ 393 w 2667"/>
                <a:gd name="T47" fmla="*/ 914 h 3553"/>
                <a:gd name="T48" fmla="*/ 781 w 2667"/>
                <a:gd name="T49" fmla="*/ 1326 h 3553"/>
                <a:gd name="T50" fmla="*/ 0 w 2667"/>
                <a:gd name="T51" fmla="*/ 874 h 3553"/>
                <a:gd name="T52" fmla="*/ 0 w 2667"/>
                <a:gd name="T53" fmla="*/ 1282 h 3553"/>
                <a:gd name="T54" fmla="*/ 427 w 2667"/>
                <a:gd name="T55" fmla="*/ 1307 h 3553"/>
                <a:gd name="T56" fmla="*/ 0 w 2667"/>
                <a:gd name="T57" fmla="*/ 874 h 3553"/>
                <a:gd name="T58" fmla="*/ 2115 w 2667"/>
                <a:gd name="T59" fmla="*/ 2697 h 3553"/>
                <a:gd name="T60" fmla="*/ 2115 w 2667"/>
                <a:gd name="T61" fmla="*/ 2697 h 3553"/>
                <a:gd name="T62" fmla="*/ 2200 w 2667"/>
                <a:gd name="T63" fmla="*/ 2566 h 3553"/>
                <a:gd name="T64" fmla="*/ 2200 w 2667"/>
                <a:gd name="T65" fmla="*/ 986 h 3553"/>
                <a:gd name="T66" fmla="*/ 2115 w 2667"/>
                <a:gd name="T67" fmla="*/ 855 h 3553"/>
                <a:gd name="T68" fmla="*/ 0 w 2667"/>
                <a:gd name="T69" fmla="*/ 556 h 3553"/>
                <a:gd name="T70" fmla="*/ 0 w 2667"/>
                <a:gd name="T71" fmla="*/ 289 h 3553"/>
                <a:gd name="T72" fmla="*/ 1334 w 2667"/>
                <a:gd name="T73" fmla="*/ 0 h 3553"/>
                <a:gd name="T74" fmla="*/ 2666 w 2667"/>
                <a:gd name="T75" fmla="*/ 289 h 3553"/>
                <a:gd name="T76" fmla="*/ 2666 w 2667"/>
                <a:gd name="T77" fmla="*/ 3261 h 3553"/>
                <a:gd name="T78" fmla="*/ 1334 w 2667"/>
                <a:gd name="T79" fmla="*/ 3552 h 3553"/>
                <a:gd name="T80" fmla="*/ 0 w 2667"/>
                <a:gd name="T81" fmla="*/ 3261 h 3553"/>
                <a:gd name="T82" fmla="*/ 0 w 2667"/>
                <a:gd name="T83" fmla="*/ 2996 h 3553"/>
                <a:gd name="T84" fmla="*/ 2115 w 2667"/>
                <a:gd name="T85" fmla="*/ 2697 h 3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67" h="3553">
                  <a:moveTo>
                    <a:pt x="2027" y="1613"/>
                  </a:moveTo>
                  <a:lnTo>
                    <a:pt x="1030" y="1588"/>
                  </a:lnTo>
                  <a:lnTo>
                    <a:pt x="1376" y="1956"/>
                  </a:lnTo>
                  <a:lnTo>
                    <a:pt x="2027" y="1938"/>
                  </a:lnTo>
                  <a:lnTo>
                    <a:pt x="2027" y="1613"/>
                  </a:lnTo>
                  <a:close/>
                  <a:moveTo>
                    <a:pt x="1877" y="2483"/>
                  </a:moveTo>
                  <a:lnTo>
                    <a:pt x="2027" y="2466"/>
                  </a:lnTo>
                  <a:lnTo>
                    <a:pt x="2027" y="2154"/>
                  </a:lnTo>
                  <a:lnTo>
                    <a:pt x="1590" y="2179"/>
                  </a:lnTo>
                  <a:lnTo>
                    <a:pt x="1877" y="2483"/>
                  </a:lnTo>
                  <a:close/>
                  <a:moveTo>
                    <a:pt x="0" y="2679"/>
                  </a:moveTo>
                  <a:lnTo>
                    <a:pt x="1615" y="2510"/>
                  </a:lnTo>
                  <a:lnTo>
                    <a:pt x="1305" y="2196"/>
                  </a:lnTo>
                  <a:lnTo>
                    <a:pt x="0" y="2271"/>
                  </a:lnTo>
                  <a:lnTo>
                    <a:pt x="0" y="2679"/>
                  </a:lnTo>
                  <a:close/>
                  <a:moveTo>
                    <a:pt x="699" y="1580"/>
                  </a:moveTo>
                  <a:lnTo>
                    <a:pt x="0" y="1563"/>
                  </a:lnTo>
                  <a:lnTo>
                    <a:pt x="0" y="1988"/>
                  </a:lnTo>
                  <a:lnTo>
                    <a:pt x="1076" y="1963"/>
                  </a:lnTo>
                  <a:lnTo>
                    <a:pt x="699" y="1580"/>
                  </a:lnTo>
                  <a:close/>
                  <a:moveTo>
                    <a:pt x="781" y="1326"/>
                  </a:moveTo>
                  <a:lnTo>
                    <a:pt x="2027" y="1397"/>
                  </a:lnTo>
                  <a:lnTo>
                    <a:pt x="2027" y="1086"/>
                  </a:lnTo>
                  <a:lnTo>
                    <a:pt x="393" y="914"/>
                  </a:lnTo>
                  <a:lnTo>
                    <a:pt x="781" y="1326"/>
                  </a:lnTo>
                  <a:close/>
                  <a:moveTo>
                    <a:pt x="0" y="874"/>
                  </a:moveTo>
                  <a:lnTo>
                    <a:pt x="0" y="1282"/>
                  </a:lnTo>
                  <a:lnTo>
                    <a:pt x="427" y="1307"/>
                  </a:lnTo>
                  <a:lnTo>
                    <a:pt x="0" y="874"/>
                  </a:lnTo>
                  <a:close/>
                  <a:moveTo>
                    <a:pt x="2115" y="2697"/>
                  </a:moveTo>
                  <a:lnTo>
                    <a:pt x="2115" y="2697"/>
                  </a:lnTo>
                  <a:cubicBezTo>
                    <a:pt x="2154" y="2691"/>
                    <a:pt x="2200" y="2643"/>
                    <a:pt x="2200" y="2566"/>
                  </a:cubicBezTo>
                  <a:lnTo>
                    <a:pt x="2200" y="986"/>
                  </a:lnTo>
                  <a:cubicBezTo>
                    <a:pt x="2200" y="911"/>
                    <a:pt x="2156" y="861"/>
                    <a:pt x="2115" y="855"/>
                  </a:cubicBezTo>
                  <a:lnTo>
                    <a:pt x="0" y="556"/>
                  </a:lnTo>
                  <a:lnTo>
                    <a:pt x="0" y="289"/>
                  </a:lnTo>
                  <a:cubicBezTo>
                    <a:pt x="239" y="118"/>
                    <a:pt x="745" y="0"/>
                    <a:pt x="1334" y="0"/>
                  </a:cubicBezTo>
                  <a:cubicBezTo>
                    <a:pt x="1921" y="0"/>
                    <a:pt x="2427" y="118"/>
                    <a:pt x="2666" y="289"/>
                  </a:cubicBezTo>
                  <a:lnTo>
                    <a:pt x="2666" y="3261"/>
                  </a:lnTo>
                  <a:cubicBezTo>
                    <a:pt x="2427" y="3433"/>
                    <a:pt x="1921" y="3552"/>
                    <a:pt x="1334" y="3552"/>
                  </a:cubicBezTo>
                  <a:cubicBezTo>
                    <a:pt x="745" y="3552"/>
                    <a:pt x="239" y="3433"/>
                    <a:pt x="0" y="3261"/>
                  </a:cubicBezTo>
                  <a:lnTo>
                    <a:pt x="0" y="2996"/>
                  </a:lnTo>
                  <a:lnTo>
                    <a:pt x="2115" y="26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">
              <a:extLst>
                <a:ext uri="{FF2B5EF4-FFF2-40B4-BE49-F238E27FC236}">
                  <a16:creationId xmlns:a16="http://schemas.microsoft.com/office/drawing/2014/main" id="{3ED01779-C7E5-4241-A82E-60E0762E3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663" y="1123950"/>
              <a:ext cx="4032250" cy="1222375"/>
            </a:xfrm>
            <a:custGeom>
              <a:avLst/>
              <a:gdLst>
                <a:gd name="T0" fmla="*/ 0 w 11202"/>
                <a:gd name="T1" fmla="*/ 1911 h 3397"/>
                <a:gd name="T2" fmla="*/ 984 w 11202"/>
                <a:gd name="T3" fmla="*/ 1130 h 3397"/>
                <a:gd name="T4" fmla="*/ 401 w 11202"/>
                <a:gd name="T5" fmla="*/ 2610 h 3397"/>
                <a:gd name="T6" fmla="*/ 2071 w 11202"/>
                <a:gd name="T7" fmla="*/ 1929 h 3397"/>
                <a:gd name="T8" fmla="*/ 1515 w 11202"/>
                <a:gd name="T9" fmla="*/ 2044 h 3397"/>
                <a:gd name="T10" fmla="*/ 2635 w 11202"/>
                <a:gd name="T11" fmla="*/ 2495 h 3397"/>
                <a:gd name="T12" fmla="*/ 1117 w 11202"/>
                <a:gd name="T13" fmla="*/ 1815 h 3397"/>
                <a:gd name="T14" fmla="*/ 2720 w 11202"/>
                <a:gd name="T15" fmla="*/ 1386 h 3397"/>
                <a:gd name="T16" fmla="*/ 1935 w 11202"/>
                <a:gd name="T17" fmla="*/ 1113 h 3397"/>
                <a:gd name="T18" fmla="*/ 1523 w 11202"/>
                <a:gd name="T19" fmla="*/ 1586 h 3397"/>
                <a:gd name="T20" fmla="*/ 2335 w 11202"/>
                <a:gd name="T21" fmla="*/ 1396 h 3397"/>
                <a:gd name="T22" fmla="*/ 10554 w 11202"/>
                <a:gd name="T23" fmla="*/ 1929 h 3397"/>
                <a:gd name="T24" fmla="*/ 10487 w 11202"/>
                <a:gd name="T25" fmla="*/ 2331 h 3397"/>
                <a:gd name="T26" fmla="*/ 10417 w 11202"/>
                <a:gd name="T27" fmla="*/ 2670 h 3397"/>
                <a:gd name="T28" fmla="*/ 9751 w 11202"/>
                <a:gd name="T29" fmla="*/ 959 h 3397"/>
                <a:gd name="T30" fmla="*/ 11118 w 11202"/>
                <a:gd name="T31" fmla="*/ 1886 h 3397"/>
                <a:gd name="T32" fmla="*/ 10417 w 11202"/>
                <a:gd name="T33" fmla="*/ 1113 h 3397"/>
                <a:gd name="T34" fmla="*/ 10425 w 11202"/>
                <a:gd name="T35" fmla="*/ 1627 h 3397"/>
                <a:gd name="T36" fmla="*/ 10417 w 11202"/>
                <a:gd name="T37" fmla="*/ 1113 h 3397"/>
                <a:gd name="T38" fmla="*/ 9323 w 11202"/>
                <a:gd name="T39" fmla="*/ 2366 h 3397"/>
                <a:gd name="T40" fmla="*/ 9366 w 11202"/>
                <a:gd name="T41" fmla="*/ 1190 h 3397"/>
                <a:gd name="T42" fmla="*/ 8910 w 11202"/>
                <a:gd name="T43" fmla="*/ 403 h 3397"/>
                <a:gd name="T44" fmla="*/ 8515 w 11202"/>
                <a:gd name="T45" fmla="*/ 2092 h 3397"/>
                <a:gd name="T46" fmla="*/ 9498 w 11202"/>
                <a:gd name="T47" fmla="*/ 2464 h 3397"/>
                <a:gd name="T48" fmla="*/ 5603 w 11202"/>
                <a:gd name="T49" fmla="*/ 770 h 3397"/>
                <a:gd name="T50" fmla="*/ 4793 w 11202"/>
                <a:gd name="T51" fmla="*/ 2054 h 3397"/>
                <a:gd name="T52" fmla="*/ 5957 w 11202"/>
                <a:gd name="T53" fmla="*/ 2981 h 3397"/>
                <a:gd name="T54" fmla="*/ 4854 w 11202"/>
                <a:gd name="T55" fmla="*/ 3250 h 3397"/>
                <a:gd name="T56" fmla="*/ 6411 w 11202"/>
                <a:gd name="T57" fmla="*/ 2341 h 3397"/>
                <a:gd name="T58" fmla="*/ 6017 w 11202"/>
                <a:gd name="T59" fmla="*/ 2227 h 3397"/>
                <a:gd name="T60" fmla="*/ 5193 w 11202"/>
                <a:gd name="T61" fmla="*/ 2227 h 3397"/>
                <a:gd name="T62" fmla="*/ 6017 w 11202"/>
                <a:gd name="T63" fmla="*/ 1209 h 3397"/>
                <a:gd name="T64" fmla="*/ 7464 w 11202"/>
                <a:gd name="T65" fmla="*/ 770 h 3397"/>
                <a:gd name="T66" fmla="*/ 6652 w 11202"/>
                <a:gd name="T67" fmla="*/ 2040 h 3397"/>
                <a:gd name="T68" fmla="*/ 7926 w 11202"/>
                <a:gd name="T69" fmla="*/ 2610 h 3397"/>
                <a:gd name="T70" fmla="*/ 8272 w 11202"/>
                <a:gd name="T71" fmla="*/ 1386 h 3397"/>
                <a:gd name="T72" fmla="*/ 7874 w 11202"/>
                <a:gd name="T73" fmla="*/ 2142 h 3397"/>
                <a:gd name="T74" fmla="*/ 7050 w 11202"/>
                <a:gd name="T75" fmla="*/ 1209 h 3397"/>
                <a:gd name="T76" fmla="*/ 7874 w 11202"/>
                <a:gd name="T77" fmla="*/ 2142 h 3397"/>
                <a:gd name="T78" fmla="*/ 4152 w 11202"/>
                <a:gd name="T79" fmla="*/ 29 h 3397"/>
                <a:gd name="T80" fmla="*/ 3057 w 11202"/>
                <a:gd name="T81" fmla="*/ 953 h 3397"/>
                <a:gd name="T82" fmla="*/ 3744 w 11202"/>
                <a:gd name="T83" fmla="*/ 2670 h 3397"/>
                <a:gd name="T84" fmla="*/ 4550 w 11202"/>
                <a:gd name="T85" fmla="*/ 428 h 3397"/>
                <a:gd name="T86" fmla="*/ 4161 w 11202"/>
                <a:gd name="T87" fmla="*/ 2227 h 3397"/>
                <a:gd name="T88" fmla="*/ 3340 w 11202"/>
                <a:gd name="T89" fmla="*/ 1209 h 3397"/>
                <a:gd name="T90" fmla="*/ 4161 w 11202"/>
                <a:gd name="T91" fmla="*/ 2227 h 3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202" h="3397">
                  <a:moveTo>
                    <a:pt x="0" y="2271"/>
                  </a:moveTo>
                  <a:lnTo>
                    <a:pt x="0" y="2271"/>
                  </a:lnTo>
                  <a:lnTo>
                    <a:pt x="0" y="1911"/>
                  </a:lnTo>
                  <a:cubicBezTo>
                    <a:pt x="0" y="1644"/>
                    <a:pt x="8" y="1221"/>
                    <a:pt x="123" y="955"/>
                  </a:cubicBezTo>
                  <a:cubicBezTo>
                    <a:pt x="406" y="816"/>
                    <a:pt x="710" y="749"/>
                    <a:pt x="1047" y="791"/>
                  </a:cubicBezTo>
                  <a:cubicBezTo>
                    <a:pt x="1065" y="916"/>
                    <a:pt x="1047" y="1030"/>
                    <a:pt x="984" y="1130"/>
                  </a:cubicBezTo>
                  <a:cubicBezTo>
                    <a:pt x="812" y="1103"/>
                    <a:pt x="641" y="1124"/>
                    <a:pt x="470" y="1198"/>
                  </a:cubicBezTo>
                  <a:cubicBezTo>
                    <a:pt x="406" y="1394"/>
                    <a:pt x="401" y="1700"/>
                    <a:pt x="401" y="1873"/>
                  </a:cubicBezTo>
                  <a:lnTo>
                    <a:pt x="401" y="2610"/>
                  </a:lnTo>
                  <a:cubicBezTo>
                    <a:pt x="270" y="2631"/>
                    <a:pt x="191" y="2631"/>
                    <a:pt x="39" y="2610"/>
                  </a:cubicBezTo>
                  <a:cubicBezTo>
                    <a:pt x="0" y="2499"/>
                    <a:pt x="0" y="2387"/>
                    <a:pt x="0" y="2271"/>
                  </a:cubicBezTo>
                  <a:close/>
                  <a:moveTo>
                    <a:pt x="2071" y="1929"/>
                  </a:moveTo>
                  <a:lnTo>
                    <a:pt x="2071" y="1929"/>
                  </a:lnTo>
                  <a:cubicBezTo>
                    <a:pt x="1925" y="1929"/>
                    <a:pt x="1686" y="1921"/>
                    <a:pt x="1515" y="1890"/>
                  </a:cubicBezTo>
                  <a:lnTo>
                    <a:pt x="1515" y="2044"/>
                  </a:lnTo>
                  <a:cubicBezTo>
                    <a:pt x="1515" y="2316"/>
                    <a:pt x="1783" y="2331"/>
                    <a:pt x="2006" y="2331"/>
                  </a:cubicBezTo>
                  <a:cubicBezTo>
                    <a:pt x="2164" y="2331"/>
                    <a:pt x="2391" y="2302"/>
                    <a:pt x="2568" y="2239"/>
                  </a:cubicBezTo>
                  <a:cubicBezTo>
                    <a:pt x="2627" y="2319"/>
                    <a:pt x="2649" y="2400"/>
                    <a:pt x="2635" y="2495"/>
                  </a:cubicBezTo>
                  <a:cubicBezTo>
                    <a:pt x="2435" y="2606"/>
                    <a:pt x="2202" y="2670"/>
                    <a:pt x="1935" y="2670"/>
                  </a:cubicBezTo>
                  <a:cubicBezTo>
                    <a:pt x="1502" y="2670"/>
                    <a:pt x="1117" y="2564"/>
                    <a:pt x="1117" y="2054"/>
                  </a:cubicBezTo>
                  <a:lnTo>
                    <a:pt x="1117" y="1815"/>
                  </a:lnTo>
                  <a:cubicBezTo>
                    <a:pt x="1117" y="1565"/>
                    <a:pt x="1167" y="1198"/>
                    <a:pt x="1267" y="959"/>
                  </a:cubicBezTo>
                  <a:cubicBezTo>
                    <a:pt x="1502" y="834"/>
                    <a:pt x="1729" y="770"/>
                    <a:pt x="1938" y="770"/>
                  </a:cubicBezTo>
                  <a:cubicBezTo>
                    <a:pt x="2395" y="770"/>
                    <a:pt x="2720" y="911"/>
                    <a:pt x="2720" y="1386"/>
                  </a:cubicBezTo>
                  <a:cubicBezTo>
                    <a:pt x="2720" y="1509"/>
                    <a:pt x="2687" y="1758"/>
                    <a:pt x="2635" y="1886"/>
                  </a:cubicBezTo>
                  <a:cubicBezTo>
                    <a:pt x="2481" y="1904"/>
                    <a:pt x="2271" y="1929"/>
                    <a:pt x="2071" y="1929"/>
                  </a:cubicBezTo>
                  <a:close/>
                  <a:moveTo>
                    <a:pt x="1935" y="1113"/>
                  </a:moveTo>
                  <a:lnTo>
                    <a:pt x="1935" y="1113"/>
                  </a:lnTo>
                  <a:cubicBezTo>
                    <a:pt x="1817" y="1113"/>
                    <a:pt x="1706" y="1144"/>
                    <a:pt x="1590" y="1203"/>
                  </a:cubicBezTo>
                  <a:cubicBezTo>
                    <a:pt x="1553" y="1309"/>
                    <a:pt x="1530" y="1455"/>
                    <a:pt x="1523" y="1586"/>
                  </a:cubicBezTo>
                  <a:cubicBezTo>
                    <a:pt x="1681" y="1627"/>
                    <a:pt x="1809" y="1627"/>
                    <a:pt x="1942" y="1627"/>
                  </a:cubicBezTo>
                  <a:cubicBezTo>
                    <a:pt x="2096" y="1627"/>
                    <a:pt x="2208" y="1617"/>
                    <a:pt x="2306" y="1596"/>
                  </a:cubicBezTo>
                  <a:cubicBezTo>
                    <a:pt x="2327" y="1529"/>
                    <a:pt x="2335" y="1463"/>
                    <a:pt x="2335" y="1396"/>
                  </a:cubicBezTo>
                  <a:cubicBezTo>
                    <a:pt x="2335" y="1159"/>
                    <a:pt x="2139" y="1113"/>
                    <a:pt x="1935" y="1113"/>
                  </a:cubicBezTo>
                  <a:close/>
                  <a:moveTo>
                    <a:pt x="10554" y="1929"/>
                  </a:moveTo>
                  <a:lnTo>
                    <a:pt x="10554" y="1929"/>
                  </a:lnTo>
                  <a:cubicBezTo>
                    <a:pt x="10408" y="1929"/>
                    <a:pt x="10170" y="1921"/>
                    <a:pt x="9999" y="1890"/>
                  </a:cubicBezTo>
                  <a:lnTo>
                    <a:pt x="9999" y="2044"/>
                  </a:lnTo>
                  <a:cubicBezTo>
                    <a:pt x="9999" y="2316"/>
                    <a:pt x="10264" y="2331"/>
                    <a:pt x="10487" y="2331"/>
                  </a:cubicBezTo>
                  <a:cubicBezTo>
                    <a:pt x="10645" y="2331"/>
                    <a:pt x="10872" y="2302"/>
                    <a:pt x="11051" y="2239"/>
                  </a:cubicBezTo>
                  <a:cubicBezTo>
                    <a:pt x="11110" y="2319"/>
                    <a:pt x="11132" y="2400"/>
                    <a:pt x="11118" y="2495"/>
                  </a:cubicBezTo>
                  <a:cubicBezTo>
                    <a:pt x="10918" y="2606"/>
                    <a:pt x="10683" y="2670"/>
                    <a:pt x="10417" y="2670"/>
                  </a:cubicBezTo>
                  <a:cubicBezTo>
                    <a:pt x="9985" y="2670"/>
                    <a:pt x="9600" y="2564"/>
                    <a:pt x="9600" y="2054"/>
                  </a:cubicBezTo>
                  <a:lnTo>
                    <a:pt x="9600" y="1815"/>
                  </a:lnTo>
                  <a:cubicBezTo>
                    <a:pt x="9600" y="1565"/>
                    <a:pt x="9649" y="1198"/>
                    <a:pt x="9751" y="959"/>
                  </a:cubicBezTo>
                  <a:cubicBezTo>
                    <a:pt x="9985" y="834"/>
                    <a:pt x="10212" y="770"/>
                    <a:pt x="10421" y="770"/>
                  </a:cubicBezTo>
                  <a:cubicBezTo>
                    <a:pt x="10875" y="770"/>
                    <a:pt x="11201" y="911"/>
                    <a:pt x="11201" y="1386"/>
                  </a:cubicBezTo>
                  <a:cubicBezTo>
                    <a:pt x="11201" y="1509"/>
                    <a:pt x="11170" y="1758"/>
                    <a:pt x="11118" y="1886"/>
                  </a:cubicBezTo>
                  <a:cubicBezTo>
                    <a:pt x="10962" y="1904"/>
                    <a:pt x="10752" y="1929"/>
                    <a:pt x="10554" y="1929"/>
                  </a:cubicBezTo>
                  <a:close/>
                  <a:moveTo>
                    <a:pt x="10417" y="1113"/>
                  </a:moveTo>
                  <a:lnTo>
                    <a:pt x="10417" y="1113"/>
                  </a:lnTo>
                  <a:cubicBezTo>
                    <a:pt x="10299" y="1113"/>
                    <a:pt x="10187" y="1144"/>
                    <a:pt x="10072" y="1203"/>
                  </a:cubicBezTo>
                  <a:cubicBezTo>
                    <a:pt x="10037" y="1309"/>
                    <a:pt x="10012" y="1455"/>
                    <a:pt x="10007" y="1586"/>
                  </a:cubicBezTo>
                  <a:cubicBezTo>
                    <a:pt x="10162" y="1627"/>
                    <a:pt x="10293" y="1627"/>
                    <a:pt x="10425" y="1627"/>
                  </a:cubicBezTo>
                  <a:cubicBezTo>
                    <a:pt x="10579" y="1627"/>
                    <a:pt x="10691" y="1617"/>
                    <a:pt x="10789" y="1596"/>
                  </a:cubicBezTo>
                  <a:cubicBezTo>
                    <a:pt x="10810" y="1529"/>
                    <a:pt x="10816" y="1463"/>
                    <a:pt x="10816" y="1396"/>
                  </a:cubicBezTo>
                  <a:cubicBezTo>
                    <a:pt x="10816" y="1159"/>
                    <a:pt x="10620" y="1113"/>
                    <a:pt x="10417" y="1113"/>
                  </a:cubicBezTo>
                  <a:close/>
                  <a:moveTo>
                    <a:pt x="9447" y="2356"/>
                  </a:moveTo>
                  <a:lnTo>
                    <a:pt x="9447" y="2356"/>
                  </a:lnTo>
                  <a:cubicBezTo>
                    <a:pt x="9371" y="2364"/>
                    <a:pt x="9348" y="2366"/>
                    <a:pt x="9323" y="2366"/>
                  </a:cubicBezTo>
                  <a:cubicBezTo>
                    <a:pt x="9119" y="2366"/>
                    <a:pt x="8910" y="2352"/>
                    <a:pt x="8910" y="2071"/>
                  </a:cubicBezTo>
                  <a:lnTo>
                    <a:pt x="8910" y="1190"/>
                  </a:lnTo>
                  <a:lnTo>
                    <a:pt x="9366" y="1190"/>
                  </a:lnTo>
                  <a:cubicBezTo>
                    <a:pt x="9400" y="1078"/>
                    <a:pt x="9400" y="963"/>
                    <a:pt x="9366" y="851"/>
                  </a:cubicBezTo>
                  <a:lnTo>
                    <a:pt x="8910" y="851"/>
                  </a:lnTo>
                  <a:lnTo>
                    <a:pt x="8910" y="403"/>
                  </a:lnTo>
                  <a:cubicBezTo>
                    <a:pt x="8784" y="372"/>
                    <a:pt x="8665" y="372"/>
                    <a:pt x="8553" y="406"/>
                  </a:cubicBezTo>
                  <a:cubicBezTo>
                    <a:pt x="8515" y="574"/>
                    <a:pt x="8515" y="761"/>
                    <a:pt x="8515" y="924"/>
                  </a:cubicBezTo>
                  <a:lnTo>
                    <a:pt x="8515" y="2092"/>
                  </a:lnTo>
                  <a:cubicBezTo>
                    <a:pt x="8515" y="2556"/>
                    <a:pt x="8861" y="2660"/>
                    <a:pt x="9060" y="2664"/>
                  </a:cubicBezTo>
                  <a:cubicBezTo>
                    <a:pt x="9306" y="2670"/>
                    <a:pt x="9439" y="2618"/>
                    <a:pt x="9497" y="2589"/>
                  </a:cubicBezTo>
                  <a:cubicBezTo>
                    <a:pt x="9497" y="2547"/>
                    <a:pt x="9512" y="2543"/>
                    <a:pt x="9498" y="2464"/>
                  </a:cubicBezTo>
                  <a:cubicBezTo>
                    <a:pt x="9485" y="2383"/>
                    <a:pt x="9464" y="2392"/>
                    <a:pt x="9447" y="2356"/>
                  </a:cubicBezTo>
                  <a:close/>
                  <a:moveTo>
                    <a:pt x="5603" y="770"/>
                  </a:moveTo>
                  <a:lnTo>
                    <a:pt x="5603" y="770"/>
                  </a:lnTo>
                  <a:cubicBezTo>
                    <a:pt x="5393" y="770"/>
                    <a:pt x="5174" y="826"/>
                    <a:pt x="4914" y="953"/>
                  </a:cubicBezTo>
                  <a:cubicBezTo>
                    <a:pt x="4802" y="1219"/>
                    <a:pt x="4793" y="1638"/>
                    <a:pt x="4793" y="1904"/>
                  </a:cubicBezTo>
                  <a:lnTo>
                    <a:pt x="4793" y="2054"/>
                  </a:lnTo>
                  <a:cubicBezTo>
                    <a:pt x="4793" y="2564"/>
                    <a:pt x="5166" y="2670"/>
                    <a:pt x="5586" y="2670"/>
                  </a:cubicBezTo>
                  <a:cubicBezTo>
                    <a:pt x="5740" y="2670"/>
                    <a:pt x="5880" y="2631"/>
                    <a:pt x="6009" y="2568"/>
                  </a:cubicBezTo>
                  <a:cubicBezTo>
                    <a:pt x="6005" y="2712"/>
                    <a:pt x="5988" y="2900"/>
                    <a:pt x="5957" y="2981"/>
                  </a:cubicBezTo>
                  <a:cubicBezTo>
                    <a:pt x="5845" y="3033"/>
                    <a:pt x="5709" y="3058"/>
                    <a:pt x="5576" y="3058"/>
                  </a:cubicBezTo>
                  <a:cubicBezTo>
                    <a:pt x="5407" y="3058"/>
                    <a:pt x="5216" y="3042"/>
                    <a:pt x="4981" y="2948"/>
                  </a:cubicBezTo>
                  <a:cubicBezTo>
                    <a:pt x="4914" y="3029"/>
                    <a:pt x="4872" y="3136"/>
                    <a:pt x="4854" y="3250"/>
                  </a:cubicBezTo>
                  <a:cubicBezTo>
                    <a:pt x="5122" y="3365"/>
                    <a:pt x="5310" y="3396"/>
                    <a:pt x="5580" y="3396"/>
                  </a:cubicBezTo>
                  <a:cubicBezTo>
                    <a:pt x="5915" y="3396"/>
                    <a:pt x="6125" y="3310"/>
                    <a:pt x="6300" y="3208"/>
                  </a:cubicBezTo>
                  <a:cubicBezTo>
                    <a:pt x="6377" y="2965"/>
                    <a:pt x="6404" y="2652"/>
                    <a:pt x="6411" y="2341"/>
                  </a:cubicBezTo>
                  <a:lnTo>
                    <a:pt x="6411" y="1386"/>
                  </a:lnTo>
                  <a:cubicBezTo>
                    <a:pt x="6411" y="890"/>
                    <a:pt x="6055" y="770"/>
                    <a:pt x="5603" y="770"/>
                  </a:cubicBezTo>
                  <a:close/>
                  <a:moveTo>
                    <a:pt x="6017" y="2227"/>
                  </a:moveTo>
                  <a:lnTo>
                    <a:pt x="6017" y="2227"/>
                  </a:lnTo>
                  <a:cubicBezTo>
                    <a:pt x="5942" y="2287"/>
                    <a:pt x="5786" y="2327"/>
                    <a:pt x="5605" y="2327"/>
                  </a:cubicBezTo>
                  <a:cubicBezTo>
                    <a:pt x="5424" y="2327"/>
                    <a:pt x="5268" y="2287"/>
                    <a:pt x="5193" y="2227"/>
                  </a:cubicBezTo>
                  <a:lnTo>
                    <a:pt x="5193" y="1209"/>
                  </a:lnTo>
                  <a:cubicBezTo>
                    <a:pt x="5268" y="1149"/>
                    <a:pt x="5424" y="1109"/>
                    <a:pt x="5605" y="1109"/>
                  </a:cubicBezTo>
                  <a:cubicBezTo>
                    <a:pt x="5786" y="1109"/>
                    <a:pt x="5942" y="1149"/>
                    <a:pt x="6017" y="1209"/>
                  </a:cubicBezTo>
                  <a:lnTo>
                    <a:pt x="6017" y="2227"/>
                  </a:lnTo>
                  <a:close/>
                  <a:moveTo>
                    <a:pt x="7464" y="770"/>
                  </a:moveTo>
                  <a:lnTo>
                    <a:pt x="7464" y="770"/>
                  </a:lnTo>
                  <a:cubicBezTo>
                    <a:pt x="7254" y="770"/>
                    <a:pt x="7033" y="826"/>
                    <a:pt x="6775" y="953"/>
                  </a:cubicBezTo>
                  <a:cubicBezTo>
                    <a:pt x="6663" y="1219"/>
                    <a:pt x="6652" y="1638"/>
                    <a:pt x="6652" y="1904"/>
                  </a:cubicBezTo>
                  <a:lnTo>
                    <a:pt x="6652" y="2040"/>
                  </a:lnTo>
                  <a:cubicBezTo>
                    <a:pt x="6652" y="2547"/>
                    <a:pt x="7083" y="2649"/>
                    <a:pt x="7310" y="2649"/>
                  </a:cubicBezTo>
                  <a:cubicBezTo>
                    <a:pt x="7545" y="2649"/>
                    <a:pt x="7768" y="2568"/>
                    <a:pt x="7895" y="2439"/>
                  </a:cubicBezTo>
                  <a:lnTo>
                    <a:pt x="7926" y="2610"/>
                  </a:lnTo>
                  <a:cubicBezTo>
                    <a:pt x="8051" y="2635"/>
                    <a:pt x="8136" y="2639"/>
                    <a:pt x="8244" y="2610"/>
                  </a:cubicBezTo>
                  <a:cubicBezTo>
                    <a:pt x="8259" y="2499"/>
                    <a:pt x="8272" y="2316"/>
                    <a:pt x="8272" y="2123"/>
                  </a:cubicBezTo>
                  <a:lnTo>
                    <a:pt x="8272" y="1386"/>
                  </a:lnTo>
                  <a:cubicBezTo>
                    <a:pt x="8272" y="890"/>
                    <a:pt x="7916" y="770"/>
                    <a:pt x="7464" y="770"/>
                  </a:cubicBezTo>
                  <a:close/>
                  <a:moveTo>
                    <a:pt x="7874" y="2142"/>
                  </a:moveTo>
                  <a:lnTo>
                    <a:pt x="7874" y="2142"/>
                  </a:lnTo>
                  <a:cubicBezTo>
                    <a:pt x="7801" y="2200"/>
                    <a:pt x="7643" y="2294"/>
                    <a:pt x="7462" y="2294"/>
                  </a:cubicBezTo>
                  <a:cubicBezTo>
                    <a:pt x="7281" y="2294"/>
                    <a:pt x="7125" y="2254"/>
                    <a:pt x="7050" y="2196"/>
                  </a:cubicBezTo>
                  <a:lnTo>
                    <a:pt x="7050" y="1209"/>
                  </a:lnTo>
                  <a:cubicBezTo>
                    <a:pt x="7125" y="1149"/>
                    <a:pt x="7281" y="1109"/>
                    <a:pt x="7462" y="1109"/>
                  </a:cubicBezTo>
                  <a:cubicBezTo>
                    <a:pt x="7643" y="1109"/>
                    <a:pt x="7801" y="1149"/>
                    <a:pt x="7874" y="1209"/>
                  </a:cubicBezTo>
                  <a:lnTo>
                    <a:pt x="7874" y="2142"/>
                  </a:lnTo>
                  <a:close/>
                  <a:moveTo>
                    <a:pt x="4512" y="29"/>
                  </a:moveTo>
                  <a:lnTo>
                    <a:pt x="4512" y="29"/>
                  </a:lnTo>
                  <a:cubicBezTo>
                    <a:pt x="4375" y="0"/>
                    <a:pt x="4281" y="4"/>
                    <a:pt x="4152" y="29"/>
                  </a:cubicBezTo>
                  <a:lnTo>
                    <a:pt x="4152" y="868"/>
                  </a:lnTo>
                  <a:cubicBezTo>
                    <a:pt x="4054" y="795"/>
                    <a:pt x="3907" y="770"/>
                    <a:pt x="3744" y="770"/>
                  </a:cubicBezTo>
                  <a:cubicBezTo>
                    <a:pt x="3532" y="770"/>
                    <a:pt x="3313" y="826"/>
                    <a:pt x="3057" y="953"/>
                  </a:cubicBezTo>
                  <a:cubicBezTo>
                    <a:pt x="2958" y="1182"/>
                    <a:pt x="2939" y="1548"/>
                    <a:pt x="2935" y="1796"/>
                  </a:cubicBezTo>
                  <a:lnTo>
                    <a:pt x="2935" y="2054"/>
                  </a:lnTo>
                  <a:cubicBezTo>
                    <a:pt x="2935" y="2564"/>
                    <a:pt x="3309" y="2670"/>
                    <a:pt x="3744" y="2670"/>
                  </a:cubicBezTo>
                  <a:cubicBezTo>
                    <a:pt x="4009" y="2670"/>
                    <a:pt x="4240" y="2602"/>
                    <a:pt x="4435" y="2481"/>
                  </a:cubicBezTo>
                  <a:cubicBezTo>
                    <a:pt x="4548" y="2200"/>
                    <a:pt x="4550" y="1669"/>
                    <a:pt x="4550" y="1557"/>
                  </a:cubicBezTo>
                  <a:lnTo>
                    <a:pt x="4550" y="428"/>
                  </a:lnTo>
                  <a:cubicBezTo>
                    <a:pt x="4550" y="295"/>
                    <a:pt x="4550" y="162"/>
                    <a:pt x="4512" y="29"/>
                  </a:cubicBezTo>
                  <a:close/>
                  <a:moveTo>
                    <a:pt x="4161" y="2227"/>
                  </a:moveTo>
                  <a:lnTo>
                    <a:pt x="4161" y="2227"/>
                  </a:lnTo>
                  <a:cubicBezTo>
                    <a:pt x="4088" y="2287"/>
                    <a:pt x="3932" y="2327"/>
                    <a:pt x="3751" y="2327"/>
                  </a:cubicBezTo>
                  <a:cubicBezTo>
                    <a:pt x="3569" y="2327"/>
                    <a:pt x="3413" y="2287"/>
                    <a:pt x="3340" y="2227"/>
                  </a:cubicBezTo>
                  <a:lnTo>
                    <a:pt x="3340" y="1209"/>
                  </a:lnTo>
                  <a:cubicBezTo>
                    <a:pt x="3413" y="1149"/>
                    <a:pt x="3569" y="1109"/>
                    <a:pt x="3751" y="1109"/>
                  </a:cubicBezTo>
                  <a:cubicBezTo>
                    <a:pt x="3932" y="1109"/>
                    <a:pt x="4088" y="1149"/>
                    <a:pt x="4161" y="1209"/>
                  </a:cubicBezTo>
                  <a:lnTo>
                    <a:pt x="4161" y="22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0632515-E683-F7DA-9F2F-9BB421AB6315}"/>
              </a:ext>
            </a:extLst>
          </p:cNvPr>
          <p:cNvGrpSpPr/>
          <p:nvPr userDrawn="1"/>
        </p:nvGrpSpPr>
        <p:grpSpPr>
          <a:xfrm>
            <a:off x="10213733" y="6254013"/>
            <a:ext cx="1783531" cy="426186"/>
            <a:chOff x="676275" y="1096963"/>
            <a:chExt cx="5354638" cy="1279525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6306B56E-BD9D-F226-F3EA-732F46629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" y="1096963"/>
              <a:ext cx="960438" cy="1279525"/>
            </a:xfrm>
            <a:custGeom>
              <a:avLst/>
              <a:gdLst>
                <a:gd name="T0" fmla="*/ 2027 w 2667"/>
                <a:gd name="T1" fmla="*/ 1613 h 3553"/>
                <a:gd name="T2" fmla="*/ 1030 w 2667"/>
                <a:gd name="T3" fmla="*/ 1588 h 3553"/>
                <a:gd name="T4" fmla="*/ 1376 w 2667"/>
                <a:gd name="T5" fmla="*/ 1956 h 3553"/>
                <a:gd name="T6" fmla="*/ 2027 w 2667"/>
                <a:gd name="T7" fmla="*/ 1938 h 3553"/>
                <a:gd name="T8" fmla="*/ 2027 w 2667"/>
                <a:gd name="T9" fmla="*/ 1613 h 3553"/>
                <a:gd name="T10" fmla="*/ 1877 w 2667"/>
                <a:gd name="T11" fmla="*/ 2483 h 3553"/>
                <a:gd name="T12" fmla="*/ 2027 w 2667"/>
                <a:gd name="T13" fmla="*/ 2466 h 3553"/>
                <a:gd name="T14" fmla="*/ 2027 w 2667"/>
                <a:gd name="T15" fmla="*/ 2154 h 3553"/>
                <a:gd name="T16" fmla="*/ 1590 w 2667"/>
                <a:gd name="T17" fmla="*/ 2179 h 3553"/>
                <a:gd name="T18" fmla="*/ 1877 w 2667"/>
                <a:gd name="T19" fmla="*/ 2483 h 3553"/>
                <a:gd name="T20" fmla="*/ 0 w 2667"/>
                <a:gd name="T21" fmla="*/ 2679 h 3553"/>
                <a:gd name="T22" fmla="*/ 1615 w 2667"/>
                <a:gd name="T23" fmla="*/ 2510 h 3553"/>
                <a:gd name="T24" fmla="*/ 1305 w 2667"/>
                <a:gd name="T25" fmla="*/ 2196 h 3553"/>
                <a:gd name="T26" fmla="*/ 0 w 2667"/>
                <a:gd name="T27" fmla="*/ 2271 h 3553"/>
                <a:gd name="T28" fmla="*/ 0 w 2667"/>
                <a:gd name="T29" fmla="*/ 2679 h 3553"/>
                <a:gd name="T30" fmla="*/ 699 w 2667"/>
                <a:gd name="T31" fmla="*/ 1580 h 3553"/>
                <a:gd name="T32" fmla="*/ 0 w 2667"/>
                <a:gd name="T33" fmla="*/ 1563 h 3553"/>
                <a:gd name="T34" fmla="*/ 0 w 2667"/>
                <a:gd name="T35" fmla="*/ 1988 h 3553"/>
                <a:gd name="T36" fmla="*/ 1076 w 2667"/>
                <a:gd name="T37" fmla="*/ 1963 h 3553"/>
                <a:gd name="T38" fmla="*/ 699 w 2667"/>
                <a:gd name="T39" fmla="*/ 1580 h 3553"/>
                <a:gd name="T40" fmla="*/ 781 w 2667"/>
                <a:gd name="T41" fmla="*/ 1326 h 3553"/>
                <a:gd name="T42" fmla="*/ 2027 w 2667"/>
                <a:gd name="T43" fmla="*/ 1397 h 3553"/>
                <a:gd name="T44" fmla="*/ 2027 w 2667"/>
                <a:gd name="T45" fmla="*/ 1086 h 3553"/>
                <a:gd name="T46" fmla="*/ 393 w 2667"/>
                <a:gd name="T47" fmla="*/ 914 h 3553"/>
                <a:gd name="T48" fmla="*/ 781 w 2667"/>
                <a:gd name="T49" fmla="*/ 1326 h 3553"/>
                <a:gd name="T50" fmla="*/ 0 w 2667"/>
                <a:gd name="T51" fmla="*/ 874 h 3553"/>
                <a:gd name="T52" fmla="*/ 0 w 2667"/>
                <a:gd name="T53" fmla="*/ 1282 h 3553"/>
                <a:gd name="T54" fmla="*/ 427 w 2667"/>
                <a:gd name="T55" fmla="*/ 1307 h 3553"/>
                <a:gd name="T56" fmla="*/ 0 w 2667"/>
                <a:gd name="T57" fmla="*/ 874 h 3553"/>
                <a:gd name="T58" fmla="*/ 2115 w 2667"/>
                <a:gd name="T59" fmla="*/ 2697 h 3553"/>
                <a:gd name="T60" fmla="*/ 2115 w 2667"/>
                <a:gd name="T61" fmla="*/ 2697 h 3553"/>
                <a:gd name="T62" fmla="*/ 2200 w 2667"/>
                <a:gd name="T63" fmla="*/ 2566 h 3553"/>
                <a:gd name="T64" fmla="*/ 2200 w 2667"/>
                <a:gd name="T65" fmla="*/ 986 h 3553"/>
                <a:gd name="T66" fmla="*/ 2115 w 2667"/>
                <a:gd name="T67" fmla="*/ 855 h 3553"/>
                <a:gd name="T68" fmla="*/ 0 w 2667"/>
                <a:gd name="T69" fmla="*/ 556 h 3553"/>
                <a:gd name="T70" fmla="*/ 0 w 2667"/>
                <a:gd name="T71" fmla="*/ 289 h 3553"/>
                <a:gd name="T72" fmla="*/ 1334 w 2667"/>
                <a:gd name="T73" fmla="*/ 0 h 3553"/>
                <a:gd name="T74" fmla="*/ 2666 w 2667"/>
                <a:gd name="T75" fmla="*/ 289 h 3553"/>
                <a:gd name="T76" fmla="*/ 2666 w 2667"/>
                <a:gd name="T77" fmla="*/ 3261 h 3553"/>
                <a:gd name="T78" fmla="*/ 1334 w 2667"/>
                <a:gd name="T79" fmla="*/ 3552 h 3553"/>
                <a:gd name="T80" fmla="*/ 0 w 2667"/>
                <a:gd name="T81" fmla="*/ 3261 h 3553"/>
                <a:gd name="T82" fmla="*/ 0 w 2667"/>
                <a:gd name="T83" fmla="*/ 2996 h 3553"/>
                <a:gd name="T84" fmla="*/ 2115 w 2667"/>
                <a:gd name="T85" fmla="*/ 2697 h 3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67" h="3553">
                  <a:moveTo>
                    <a:pt x="2027" y="1613"/>
                  </a:moveTo>
                  <a:lnTo>
                    <a:pt x="1030" y="1588"/>
                  </a:lnTo>
                  <a:lnTo>
                    <a:pt x="1376" y="1956"/>
                  </a:lnTo>
                  <a:lnTo>
                    <a:pt x="2027" y="1938"/>
                  </a:lnTo>
                  <a:lnTo>
                    <a:pt x="2027" y="1613"/>
                  </a:lnTo>
                  <a:close/>
                  <a:moveTo>
                    <a:pt x="1877" y="2483"/>
                  </a:moveTo>
                  <a:lnTo>
                    <a:pt x="2027" y="2466"/>
                  </a:lnTo>
                  <a:lnTo>
                    <a:pt x="2027" y="2154"/>
                  </a:lnTo>
                  <a:lnTo>
                    <a:pt x="1590" y="2179"/>
                  </a:lnTo>
                  <a:lnTo>
                    <a:pt x="1877" y="2483"/>
                  </a:lnTo>
                  <a:close/>
                  <a:moveTo>
                    <a:pt x="0" y="2679"/>
                  </a:moveTo>
                  <a:lnTo>
                    <a:pt x="1615" y="2510"/>
                  </a:lnTo>
                  <a:lnTo>
                    <a:pt x="1305" y="2196"/>
                  </a:lnTo>
                  <a:lnTo>
                    <a:pt x="0" y="2271"/>
                  </a:lnTo>
                  <a:lnTo>
                    <a:pt x="0" y="2679"/>
                  </a:lnTo>
                  <a:close/>
                  <a:moveTo>
                    <a:pt x="699" y="1580"/>
                  </a:moveTo>
                  <a:lnTo>
                    <a:pt x="0" y="1563"/>
                  </a:lnTo>
                  <a:lnTo>
                    <a:pt x="0" y="1988"/>
                  </a:lnTo>
                  <a:lnTo>
                    <a:pt x="1076" y="1963"/>
                  </a:lnTo>
                  <a:lnTo>
                    <a:pt x="699" y="1580"/>
                  </a:lnTo>
                  <a:close/>
                  <a:moveTo>
                    <a:pt x="781" y="1326"/>
                  </a:moveTo>
                  <a:lnTo>
                    <a:pt x="2027" y="1397"/>
                  </a:lnTo>
                  <a:lnTo>
                    <a:pt x="2027" y="1086"/>
                  </a:lnTo>
                  <a:lnTo>
                    <a:pt x="393" y="914"/>
                  </a:lnTo>
                  <a:lnTo>
                    <a:pt x="781" y="1326"/>
                  </a:lnTo>
                  <a:close/>
                  <a:moveTo>
                    <a:pt x="0" y="874"/>
                  </a:moveTo>
                  <a:lnTo>
                    <a:pt x="0" y="1282"/>
                  </a:lnTo>
                  <a:lnTo>
                    <a:pt x="427" y="1307"/>
                  </a:lnTo>
                  <a:lnTo>
                    <a:pt x="0" y="874"/>
                  </a:lnTo>
                  <a:close/>
                  <a:moveTo>
                    <a:pt x="2115" y="2697"/>
                  </a:moveTo>
                  <a:lnTo>
                    <a:pt x="2115" y="2697"/>
                  </a:lnTo>
                  <a:cubicBezTo>
                    <a:pt x="2154" y="2691"/>
                    <a:pt x="2200" y="2643"/>
                    <a:pt x="2200" y="2566"/>
                  </a:cubicBezTo>
                  <a:lnTo>
                    <a:pt x="2200" y="986"/>
                  </a:lnTo>
                  <a:cubicBezTo>
                    <a:pt x="2200" y="911"/>
                    <a:pt x="2156" y="861"/>
                    <a:pt x="2115" y="855"/>
                  </a:cubicBezTo>
                  <a:lnTo>
                    <a:pt x="0" y="556"/>
                  </a:lnTo>
                  <a:lnTo>
                    <a:pt x="0" y="289"/>
                  </a:lnTo>
                  <a:cubicBezTo>
                    <a:pt x="239" y="118"/>
                    <a:pt x="745" y="0"/>
                    <a:pt x="1334" y="0"/>
                  </a:cubicBezTo>
                  <a:cubicBezTo>
                    <a:pt x="1921" y="0"/>
                    <a:pt x="2427" y="118"/>
                    <a:pt x="2666" y="289"/>
                  </a:cubicBezTo>
                  <a:lnTo>
                    <a:pt x="2666" y="3261"/>
                  </a:lnTo>
                  <a:cubicBezTo>
                    <a:pt x="2427" y="3433"/>
                    <a:pt x="1921" y="3552"/>
                    <a:pt x="1334" y="3552"/>
                  </a:cubicBezTo>
                  <a:cubicBezTo>
                    <a:pt x="745" y="3552"/>
                    <a:pt x="239" y="3433"/>
                    <a:pt x="0" y="3261"/>
                  </a:cubicBezTo>
                  <a:lnTo>
                    <a:pt x="0" y="2996"/>
                  </a:lnTo>
                  <a:lnTo>
                    <a:pt x="2115" y="269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E137E507-ED39-56B1-1967-4A4867899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663" y="1123950"/>
              <a:ext cx="4032250" cy="1222375"/>
            </a:xfrm>
            <a:custGeom>
              <a:avLst/>
              <a:gdLst>
                <a:gd name="T0" fmla="*/ 0 w 11202"/>
                <a:gd name="T1" fmla="*/ 1911 h 3397"/>
                <a:gd name="T2" fmla="*/ 984 w 11202"/>
                <a:gd name="T3" fmla="*/ 1130 h 3397"/>
                <a:gd name="T4" fmla="*/ 401 w 11202"/>
                <a:gd name="T5" fmla="*/ 2610 h 3397"/>
                <a:gd name="T6" fmla="*/ 2071 w 11202"/>
                <a:gd name="T7" fmla="*/ 1929 h 3397"/>
                <a:gd name="T8" fmla="*/ 1515 w 11202"/>
                <a:gd name="T9" fmla="*/ 2044 h 3397"/>
                <a:gd name="T10" fmla="*/ 2635 w 11202"/>
                <a:gd name="T11" fmla="*/ 2495 h 3397"/>
                <a:gd name="T12" fmla="*/ 1117 w 11202"/>
                <a:gd name="T13" fmla="*/ 1815 h 3397"/>
                <a:gd name="T14" fmla="*/ 2720 w 11202"/>
                <a:gd name="T15" fmla="*/ 1386 h 3397"/>
                <a:gd name="T16" fmla="*/ 1935 w 11202"/>
                <a:gd name="T17" fmla="*/ 1113 h 3397"/>
                <a:gd name="T18" fmla="*/ 1523 w 11202"/>
                <a:gd name="T19" fmla="*/ 1586 h 3397"/>
                <a:gd name="T20" fmla="*/ 2335 w 11202"/>
                <a:gd name="T21" fmla="*/ 1396 h 3397"/>
                <a:gd name="T22" fmla="*/ 10554 w 11202"/>
                <a:gd name="T23" fmla="*/ 1929 h 3397"/>
                <a:gd name="T24" fmla="*/ 10487 w 11202"/>
                <a:gd name="T25" fmla="*/ 2331 h 3397"/>
                <a:gd name="T26" fmla="*/ 10417 w 11202"/>
                <a:gd name="T27" fmla="*/ 2670 h 3397"/>
                <a:gd name="T28" fmla="*/ 9751 w 11202"/>
                <a:gd name="T29" fmla="*/ 959 h 3397"/>
                <a:gd name="T30" fmla="*/ 11118 w 11202"/>
                <a:gd name="T31" fmla="*/ 1886 h 3397"/>
                <a:gd name="T32" fmla="*/ 10417 w 11202"/>
                <a:gd name="T33" fmla="*/ 1113 h 3397"/>
                <a:gd name="T34" fmla="*/ 10425 w 11202"/>
                <a:gd name="T35" fmla="*/ 1627 h 3397"/>
                <a:gd name="T36" fmla="*/ 10417 w 11202"/>
                <a:gd name="T37" fmla="*/ 1113 h 3397"/>
                <a:gd name="T38" fmla="*/ 9323 w 11202"/>
                <a:gd name="T39" fmla="*/ 2366 h 3397"/>
                <a:gd name="T40" fmla="*/ 9366 w 11202"/>
                <a:gd name="T41" fmla="*/ 1190 h 3397"/>
                <a:gd name="T42" fmla="*/ 8910 w 11202"/>
                <a:gd name="T43" fmla="*/ 403 h 3397"/>
                <a:gd name="T44" fmla="*/ 8515 w 11202"/>
                <a:gd name="T45" fmla="*/ 2092 h 3397"/>
                <a:gd name="T46" fmla="*/ 9498 w 11202"/>
                <a:gd name="T47" fmla="*/ 2464 h 3397"/>
                <a:gd name="T48" fmla="*/ 5603 w 11202"/>
                <a:gd name="T49" fmla="*/ 770 h 3397"/>
                <a:gd name="T50" fmla="*/ 4793 w 11202"/>
                <a:gd name="T51" fmla="*/ 2054 h 3397"/>
                <a:gd name="T52" fmla="*/ 5957 w 11202"/>
                <a:gd name="T53" fmla="*/ 2981 h 3397"/>
                <a:gd name="T54" fmla="*/ 4854 w 11202"/>
                <a:gd name="T55" fmla="*/ 3250 h 3397"/>
                <a:gd name="T56" fmla="*/ 6411 w 11202"/>
                <a:gd name="T57" fmla="*/ 2341 h 3397"/>
                <a:gd name="T58" fmla="*/ 6017 w 11202"/>
                <a:gd name="T59" fmla="*/ 2227 h 3397"/>
                <a:gd name="T60" fmla="*/ 5193 w 11202"/>
                <a:gd name="T61" fmla="*/ 2227 h 3397"/>
                <a:gd name="T62" fmla="*/ 6017 w 11202"/>
                <a:gd name="T63" fmla="*/ 1209 h 3397"/>
                <a:gd name="T64" fmla="*/ 7464 w 11202"/>
                <a:gd name="T65" fmla="*/ 770 h 3397"/>
                <a:gd name="T66" fmla="*/ 6652 w 11202"/>
                <a:gd name="T67" fmla="*/ 2040 h 3397"/>
                <a:gd name="T68" fmla="*/ 7926 w 11202"/>
                <a:gd name="T69" fmla="*/ 2610 h 3397"/>
                <a:gd name="T70" fmla="*/ 8272 w 11202"/>
                <a:gd name="T71" fmla="*/ 1386 h 3397"/>
                <a:gd name="T72" fmla="*/ 7874 w 11202"/>
                <a:gd name="T73" fmla="*/ 2142 h 3397"/>
                <a:gd name="T74" fmla="*/ 7050 w 11202"/>
                <a:gd name="T75" fmla="*/ 1209 h 3397"/>
                <a:gd name="T76" fmla="*/ 7874 w 11202"/>
                <a:gd name="T77" fmla="*/ 2142 h 3397"/>
                <a:gd name="T78" fmla="*/ 4152 w 11202"/>
                <a:gd name="T79" fmla="*/ 29 h 3397"/>
                <a:gd name="T80" fmla="*/ 3057 w 11202"/>
                <a:gd name="T81" fmla="*/ 953 h 3397"/>
                <a:gd name="T82" fmla="*/ 3744 w 11202"/>
                <a:gd name="T83" fmla="*/ 2670 h 3397"/>
                <a:gd name="T84" fmla="*/ 4550 w 11202"/>
                <a:gd name="T85" fmla="*/ 428 h 3397"/>
                <a:gd name="T86" fmla="*/ 4161 w 11202"/>
                <a:gd name="T87" fmla="*/ 2227 h 3397"/>
                <a:gd name="T88" fmla="*/ 3340 w 11202"/>
                <a:gd name="T89" fmla="*/ 1209 h 3397"/>
                <a:gd name="T90" fmla="*/ 4161 w 11202"/>
                <a:gd name="T91" fmla="*/ 2227 h 3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202" h="3397">
                  <a:moveTo>
                    <a:pt x="0" y="2271"/>
                  </a:moveTo>
                  <a:lnTo>
                    <a:pt x="0" y="2271"/>
                  </a:lnTo>
                  <a:lnTo>
                    <a:pt x="0" y="1911"/>
                  </a:lnTo>
                  <a:cubicBezTo>
                    <a:pt x="0" y="1644"/>
                    <a:pt x="8" y="1221"/>
                    <a:pt x="123" y="955"/>
                  </a:cubicBezTo>
                  <a:cubicBezTo>
                    <a:pt x="406" y="816"/>
                    <a:pt x="710" y="749"/>
                    <a:pt x="1047" y="791"/>
                  </a:cubicBezTo>
                  <a:cubicBezTo>
                    <a:pt x="1065" y="916"/>
                    <a:pt x="1047" y="1030"/>
                    <a:pt x="984" y="1130"/>
                  </a:cubicBezTo>
                  <a:cubicBezTo>
                    <a:pt x="812" y="1103"/>
                    <a:pt x="641" y="1124"/>
                    <a:pt x="470" y="1198"/>
                  </a:cubicBezTo>
                  <a:cubicBezTo>
                    <a:pt x="406" y="1394"/>
                    <a:pt x="401" y="1700"/>
                    <a:pt x="401" y="1873"/>
                  </a:cubicBezTo>
                  <a:lnTo>
                    <a:pt x="401" y="2610"/>
                  </a:lnTo>
                  <a:cubicBezTo>
                    <a:pt x="270" y="2631"/>
                    <a:pt x="191" y="2631"/>
                    <a:pt x="39" y="2610"/>
                  </a:cubicBezTo>
                  <a:cubicBezTo>
                    <a:pt x="0" y="2499"/>
                    <a:pt x="0" y="2387"/>
                    <a:pt x="0" y="2271"/>
                  </a:cubicBezTo>
                  <a:close/>
                  <a:moveTo>
                    <a:pt x="2071" y="1929"/>
                  </a:moveTo>
                  <a:lnTo>
                    <a:pt x="2071" y="1929"/>
                  </a:lnTo>
                  <a:cubicBezTo>
                    <a:pt x="1925" y="1929"/>
                    <a:pt x="1686" y="1921"/>
                    <a:pt x="1515" y="1890"/>
                  </a:cubicBezTo>
                  <a:lnTo>
                    <a:pt x="1515" y="2044"/>
                  </a:lnTo>
                  <a:cubicBezTo>
                    <a:pt x="1515" y="2316"/>
                    <a:pt x="1783" y="2331"/>
                    <a:pt x="2006" y="2331"/>
                  </a:cubicBezTo>
                  <a:cubicBezTo>
                    <a:pt x="2164" y="2331"/>
                    <a:pt x="2391" y="2302"/>
                    <a:pt x="2568" y="2239"/>
                  </a:cubicBezTo>
                  <a:cubicBezTo>
                    <a:pt x="2627" y="2319"/>
                    <a:pt x="2649" y="2400"/>
                    <a:pt x="2635" y="2495"/>
                  </a:cubicBezTo>
                  <a:cubicBezTo>
                    <a:pt x="2435" y="2606"/>
                    <a:pt x="2202" y="2670"/>
                    <a:pt x="1935" y="2670"/>
                  </a:cubicBezTo>
                  <a:cubicBezTo>
                    <a:pt x="1502" y="2670"/>
                    <a:pt x="1117" y="2564"/>
                    <a:pt x="1117" y="2054"/>
                  </a:cubicBezTo>
                  <a:lnTo>
                    <a:pt x="1117" y="1815"/>
                  </a:lnTo>
                  <a:cubicBezTo>
                    <a:pt x="1117" y="1565"/>
                    <a:pt x="1167" y="1198"/>
                    <a:pt x="1267" y="959"/>
                  </a:cubicBezTo>
                  <a:cubicBezTo>
                    <a:pt x="1502" y="834"/>
                    <a:pt x="1729" y="770"/>
                    <a:pt x="1938" y="770"/>
                  </a:cubicBezTo>
                  <a:cubicBezTo>
                    <a:pt x="2395" y="770"/>
                    <a:pt x="2720" y="911"/>
                    <a:pt x="2720" y="1386"/>
                  </a:cubicBezTo>
                  <a:cubicBezTo>
                    <a:pt x="2720" y="1509"/>
                    <a:pt x="2687" y="1758"/>
                    <a:pt x="2635" y="1886"/>
                  </a:cubicBezTo>
                  <a:cubicBezTo>
                    <a:pt x="2481" y="1904"/>
                    <a:pt x="2271" y="1929"/>
                    <a:pt x="2071" y="1929"/>
                  </a:cubicBezTo>
                  <a:close/>
                  <a:moveTo>
                    <a:pt x="1935" y="1113"/>
                  </a:moveTo>
                  <a:lnTo>
                    <a:pt x="1935" y="1113"/>
                  </a:lnTo>
                  <a:cubicBezTo>
                    <a:pt x="1817" y="1113"/>
                    <a:pt x="1706" y="1144"/>
                    <a:pt x="1590" y="1203"/>
                  </a:cubicBezTo>
                  <a:cubicBezTo>
                    <a:pt x="1553" y="1309"/>
                    <a:pt x="1530" y="1455"/>
                    <a:pt x="1523" y="1586"/>
                  </a:cubicBezTo>
                  <a:cubicBezTo>
                    <a:pt x="1681" y="1627"/>
                    <a:pt x="1809" y="1627"/>
                    <a:pt x="1942" y="1627"/>
                  </a:cubicBezTo>
                  <a:cubicBezTo>
                    <a:pt x="2096" y="1627"/>
                    <a:pt x="2208" y="1617"/>
                    <a:pt x="2306" y="1596"/>
                  </a:cubicBezTo>
                  <a:cubicBezTo>
                    <a:pt x="2327" y="1529"/>
                    <a:pt x="2335" y="1463"/>
                    <a:pt x="2335" y="1396"/>
                  </a:cubicBezTo>
                  <a:cubicBezTo>
                    <a:pt x="2335" y="1159"/>
                    <a:pt x="2139" y="1113"/>
                    <a:pt x="1935" y="1113"/>
                  </a:cubicBezTo>
                  <a:close/>
                  <a:moveTo>
                    <a:pt x="10554" y="1929"/>
                  </a:moveTo>
                  <a:lnTo>
                    <a:pt x="10554" y="1929"/>
                  </a:lnTo>
                  <a:cubicBezTo>
                    <a:pt x="10408" y="1929"/>
                    <a:pt x="10170" y="1921"/>
                    <a:pt x="9999" y="1890"/>
                  </a:cubicBezTo>
                  <a:lnTo>
                    <a:pt x="9999" y="2044"/>
                  </a:lnTo>
                  <a:cubicBezTo>
                    <a:pt x="9999" y="2316"/>
                    <a:pt x="10264" y="2331"/>
                    <a:pt x="10487" y="2331"/>
                  </a:cubicBezTo>
                  <a:cubicBezTo>
                    <a:pt x="10645" y="2331"/>
                    <a:pt x="10872" y="2302"/>
                    <a:pt x="11051" y="2239"/>
                  </a:cubicBezTo>
                  <a:cubicBezTo>
                    <a:pt x="11110" y="2319"/>
                    <a:pt x="11132" y="2400"/>
                    <a:pt x="11118" y="2495"/>
                  </a:cubicBezTo>
                  <a:cubicBezTo>
                    <a:pt x="10918" y="2606"/>
                    <a:pt x="10683" y="2670"/>
                    <a:pt x="10417" y="2670"/>
                  </a:cubicBezTo>
                  <a:cubicBezTo>
                    <a:pt x="9985" y="2670"/>
                    <a:pt x="9600" y="2564"/>
                    <a:pt x="9600" y="2054"/>
                  </a:cubicBezTo>
                  <a:lnTo>
                    <a:pt x="9600" y="1815"/>
                  </a:lnTo>
                  <a:cubicBezTo>
                    <a:pt x="9600" y="1565"/>
                    <a:pt x="9649" y="1198"/>
                    <a:pt x="9751" y="959"/>
                  </a:cubicBezTo>
                  <a:cubicBezTo>
                    <a:pt x="9985" y="834"/>
                    <a:pt x="10212" y="770"/>
                    <a:pt x="10421" y="770"/>
                  </a:cubicBezTo>
                  <a:cubicBezTo>
                    <a:pt x="10875" y="770"/>
                    <a:pt x="11201" y="911"/>
                    <a:pt x="11201" y="1386"/>
                  </a:cubicBezTo>
                  <a:cubicBezTo>
                    <a:pt x="11201" y="1509"/>
                    <a:pt x="11170" y="1758"/>
                    <a:pt x="11118" y="1886"/>
                  </a:cubicBezTo>
                  <a:cubicBezTo>
                    <a:pt x="10962" y="1904"/>
                    <a:pt x="10752" y="1929"/>
                    <a:pt x="10554" y="1929"/>
                  </a:cubicBezTo>
                  <a:close/>
                  <a:moveTo>
                    <a:pt x="10417" y="1113"/>
                  </a:moveTo>
                  <a:lnTo>
                    <a:pt x="10417" y="1113"/>
                  </a:lnTo>
                  <a:cubicBezTo>
                    <a:pt x="10299" y="1113"/>
                    <a:pt x="10187" y="1144"/>
                    <a:pt x="10072" y="1203"/>
                  </a:cubicBezTo>
                  <a:cubicBezTo>
                    <a:pt x="10037" y="1309"/>
                    <a:pt x="10012" y="1455"/>
                    <a:pt x="10007" y="1586"/>
                  </a:cubicBezTo>
                  <a:cubicBezTo>
                    <a:pt x="10162" y="1627"/>
                    <a:pt x="10293" y="1627"/>
                    <a:pt x="10425" y="1627"/>
                  </a:cubicBezTo>
                  <a:cubicBezTo>
                    <a:pt x="10579" y="1627"/>
                    <a:pt x="10691" y="1617"/>
                    <a:pt x="10789" y="1596"/>
                  </a:cubicBezTo>
                  <a:cubicBezTo>
                    <a:pt x="10810" y="1529"/>
                    <a:pt x="10816" y="1463"/>
                    <a:pt x="10816" y="1396"/>
                  </a:cubicBezTo>
                  <a:cubicBezTo>
                    <a:pt x="10816" y="1159"/>
                    <a:pt x="10620" y="1113"/>
                    <a:pt x="10417" y="1113"/>
                  </a:cubicBezTo>
                  <a:close/>
                  <a:moveTo>
                    <a:pt x="9447" y="2356"/>
                  </a:moveTo>
                  <a:lnTo>
                    <a:pt x="9447" y="2356"/>
                  </a:lnTo>
                  <a:cubicBezTo>
                    <a:pt x="9371" y="2364"/>
                    <a:pt x="9348" y="2366"/>
                    <a:pt x="9323" y="2366"/>
                  </a:cubicBezTo>
                  <a:cubicBezTo>
                    <a:pt x="9119" y="2366"/>
                    <a:pt x="8910" y="2352"/>
                    <a:pt x="8910" y="2071"/>
                  </a:cubicBezTo>
                  <a:lnTo>
                    <a:pt x="8910" y="1190"/>
                  </a:lnTo>
                  <a:lnTo>
                    <a:pt x="9366" y="1190"/>
                  </a:lnTo>
                  <a:cubicBezTo>
                    <a:pt x="9400" y="1078"/>
                    <a:pt x="9400" y="963"/>
                    <a:pt x="9366" y="851"/>
                  </a:cubicBezTo>
                  <a:lnTo>
                    <a:pt x="8910" y="851"/>
                  </a:lnTo>
                  <a:lnTo>
                    <a:pt x="8910" y="403"/>
                  </a:lnTo>
                  <a:cubicBezTo>
                    <a:pt x="8784" y="372"/>
                    <a:pt x="8665" y="372"/>
                    <a:pt x="8553" y="406"/>
                  </a:cubicBezTo>
                  <a:cubicBezTo>
                    <a:pt x="8515" y="574"/>
                    <a:pt x="8515" y="761"/>
                    <a:pt x="8515" y="924"/>
                  </a:cubicBezTo>
                  <a:lnTo>
                    <a:pt x="8515" y="2092"/>
                  </a:lnTo>
                  <a:cubicBezTo>
                    <a:pt x="8515" y="2556"/>
                    <a:pt x="8861" y="2660"/>
                    <a:pt x="9060" y="2664"/>
                  </a:cubicBezTo>
                  <a:cubicBezTo>
                    <a:pt x="9306" y="2670"/>
                    <a:pt x="9439" y="2618"/>
                    <a:pt x="9497" y="2589"/>
                  </a:cubicBezTo>
                  <a:cubicBezTo>
                    <a:pt x="9497" y="2547"/>
                    <a:pt x="9512" y="2543"/>
                    <a:pt x="9498" y="2464"/>
                  </a:cubicBezTo>
                  <a:cubicBezTo>
                    <a:pt x="9485" y="2383"/>
                    <a:pt x="9464" y="2392"/>
                    <a:pt x="9447" y="2356"/>
                  </a:cubicBezTo>
                  <a:close/>
                  <a:moveTo>
                    <a:pt x="5603" y="770"/>
                  </a:moveTo>
                  <a:lnTo>
                    <a:pt x="5603" y="770"/>
                  </a:lnTo>
                  <a:cubicBezTo>
                    <a:pt x="5393" y="770"/>
                    <a:pt x="5174" y="826"/>
                    <a:pt x="4914" y="953"/>
                  </a:cubicBezTo>
                  <a:cubicBezTo>
                    <a:pt x="4802" y="1219"/>
                    <a:pt x="4793" y="1638"/>
                    <a:pt x="4793" y="1904"/>
                  </a:cubicBezTo>
                  <a:lnTo>
                    <a:pt x="4793" y="2054"/>
                  </a:lnTo>
                  <a:cubicBezTo>
                    <a:pt x="4793" y="2564"/>
                    <a:pt x="5166" y="2670"/>
                    <a:pt x="5586" y="2670"/>
                  </a:cubicBezTo>
                  <a:cubicBezTo>
                    <a:pt x="5740" y="2670"/>
                    <a:pt x="5880" y="2631"/>
                    <a:pt x="6009" y="2568"/>
                  </a:cubicBezTo>
                  <a:cubicBezTo>
                    <a:pt x="6005" y="2712"/>
                    <a:pt x="5988" y="2900"/>
                    <a:pt x="5957" y="2981"/>
                  </a:cubicBezTo>
                  <a:cubicBezTo>
                    <a:pt x="5845" y="3033"/>
                    <a:pt x="5709" y="3058"/>
                    <a:pt x="5576" y="3058"/>
                  </a:cubicBezTo>
                  <a:cubicBezTo>
                    <a:pt x="5407" y="3058"/>
                    <a:pt x="5216" y="3042"/>
                    <a:pt x="4981" y="2948"/>
                  </a:cubicBezTo>
                  <a:cubicBezTo>
                    <a:pt x="4914" y="3029"/>
                    <a:pt x="4872" y="3136"/>
                    <a:pt x="4854" y="3250"/>
                  </a:cubicBezTo>
                  <a:cubicBezTo>
                    <a:pt x="5122" y="3365"/>
                    <a:pt x="5310" y="3396"/>
                    <a:pt x="5580" y="3396"/>
                  </a:cubicBezTo>
                  <a:cubicBezTo>
                    <a:pt x="5915" y="3396"/>
                    <a:pt x="6125" y="3310"/>
                    <a:pt x="6300" y="3208"/>
                  </a:cubicBezTo>
                  <a:cubicBezTo>
                    <a:pt x="6377" y="2965"/>
                    <a:pt x="6404" y="2652"/>
                    <a:pt x="6411" y="2341"/>
                  </a:cubicBezTo>
                  <a:lnTo>
                    <a:pt x="6411" y="1386"/>
                  </a:lnTo>
                  <a:cubicBezTo>
                    <a:pt x="6411" y="890"/>
                    <a:pt x="6055" y="770"/>
                    <a:pt x="5603" y="770"/>
                  </a:cubicBezTo>
                  <a:close/>
                  <a:moveTo>
                    <a:pt x="6017" y="2227"/>
                  </a:moveTo>
                  <a:lnTo>
                    <a:pt x="6017" y="2227"/>
                  </a:lnTo>
                  <a:cubicBezTo>
                    <a:pt x="5942" y="2287"/>
                    <a:pt x="5786" y="2327"/>
                    <a:pt x="5605" y="2327"/>
                  </a:cubicBezTo>
                  <a:cubicBezTo>
                    <a:pt x="5424" y="2327"/>
                    <a:pt x="5268" y="2287"/>
                    <a:pt x="5193" y="2227"/>
                  </a:cubicBezTo>
                  <a:lnTo>
                    <a:pt x="5193" y="1209"/>
                  </a:lnTo>
                  <a:cubicBezTo>
                    <a:pt x="5268" y="1149"/>
                    <a:pt x="5424" y="1109"/>
                    <a:pt x="5605" y="1109"/>
                  </a:cubicBezTo>
                  <a:cubicBezTo>
                    <a:pt x="5786" y="1109"/>
                    <a:pt x="5942" y="1149"/>
                    <a:pt x="6017" y="1209"/>
                  </a:cubicBezTo>
                  <a:lnTo>
                    <a:pt x="6017" y="2227"/>
                  </a:lnTo>
                  <a:close/>
                  <a:moveTo>
                    <a:pt x="7464" y="770"/>
                  </a:moveTo>
                  <a:lnTo>
                    <a:pt x="7464" y="770"/>
                  </a:lnTo>
                  <a:cubicBezTo>
                    <a:pt x="7254" y="770"/>
                    <a:pt x="7033" y="826"/>
                    <a:pt x="6775" y="953"/>
                  </a:cubicBezTo>
                  <a:cubicBezTo>
                    <a:pt x="6663" y="1219"/>
                    <a:pt x="6652" y="1638"/>
                    <a:pt x="6652" y="1904"/>
                  </a:cubicBezTo>
                  <a:lnTo>
                    <a:pt x="6652" y="2040"/>
                  </a:lnTo>
                  <a:cubicBezTo>
                    <a:pt x="6652" y="2547"/>
                    <a:pt x="7083" y="2649"/>
                    <a:pt x="7310" y="2649"/>
                  </a:cubicBezTo>
                  <a:cubicBezTo>
                    <a:pt x="7545" y="2649"/>
                    <a:pt x="7768" y="2568"/>
                    <a:pt x="7895" y="2439"/>
                  </a:cubicBezTo>
                  <a:lnTo>
                    <a:pt x="7926" y="2610"/>
                  </a:lnTo>
                  <a:cubicBezTo>
                    <a:pt x="8051" y="2635"/>
                    <a:pt x="8136" y="2639"/>
                    <a:pt x="8244" y="2610"/>
                  </a:cubicBezTo>
                  <a:cubicBezTo>
                    <a:pt x="8259" y="2499"/>
                    <a:pt x="8272" y="2316"/>
                    <a:pt x="8272" y="2123"/>
                  </a:cubicBezTo>
                  <a:lnTo>
                    <a:pt x="8272" y="1386"/>
                  </a:lnTo>
                  <a:cubicBezTo>
                    <a:pt x="8272" y="890"/>
                    <a:pt x="7916" y="770"/>
                    <a:pt x="7464" y="770"/>
                  </a:cubicBezTo>
                  <a:close/>
                  <a:moveTo>
                    <a:pt x="7874" y="2142"/>
                  </a:moveTo>
                  <a:lnTo>
                    <a:pt x="7874" y="2142"/>
                  </a:lnTo>
                  <a:cubicBezTo>
                    <a:pt x="7801" y="2200"/>
                    <a:pt x="7643" y="2294"/>
                    <a:pt x="7462" y="2294"/>
                  </a:cubicBezTo>
                  <a:cubicBezTo>
                    <a:pt x="7281" y="2294"/>
                    <a:pt x="7125" y="2254"/>
                    <a:pt x="7050" y="2196"/>
                  </a:cubicBezTo>
                  <a:lnTo>
                    <a:pt x="7050" y="1209"/>
                  </a:lnTo>
                  <a:cubicBezTo>
                    <a:pt x="7125" y="1149"/>
                    <a:pt x="7281" y="1109"/>
                    <a:pt x="7462" y="1109"/>
                  </a:cubicBezTo>
                  <a:cubicBezTo>
                    <a:pt x="7643" y="1109"/>
                    <a:pt x="7801" y="1149"/>
                    <a:pt x="7874" y="1209"/>
                  </a:cubicBezTo>
                  <a:lnTo>
                    <a:pt x="7874" y="2142"/>
                  </a:lnTo>
                  <a:close/>
                  <a:moveTo>
                    <a:pt x="4512" y="29"/>
                  </a:moveTo>
                  <a:lnTo>
                    <a:pt x="4512" y="29"/>
                  </a:lnTo>
                  <a:cubicBezTo>
                    <a:pt x="4375" y="0"/>
                    <a:pt x="4281" y="4"/>
                    <a:pt x="4152" y="29"/>
                  </a:cubicBezTo>
                  <a:lnTo>
                    <a:pt x="4152" y="868"/>
                  </a:lnTo>
                  <a:cubicBezTo>
                    <a:pt x="4054" y="795"/>
                    <a:pt x="3907" y="770"/>
                    <a:pt x="3744" y="770"/>
                  </a:cubicBezTo>
                  <a:cubicBezTo>
                    <a:pt x="3532" y="770"/>
                    <a:pt x="3313" y="826"/>
                    <a:pt x="3057" y="953"/>
                  </a:cubicBezTo>
                  <a:cubicBezTo>
                    <a:pt x="2958" y="1182"/>
                    <a:pt x="2939" y="1548"/>
                    <a:pt x="2935" y="1796"/>
                  </a:cubicBezTo>
                  <a:lnTo>
                    <a:pt x="2935" y="2054"/>
                  </a:lnTo>
                  <a:cubicBezTo>
                    <a:pt x="2935" y="2564"/>
                    <a:pt x="3309" y="2670"/>
                    <a:pt x="3744" y="2670"/>
                  </a:cubicBezTo>
                  <a:cubicBezTo>
                    <a:pt x="4009" y="2670"/>
                    <a:pt x="4240" y="2602"/>
                    <a:pt x="4435" y="2481"/>
                  </a:cubicBezTo>
                  <a:cubicBezTo>
                    <a:pt x="4548" y="2200"/>
                    <a:pt x="4550" y="1669"/>
                    <a:pt x="4550" y="1557"/>
                  </a:cubicBezTo>
                  <a:lnTo>
                    <a:pt x="4550" y="428"/>
                  </a:lnTo>
                  <a:cubicBezTo>
                    <a:pt x="4550" y="295"/>
                    <a:pt x="4550" y="162"/>
                    <a:pt x="4512" y="29"/>
                  </a:cubicBezTo>
                  <a:close/>
                  <a:moveTo>
                    <a:pt x="4161" y="2227"/>
                  </a:moveTo>
                  <a:lnTo>
                    <a:pt x="4161" y="2227"/>
                  </a:lnTo>
                  <a:cubicBezTo>
                    <a:pt x="4088" y="2287"/>
                    <a:pt x="3932" y="2327"/>
                    <a:pt x="3751" y="2327"/>
                  </a:cubicBezTo>
                  <a:cubicBezTo>
                    <a:pt x="3569" y="2327"/>
                    <a:pt x="3413" y="2287"/>
                    <a:pt x="3340" y="2227"/>
                  </a:cubicBezTo>
                  <a:lnTo>
                    <a:pt x="3340" y="1209"/>
                  </a:lnTo>
                  <a:cubicBezTo>
                    <a:pt x="3413" y="1149"/>
                    <a:pt x="3569" y="1109"/>
                    <a:pt x="3751" y="1109"/>
                  </a:cubicBezTo>
                  <a:cubicBezTo>
                    <a:pt x="3932" y="1109"/>
                    <a:pt x="4088" y="1149"/>
                    <a:pt x="4161" y="1209"/>
                  </a:cubicBezTo>
                  <a:lnTo>
                    <a:pt x="4161" y="22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84364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rtual background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F055F6D-BBE6-8946-8BD5-E61D1C0660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47BDA34-53EF-DE46-B3ED-48673AA8700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57" y="230239"/>
            <a:ext cx="1950144" cy="61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4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lide image with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493318-4D3A-482E-9A7E-EA0BE6D813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-65718" y="1373852"/>
            <a:ext cx="12282520" cy="5497062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 w 10010"/>
              <a:gd name="connsiteY0" fmla="*/ 1667 h 10393"/>
              <a:gd name="connsiteX1" fmla="*/ 5010 w 10010"/>
              <a:gd name="connsiteY1" fmla="*/ 0 h 10393"/>
              <a:gd name="connsiteX2" fmla="*/ 10010 w 10010"/>
              <a:gd name="connsiteY2" fmla="*/ 1667 h 10393"/>
              <a:gd name="connsiteX3" fmla="*/ 10010 w 10010"/>
              <a:gd name="connsiteY3" fmla="*/ 8333 h 10393"/>
              <a:gd name="connsiteX4" fmla="*/ 5010 w 10010"/>
              <a:gd name="connsiteY4" fmla="*/ 10000 h 10393"/>
              <a:gd name="connsiteX5" fmla="*/ 10 w 10010"/>
              <a:gd name="connsiteY5" fmla="*/ 8333 h 10393"/>
              <a:gd name="connsiteX6" fmla="*/ 10 w 10010"/>
              <a:gd name="connsiteY6" fmla="*/ 1667 h 10393"/>
              <a:gd name="connsiteX0" fmla="*/ 10010 w 10010"/>
              <a:gd name="connsiteY0" fmla="*/ 1667 h 10393"/>
              <a:gd name="connsiteX1" fmla="*/ 5010 w 10010"/>
              <a:gd name="connsiteY1" fmla="*/ 3334 h 10393"/>
              <a:gd name="connsiteX2" fmla="*/ 10 w 10010"/>
              <a:gd name="connsiteY2" fmla="*/ 1667 h 10393"/>
              <a:gd name="connsiteX0" fmla="*/ 10 w 10010"/>
              <a:gd name="connsiteY0" fmla="*/ 1667 h 10393"/>
              <a:gd name="connsiteX1" fmla="*/ 5010 w 10010"/>
              <a:gd name="connsiteY1" fmla="*/ 0 h 10393"/>
              <a:gd name="connsiteX2" fmla="*/ 10010 w 10010"/>
              <a:gd name="connsiteY2" fmla="*/ 1667 h 10393"/>
              <a:gd name="connsiteX3" fmla="*/ 10010 w 10010"/>
              <a:gd name="connsiteY3" fmla="*/ 8333 h 10393"/>
              <a:gd name="connsiteX4" fmla="*/ 5010 w 10010"/>
              <a:gd name="connsiteY4" fmla="*/ 10000 h 10393"/>
              <a:gd name="connsiteX5" fmla="*/ 0 w 10010"/>
              <a:gd name="connsiteY5" fmla="*/ 9979 h 10393"/>
              <a:gd name="connsiteX6" fmla="*/ 10 w 10010"/>
              <a:gd name="connsiteY6" fmla="*/ 1667 h 10393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0 w 10021"/>
              <a:gd name="connsiteY5" fmla="*/ 10022 h 10425"/>
              <a:gd name="connsiteX6" fmla="*/ 21 w 10021"/>
              <a:gd name="connsiteY6" fmla="*/ 1667 h 10425"/>
              <a:gd name="connsiteX0" fmla="*/ 10021 w 10021"/>
              <a:gd name="connsiteY0" fmla="*/ 1667 h 10425"/>
              <a:gd name="connsiteX1" fmla="*/ 5021 w 10021"/>
              <a:gd name="connsiteY1" fmla="*/ 3334 h 10425"/>
              <a:gd name="connsiteX2" fmla="*/ 21 w 10021"/>
              <a:gd name="connsiteY2" fmla="*/ 1667 h 10425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11 w 10021"/>
              <a:gd name="connsiteY5" fmla="*/ 9979 h 10425"/>
              <a:gd name="connsiteX6" fmla="*/ 21 w 10021"/>
              <a:gd name="connsiteY6" fmla="*/ 1667 h 10425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0 w 10021"/>
              <a:gd name="connsiteY5" fmla="*/ 10022 h 10425"/>
              <a:gd name="connsiteX6" fmla="*/ 21 w 10021"/>
              <a:gd name="connsiteY6" fmla="*/ 1667 h 10425"/>
              <a:gd name="connsiteX0" fmla="*/ 10021 w 10021"/>
              <a:gd name="connsiteY0" fmla="*/ 1667 h 10425"/>
              <a:gd name="connsiteX1" fmla="*/ 5021 w 10021"/>
              <a:gd name="connsiteY1" fmla="*/ 3334 h 10425"/>
              <a:gd name="connsiteX2" fmla="*/ 21 w 10021"/>
              <a:gd name="connsiteY2" fmla="*/ 1667 h 10425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1126 w 10021"/>
              <a:gd name="connsiteY5" fmla="*/ 9829 h 10425"/>
              <a:gd name="connsiteX6" fmla="*/ 21 w 10021"/>
              <a:gd name="connsiteY6" fmla="*/ 1667 h 10425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0 w 10021"/>
              <a:gd name="connsiteY5" fmla="*/ 10022 h 10425"/>
              <a:gd name="connsiteX6" fmla="*/ 21 w 10021"/>
              <a:gd name="connsiteY6" fmla="*/ 1667 h 10425"/>
              <a:gd name="connsiteX0" fmla="*/ 10021 w 10021"/>
              <a:gd name="connsiteY0" fmla="*/ 1667 h 10425"/>
              <a:gd name="connsiteX1" fmla="*/ 5021 w 10021"/>
              <a:gd name="connsiteY1" fmla="*/ 3334 h 10425"/>
              <a:gd name="connsiteX2" fmla="*/ 21 w 10021"/>
              <a:gd name="connsiteY2" fmla="*/ 1667 h 10425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21 w 10021"/>
              <a:gd name="connsiteY5" fmla="*/ 1667 h 10425"/>
              <a:gd name="connsiteX0" fmla="*/ 138 w 10138"/>
              <a:gd name="connsiteY0" fmla="*/ 1667 h 10425"/>
              <a:gd name="connsiteX1" fmla="*/ 5138 w 10138"/>
              <a:gd name="connsiteY1" fmla="*/ 0 h 10425"/>
              <a:gd name="connsiteX2" fmla="*/ 10138 w 10138"/>
              <a:gd name="connsiteY2" fmla="*/ 1667 h 10425"/>
              <a:gd name="connsiteX3" fmla="*/ 10138 w 10138"/>
              <a:gd name="connsiteY3" fmla="*/ 8333 h 10425"/>
              <a:gd name="connsiteX4" fmla="*/ 5138 w 10138"/>
              <a:gd name="connsiteY4" fmla="*/ 10000 h 10425"/>
              <a:gd name="connsiteX5" fmla="*/ 117 w 10138"/>
              <a:gd name="connsiteY5" fmla="*/ 10022 h 10425"/>
              <a:gd name="connsiteX6" fmla="*/ 138 w 10138"/>
              <a:gd name="connsiteY6" fmla="*/ 1667 h 10425"/>
              <a:gd name="connsiteX0" fmla="*/ 10138 w 10138"/>
              <a:gd name="connsiteY0" fmla="*/ 1667 h 10425"/>
              <a:gd name="connsiteX1" fmla="*/ 5138 w 10138"/>
              <a:gd name="connsiteY1" fmla="*/ 3334 h 10425"/>
              <a:gd name="connsiteX2" fmla="*/ 138 w 10138"/>
              <a:gd name="connsiteY2" fmla="*/ 1667 h 10425"/>
              <a:gd name="connsiteX0" fmla="*/ 138 w 10138"/>
              <a:gd name="connsiteY0" fmla="*/ 1667 h 10425"/>
              <a:gd name="connsiteX1" fmla="*/ 5138 w 10138"/>
              <a:gd name="connsiteY1" fmla="*/ 0 h 10425"/>
              <a:gd name="connsiteX2" fmla="*/ 10138 w 10138"/>
              <a:gd name="connsiteY2" fmla="*/ 1667 h 10425"/>
              <a:gd name="connsiteX3" fmla="*/ 10138 w 10138"/>
              <a:gd name="connsiteY3" fmla="*/ 8333 h 10425"/>
              <a:gd name="connsiteX4" fmla="*/ 138 w 10138"/>
              <a:gd name="connsiteY4" fmla="*/ 1667 h 10425"/>
              <a:gd name="connsiteX0" fmla="*/ 138 w 10138"/>
              <a:gd name="connsiteY0" fmla="*/ 1667 h 10425"/>
              <a:gd name="connsiteX1" fmla="*/ 5138 w 10138"/>
              <a:gd name="connsiteY1" fmla="*/ 0 h 10425"/>
              <a:gd name="connsiteX2" fmla="*/ 10138 w 10138"/>
              <a:gd name="connsiteY2" fmla="*/ 1667 h 10425"/>
              <a:gd name="connsiteX3" fmla="*/ 10138 w 10138"/>
              <a:gd name="connsiteY3" fmla="*/ 8333 h 10425"/>
              <a:gd name="connsiteX4" fmla="*/ 5138 w 10138"/>
              <a:gd name="connsiteY4" fmla="*/ 10000 h 10425"/>
              <a:gd name="connsiteX5" fmla="*/ 117 w 10138"/>
              <a:gd name="connsiteY5" fmla="*/ 10022 h 10425"/>
              <a:gd name="connsiteX6" fmla="*/ 138 w 10138"/>
              <a:gd name="connsiteY6" fmla="*/ 1667 h 10425"/>
              <a:gd name="connsiteX0" fmla="*/ 10138 w 10138"/>
              <a:gd name="connsiteY0" fmla="*/ 1667 h 10425"/>
              <a:gd name="connsiteX1" fmla="*/ 5138 w 10138"/>
              <a:gd name="connsiteY1" fmla="*/ 3334 h 10425"/>
              <a:gd name="connsiteX2" fmla="*/ 138 w 10138"/>
              <a:gd name="connsiteY2" fmla="*/ 1667 h 10425"/>
              <a:gd name="connsiteX0" fmla="*/ 138 w 10138"/>
              <a:gd name="connsiteY0" fmla="*/ 1667 h 10425"/>
              <a:gd name="connsiteX1" fmla="*/ 5138 w 10138"/>
              <a:gd name="connsiteY1" fmla="*/ 0 h 10425"/>
              <a:gd name="connsiteX2" fmla="*/ 10138 w 10138"/>
              <a:gd name="connsiteY2" fmla="*/ 1667 h 10425"/>
              <a:gd name="connsiteX3" fmla="*/ 138 w 10138"/>
              <a:gd name="connsiteY3" fmla="*/ 1667 h 10425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0 w 10021"/>
              <a:gd name="connsiteY5" fmla="*/ 10022 h 10425"/>
              <a:gd name="connsiteX6" fmla="*/ 21 w 10021"/>
              <a:gd name="connsiteY6" fmla="*/ 1667 h 10425"/>
              <a:gd name="connsiteX0" fmla="*/ 10021 w 10021"/>
              <a:gd name="connsiteY0" fmla="*/ 1667 h 10425"/>
              <a:gd name="connsiteX1" fmla="*/ 5021 w 10021"/>
              <a:gd name="connsiteY1" fmla="*/ 3334 h 10425"/>
              <a:gd name="connsiteX2" fmla="*/ 21 w 10021"/>
              <a:gd name="connsiteY2" fmla="*/ 1667 h 10425"/>
              <a:gd name="connsiteX0" fmla="*/ 100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0 w 10021"/>
              <a:gd name="connsiteY5" fmla="*/ 10022 h 10425"/>
              <a:gd name="connsiteX6" fmla="*/ 21 w 10021"/>
              <a:gd name="connsiteY6" fmla="*/ 1667 h 10425"/>
              <a:gd name="connsiteX0" fmla="*/ 10021 w 10021"/>
              <a:gd name="connsiteY0" fmla="*/ 1667 h 10425"/>
              <a:gd name="connsiteX1" fmla="*/ 5021 w 10021"/>
              <a:gd name="connsiteY1" fmla="*/ 3334 h 10425"/>
              <a:gd name="connsiteX0" fmla="*/ 100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0 w 10021"/>
              <a:gd name="connsiteY5" fmla="*/ 10022 h 10425"/>
              <a:gd name="connsiteX6" fmla="*/ 21 w 10021"/>
              <a:gd name="connsiteY6" fmla="*/ 1667 h 10425"/>
              <a:gd name="connsiteX0" fmla="*/ 10021 w 10021"/>
              <a:gd name="connsiteY0" fmla="*/ 1667 h 10425"/>
              <a:gd name="connsiteX1" fmla="*/ 5021 w 10021"/>
              <a:gd name="connsiteY1" fmla="*/ 3334 h 10425"/>
              <a:gd name="connsiteX0" fmla="*/ 4719 w 10021"/>
              <a:gd name="connsiteY0" fmla="*/ 3163 h 10425"/>
              <a:gd name="connsiteX1" fmla="*/ 5021 w 10021"/>
              <a:gd name="connsiteY1" fmla="*/ 0 h 10425"/>
              <a:gd name="connsiteX2" fmla="*/ 4719 w 10021"/>
              <a:gd name="connsiteY2" fmla="*/ 3163 h 10425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0 w 10021"/>
              <a:gd name="connsiteY5" fmla="*/ 10022 h 10425"/>
              <a:gd name="connsiteX6" fmla="*/ 21 w 10021"/>
              <a:gd name="connsiteY6" fmla="*/ 1667 h 10425"/>
              <a:gd name="connsiteX0" fmla="*/ 10021 w 10021"/>
              <a:gd name="connsiteY0" fmla="*/ 1667 h 10425"/>
              <a:gd name="connsiteX1" fmla="*/ 5021 w 10021"/>
              <a:gd name="connsiteY1" fmla="*/ 3334 h 10425"/>
              <a:gd name="connsiteX0" fmla="*/ 3573 w 10021"/>
              <a:gd name="connsiteY0" fmla="*/ 2500 h 10425"/>
              <a:gd name="connsiteX1" fmla="*/ 5021 w 10021"/>
              <a:gd name="connsiteY1" fmla="*/ 0 h 10425"/>
              <a:gd name="connsiteX2" fmla="*/ 3573 w 10021"/>
              <a:gd name="connsiteY2" fmla="*/ 2500 h 10425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0 w 10021"/>
              <a:gd name="connsiteY5" fmla="*/ 10022 h 10425"/>
              <a:gd name="connsiteX6" fmla="*/ 21 w 10021"/>
              <a:gd name="connsiteY6" fmla="*/ 1667 h 10425"/>
              <a:gd name="connsiteX0" fmla="*/ 10021 w 10021"/>
              <a:gd name="connsiteY0" fmla="*/ 1667 h 10425"/>
              <a:gd name="connsiteX1" fmla="*/ 5021 w 10021"/>
              <a:gd name="connsiteY1" fmla="*/ 3334 h 10425"/>
              <a:gd name="connsiteX0" fmla="*/ 3573 w 10021"/>
              <a:gd name="connsiteY0" fmla="*/ 2500 h 10425"/>
              <a:gd name="connsiteX1" fmla="*/ 5021 w 10021"/>
              <a:gd name="connsiteY1" fmla="*/ 0 h 10425"/>
              <a:gd name="connsiteX2" fmla="*/ 3648 w 10021"/>
              <a:gd name="connsiteY2" fmla="*/ 2654 h 10425"/>
              <a:gd name="connsiteX0" fmla="*/ 21 w 10021"/>
              <a:gd name="connsiteY0" fmla="*/ 1682 h 10440"/>
              <a:gd name="connsiteX1" fmla="*/ 5021 w 10021"/>
              <a:gd name="connsiteY1" fmla="*/ 15 h 10440"/>
              <a:gd name="connsiteX2" fmla="*/ 10021 w 10021"/>
              <a:gd name="connsiteY2" fmla="*/ 1682 h 10440"/>
              <a:gd name="connsiteX3" fmla="*/ 10021 w 10021"/>
              <a:gd name="connsiteY3" fmla="*/ 8348 h 10440"/>
              <a:gd name="connsiteX4" fmla="*/ 5021 w 10021"/>
              <a:gd name="connsiteY4" fmla="*/ 10015 h 10440"/>
              <a:gd name="connsiteX5" fmla="*/ 0 w 10021"/>
              <a:gd name="connsiteY5" fmla="*/ 10037 h 10440"/>
              <a:gd name="connsiteX6" fmla="*/ 21 w 10021"/>
              <a:gd name="connsiteY6" fmla="*/ 1682 h 10440"/>
              <a:gd name="connsiteX0" fmla="*/ 10021 w 10021"/>
              <a:gd name="connsiteY0" fmla="*/ 1682 h 10440"/>
              <a:gd name="connsiteX1" fmla="*/ 5021 w 10021"/>
              <a:gd name="connsiteY1" fmla="*/ 3349 h 10440"/>
              <a:gd name="connsiteX0" fmla="*/ 3573 w 10021"/>
              <a:gd name="connsiteY0" fmla="*/ 2515 h 10440"/>
              <a:gd name="connsiteX1" fmla="*/ 5021 w 10021"/>
              <a:gd name="connsiteY1" fmla="*/ 15 h 10440"/>
              <a:gd name="connsiteX2" fmla="*/ 3315 w 10021"/>
              <a:gd name="connsiteY2" fmla="*/ 3652 h 10440"/>
              <a:gd name="connsiteX0" fmla="*/ 21 w 10021"/>
              <a:gd name="connsiteY0" fmla="*/ 1682 h 10440"/>
              <a:gd name="connsiteX1" fmla="*/ 5021 w 10021"/>
              <a:gd name="connsiteY1" fmla="*/ 15 h 10440"/>
              <a:gd name="connsiteX2" fmla="*/ 10021 w 10021"/>
              <a:gd name="connsiteY2" fmla="*/ 1682 h 10440"/>
              <a:gd name="connsiteX3" fmla="*/ 10021 w 10021"/>
              <a:gd name="connsiteY3" fmla="*/ 8348 h 10440"/>
              <a:gd name="connsiteX4" fmla="*/ 5021 w 10021"/>
              <a:gd name="connsiteY4" fmla="*/ 10015 h 10440"/>
              <a:gd name="connsiteX5" fmla="*/ 0 w 10021"/>
              <a:gd name="connsiteY5" fmla="*/ 10037 h 10440"/>
              <a:gd name="connsiteX6" fmla="*/ 21 w 10021"/>
              <a:gd name="connsiteY6" fmla="*/ 1682 h 10440"/>
              <a:gd name="connsiteX0" fmla="*/ 10021 w 10021"/>
              <a:gd name="connsiteY0" fmla="*/ 1682 h 10440"/>
              <a:gd name="connsiteX1" fmla="*/ 5021 w 10021"/>
              <a:gd name="connsiteY1" fmla="*/ 3349 h 10440"/>
              <a:gd name="connsiteX0" fmla="*/ 3573 w 10021"/>
              <a:gd name="connsiteY0" fmla="*/ 2515 h 10440"/>
              <a:gd name="connsiteX1" fmla="*/ 5021 w 10021"/>
              <a:gd name="connsiteY1" fmla="*/ 15 h 10440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0 w 10021"/>
              <a:gd name="connsiteY5" fmla="*/ 10022 h 10425"/>
              <a:gd name="connsiteX6" fmla="*/ 21 w 10021"/>
              <a:gd name="connsiteY6" fmla="*/ 1667 h 10425"/>
              <a:gd name="connsiteX0" fmla="*/ 10021 w 10021"/>
              <a:gd name="connsiteY0" fmla="*/ 1667 h 10425"/>
              <a:gd name="connsiteX1" fmla="*/ 5021 w 10021"/>
              <a:gd name="connsiteY1" fmla="*/ 3334 h 10425"/>
              <a:gd name="connsiteX0" fmla="*/ 3573 w 10021"/>
              <a:gd name="connsiteY0" fmla="*/ 2500 h 10425"/>
              <a:gd name="connsiteX1" fmla="*/ 5021 w 10021"/>
              <a:gd name="connsiteY1" fmla="*/ 620 h 10425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0 w 10021"/>
              <a:gd name="connsiteY5" fmla="*/ 10022 h 10425"/>
              <a:gd name="connsiteX6" fmla="*/ 21 w 10021"/>
              <a:gd name="connsiteY6" fmla="*/ 1667 h 10425"/>
              <a:gd name="connsiteX0" fmla="*/ 10021 w 10021"/>
              <a:gd name="connsiteY0" fmla="*/ 1667 h 10425"/>
              <a:gd name="connsiteX1" fmla="*/ 5021 w 10021"/>
              <a:gd name="connsiteY1" fmla="*/ 3334 h 10425"/>
              <a:gd name="connsiteX0" fmla="*/ 3573 w 10021"/>
              <a:gd name="connsiteY0" fmla="*/ 2500 h 10425"/>
              <a:gd name="connsiteX1" fmla="*/ 656 w 10021"/>
              <a:gd name="connsiteY1" fmla="*/ 1860 h 10425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0 w 10021"/>
              <a:gd name="connsiteY5" fmla="*/ 10022 h 10425"/>
              <a:gd name="connsiteX6" fmla="*/ 21 w 10021"/>
              <a:gd name="connsiteY6" fmla="*/ 1667 h 10425"/>
              <a:gd name="connsiteX0" fmla="*/ 10021 w 10021"/>
              <a:gd name="connsiteY0" fmla="*/ 1667 h 10425"/>
              <a:gd name="connsiteX1" fmla="*/ 5021 w 10021"/>
              <a:gd name="connsiteY1" fmla="*/ 3334 h 10425"/>
              <a:gd name="connsiteX0" fmla="*/ 1000 w 10021"/>
              <a:gd name="connsiteY0" fmla="*/ 2222 h 10425"/>
              <a:gd name="connsiteX1" fmla="*/ 656 w 10021"/>
              <a:gd name="connsiteY1" fmla="*/ 1860 h 10425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0 w 10021"/>
              <a:gd name="connsiteY5" fmla="*/ 10022 h 10425"/>
              <a:gd name="connsiteX6" fmla="*/ 21 w 10021"/>
              <a:gd name="connsiteY6" fmla="*/ 1667 h 10425"/>
              <a:gd name="connsiteX0" fmla="*/ 10021 w 10021"/>
              <a:gd name="connsiteY0" fmla="*/ 1667 h 10425"/>
              <a:gd name="connsiteX1" fmla="*/ 5021 w 10021"/>
              <a:gd name="connsiteY1" fmla="*/ 3334 h 10425"/>
              <a:gd name="connsiteX0" fmla="*/ 1000 w 10021"/>
              <a:gd name="connsiteY0" fmla="*/ 2222 h 10425"/>
              <a:gd name="connsiteX1" fmla="*/ 656 w 10021"/>
              <a:gd name="connsiteY1" fmla="*/ 1860 h 10425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0 w 10021"/>
              <a:gd name="connsiteY5" fmla="*/ 10022 h 10425"/>
              <a:gd name="connsiteX6" fmla="*/ 21 w 10021"/>
              <a:gd name="connsiteY6" fmla="*/ 1667 h 10425"/>
              <a:gd name="connsiteX0" fmla="*/ 10021 w 10021"/>
              <a:gd name="connsiteY0" fmla="*/ 1667 h 10425"/>
              <a:gd name="connsiteX1" fmla="*/ 5021 w 10021"/>
              <a:gd name="connsiteY1" fmla="*/ 3334 h 10425"/>
              <a:gd name="connsiteX0" fmla="*/ 1000 w 10021"/>
              <a:gd name="connsiteY0" fmla="*/ 2222 h 10425"/>
              <a:gd name="connsiteX1" fmla="*/ 656 w 10021"/>
              <a:gd name="connsiteY1" fmla="*/ 1860 h 10425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0 w 10021"/>
              <a:gd name="connsiteY5" fmla="*/ 10022 h 10425"/>
              <a:gd name="connsiteX6" fmla="*/ 21 w 10021"/>
              <a:gd name="connsiteY6" fmla="*/ 1667 h 10425"/>
              <a:gd name="connsiteX0" fmla="*/ 10021 w 10021"/>
              <a:gd name="connsiteY0" fmla="*/ 1667 h 10425"/>
              <a:gd name="connsiteX1" fmla="*/ 5021 w 10021"/>
              <a:gd name="connsiteY1" fmla="*/ 3334 h 10425"/>
              <a:gd name="connsiteX0" fmla="*/ 1000 w 10021"/>
              <a:gd name="connsiteY0" fmla="*/ 2222 h 10425"/>
              <a:gd name="connsiteX1" fmla="*/ 656 w 10021"/>
              <a:gd name="connsiteY1" fmla="*/ 1860 h 10425"/>
              <a:gd name="connsiteX0" fmla="*/ 21 w 10021"/>
              <a:gd name="connsiteY0" fmla="*/ 779 h 9537"/>
              <a:gd name="connsiteX1" fmla="*/ 5031 w 10021"/>
              <a:gd name="connsiteY1" fmla="*/ 10 h 9537"/>
              <a:gd name="connsiteX2" fmla="*/ 10021 w 10021"/>
              <a:gd name="connsiteY2" fmla="*/ 779 h 9537"/>
              <a:gd name="connsiteX3" fmla="*/ 10021 w 10021"/>
              <a:gd name="connsiteY3" fmla="*/ 7445 h 9537"/>
              <a:gd name="connsiteX4" fmla="*/ 5021 w 10021"/>
              <a:gd name="connsiteY4" fmla="*/ 9112 h 9537"/>
              <a:gd name="connsiteX5" fmla="*/ 0 w 10021"/>
              <a:gd name="connsiteY5" fmla="*/ 9134 h 9537"/>
              <a:gd name="connsiteX6" fmla="*/ 21 w 10021"/>
              <a:gd name="connsiteY6" fmla="*/ 779 h 9537"/>
              <a:gd name="connsiteX0" fmla="*/ 10021 w 10021"/>
              <a:gd name="connsiteY0" fmla="*/ 779 h 9537"/>
              <a:gd name="connsiteX1" fmla="*/ 5021 w 10021"/>
              <a:gd name="connsiteY1" fmla="*/ 2446 h 9537"/>
              <a:gd name="connsiteX0" fmla="*/ 1000 w 10021"/>
              <a:gd name="connsiteY0" fmla="*/ 1334 h 9537"/>
              <a:gd name="connsiteX1" fmla="*/ 656 w 10021"/>
              <a:gd name="connsiteY1" fmla="*/ 972 h 9537"/>
              <a:gd name="connsiteX0" fmla="*/ 655 w 10634"/>
              <a:gd name="connsiteY0" fmla="*/ 817 h 10000"/>
              <a:gd name="connsiteX1" fmla="*/ 5654 w 10634"/>
              <a:gd name="connsiteY1" fmla="*/ 10 h 10000"/>
              <a:gd name="connsiteX2" fmla="*/ 10634 w 10634"/>
              <a:gd name="connsiteY2" fmla="*/ 817 h 10000"/>
              <a:gd name="connsiteX3" fmla="*/ 10634 w 10634"/>
              <a:gd name="connsiteY3" fmla="*/ 7806 h 10000"/>
              <a:gd name="connsiteX4" fmla="*/ 5644 w 10634"/>
              <a:gd name="connsiteY4" fmla="*/ 9554 h 10000"/>
              <a:gd name="connsiteX5" fmla="*/ 634 w 10634"/>
              <a:gd name="connsiteY5" fmla="*/ 9577 h 10000"/>
              <a:gd name="connsiteX6" fmla="*/ 655 w 10634"/>
              <a:gd name="connsiteY6" fmla="*/ 817 h 10000"/>
              <a:gd name="connsiteX0" fmla="*/ 10634 w 10634"/>
              <a:gd name="connsiteY0" fmla="*/ 817 h 10000"/>
              <a:gd name="connsiteX1" fmla="*/ 5644 w 10634"/>
              <a:gd name="connsiteY1" fmla="*/ 2565 h 10000"/>
              <a:gd name="connsiteX0" fmla="*/ 1632 w 10634"/>
              <a:gd name="connsiteY0" fmla="*/ 1399 h 10000"/>
              <a:gd name="connsiteX1" fmla="*/ 0 w 10634"/>
              <a:gd name="connsiteY1" fmla="*/ 1781 h 10000"/>
              <a:gd name="connsiteX0" fmla="*/ 655 w 10634"/>
              <a:gd name="connsiteY0" fmla="*/ 817 h 10000"/>
              <a:gd name="connsiteX1" fmla="*/ 5654 w 10634"/>
              <a:gd name="connsiteY1" fmla="*/ 10 h 10000"/>
              <a:gd name="connsiteX2" fmla="*/ 10634 w 10634"/>
              <a:gd name="connsiteY2" fmla="*/ 817 h 10000"/>
              <a:gd name="connsiteX3" fmla="*/ 10634 w 10634"/>
              <a:gd name="connsiteY3" fmla="*/ 7806 h 10000"/>
              <a:gd name="connsiteX4" fmla="*/ 5644 w 10634"/>
              <a:gd name="connsiteY4" fmla="*/ 9554 h 10000"/>
              <a:gd name="connsiteX5" fmla="*/ 634 w 10634"/>
              <a:gd name="connsiteY5" fmla="*/ 9577 h 10000"/>
              <a:gd name="connsiteX6" fmla="*/ 655 w 10634"/>
              <a:gd name="connsiteY6" fmla="*/ 817 h 10000"/>
              <a:gd name="connsiteX0" fmla="*/ 10634 w 10634"/>
              <a:gd name="connsiteY0" fmla="*/ 817 h 10000"/>
              <a:gd name="connsiteX1" fmla="*/ 6975 w 10634"/>
              <a:gd name="connsiteY1" fmla="*/ 2005 h 10000"/>
              <a:gd name="connsiteX0" fmla="*/ 1632 w 10634"/>
              <a:gd name="connsiteY0" fmla="*/ 1399 h 10000"/>
              <a:gd name="connsiteX1" fmla="*/ 0 w 10634"/>
              <a:gd name="connsiteY1" fmla="*/ 1781 h 10000"/>
              <a:gd name="connsiteX0" fmla="*/ 655 w 10634"/>
              <a:gd name="connsiteY0" fmla="*/ 817 h 10000"/>
              <a:gd name="connsiteX1" fmla="*/ 5654 w 10634"/>
              <a:gd name="connsiteY1" fmla="*/ 10 h 10000"/>
              <a:gd name="connsiteX2" fmla="*/ 10634 w 10634"/>
              <a:gd name="connsiteY2" fmla="*/ 817 h 10000"/>
              <a:gd name="connsiteX3" fmla="*/ 10634 w 10634"/>
              <a:gd name="connsiteY3" fmla="*/ 7806 h 10000"/>
              <a:gd name="connsiteX4" fmla="*/ 5644 w 10634"/>
              <a:gd name="connsiteY4" fmla="*/ 9554 h 10000"/>
              <a:gd name="connsiteX5" fmla="*/ 634 w 10634"/>
              <a:gd name="connsiteY5" fmla="*/ 9577 h 10000"/>
              <a:gd name="connsiteX6" fmla="*/ 655 w 10634"/>
              <a:gd name="connsiteY6" fmla="*/ 817 h 10000"/>
              <a:gd name="connsiteX0" fmla="*/ 10634 w 10634"/>
              <a:gd name="connsiteY0" fmla="*/ 817 h 10000"/>
              <a:gd name="connsiteX1" fmla="*/ 6975 w 10634"/>
              <a:gd name="connsiteY1" fmla="*/ 2005 h 10000"/>
              <a:gd name="connsiteX0" fmla="*/ 1632 w 10634"/>
              <a:gd name="connsiteY0" fmla="*/ 1399 h 10000"/>
              <a:gd name="connsiteX1" fmla="*/ 0 w 10634"/>
              <a:gd name="connsiteY1" fmla="*/ 1781 h 10000"/>
              <a:gd name="connsiteX0" fmla="*/ 655 w 11164"/>
              <a:gd name="connsiteY0" fmla="*/ 817 h 10000"/>
              <a:gd name="connsiteX1" fmla="*/ 5654 w 11164"/>
              <a:gd name="connsiteY1" fmla="*/ 10 h 10000"/>
              <a:gd name="connsiteX2" fmla="*/ 10634 w 11164"/>
              <a:gd name="connsiteY2" fmla="*/ 817 h 10000"/>
              <a:gd name="connsiteX3" fmla="*/ 10634 w 11164"/>
              <a:gd name="connsiteY3" fmla="*/ 7806 h 10000"/>
              <a:gd name="connsiteX4" fmla="*/ 5644 w 11164"/>
              <a:gd name="connsiteY4" fmla="*/ 9554 h 10000"/>
              <a:gd name="connsiteX5" fmla="*/ 634 w 11164"/>
              <a:gd name="connsiteY5" fmla="*/ 9577 h 10000"/>
              <a:gd name="connsiteX6" fmla="*/ 655 w 11164"/>
              <a:gd name="connsiteY6" fmla="*/ 817 h 10000"/>
              <a:gd name="connsiteX0" fmla="*/ 10634 w 11164"/>
              <a:gd name="connsiteY0" fmla="*/ 817 h 10000"/>
              <a:gd name="connsiteX1" fmla="*/ 11164 w 11164"/>
              <a:gd name="connsiteY1" fmla="*/ 1489 h 10000"/>
              <a:gd name="connsiteX0" fmla="*/ 1632 w 11164"/>
              <a:gd name="connsiteY0" fmla="*/ 1399 h 10000"/>
              <a:gd name="connsiteX1" fmla="*/ 0 w 11164"/>
              <a:gd name="connsiteY1" fmla="*/ 1781 h 10000"/>
              <a:gd name="connsiteX0" fmla="*/ 655 w 11164"/>
              <a:gd name="connsiteY0" fmla="*/ 817 h 10000"/>
              <a:gd name="connsiteX1" fmla="*/ 5654 w 11164"/>
              <a:gd name="connsiteY1" fmla="*/ 10 h 10000"/>
              <a:gd name="connsiteX2" fmla="*/ 10634 w 11164"/>
              <a:gd name="connsiteY2" fmla="*/ 817 h 10000"/>
              <a:gd name="connsiteX3" fmla="*/ 10644 w 11164"/>
              <a:gd name="connsiteY3" fmla="*/ 9554 h 10000"/>
              <a:gd name="connsiteX4" fmla="*/ 5644 w 11164"/>
              <a:gd name="connsiteY4" fmla="*/ 9554 h 10000"/>
              <a:gd name="connsiteX5" fmla="*/ 634 w 11164"/>
              <a:gd name="connsiteY5" fmla="*/ 9577 h 10000"/>
              <a:gd name="connsiteX6" fmla="*/ 655 w 11164"/>
              <a:gd name="connsiteY6" fmla="*/ 817 h 10000"/>
              <a:gd name="connsiteX0" fmla="*/ 10634 w 11164"/>
              <a:gd name="connsiteY0" fmla="*/ 817 h 10000"/>
              <a:gd name="connsiteX1" fmla="*/ 11164 w 11164"/>
              <a:gd name="connsiteY1" fmla="*/ 1489 h 10000"/>
              <a:gd name="connsiteX0" fmla="*/ 1632 w 11164"/>
              <a:gd name="connsiteY0" fmla="*/ 1399 h 10000"/>
              <a:gd name="connsiteX1" fmla="*/ 0 w 11164"/>
              <a:gd name="connsiteY1" fmla="*/ 1781 h 10000"/>
              <a:gd name="connsiteX0" fmla="*/ 655 w 11164"/>
              <a:gd name="connsiteY0" fmla="*/ 817 h 10000"/>
              <a:gd name="connsiteX1" fmla="*/ 5654 w 11164"/>
              <a:gd name="connsiteY1" fmla="*/ 10 h 10000"/>
              <a:gd name="connsiteX2" fmla="*/ 10634 w 11164"/>
              <a:gd name="connsiteY2" fmla="*/ 817 h 10000"/>
              <a:gd name="connsiteX3" fmla="*/ 10644 w 11164"/>
              <a:gd name="connsiteY3" fmla="*/ 9554 h 10000"/>
              <a:gd name="connsiteX4" fmla="*/ 5644 w 11164"/>
              <a:gd name="connsiteY4" fmla="*/ 9554 h 10000"/>
              <a:gd name="connsiteX5" fmla="*/ 634 w 11164"/>
              <a:gd name="connsiteY5" fmla="*/ 9577 h 10000"/>
              <a:gd name="connsiteX6" fmla="*/ 655 w 11164"/>
              <a:gd name="connsiteY6" fmla="*/ 817 h 10000"/>
              <a:gd name="connsiteX0" fmla="*/ 10634 w 11164"/>
              <a:gd name="connsiteY0" fmla="*/ 817 h 10000"/>
              <a:gd name="connsiteX1" fmla="*/ 11164 w 11164"/>
              <a:gd name="connsiteY1" fmla="*/ 1489 h 10000"/>
              <a:gd name="connsiteX0" fmla="*/ 1632 w 11164"/>
              <a:gd name="connsiteY0" fmla="*/ 1399 h 10000"/>
              <a:gd name="connsiteX1" fmla="*/ 0 w 11164"/>
              <a:gd name="connsiteY1" fmla="*/ 1781 h 10000"/>
              <a:gd name="connsiteX0" fmla="*/ 655 w 11164"/>
              <a:gd name="connsiteY0" fmla="*/ 817 h 9634"/>
              <a:gd name="connsiteX1" fmla="*/ 5654 w 11164"/>
              <a:gd name="connsiteY1" fmla="*/ 10 h 9634"/>
              <a:gd name="connsiteX2" fmla="*/ 10634 w 11164"/>
              <a:gd name="connsiteY2" fmla="*/ 817 h 9634"/>
              <a:gd name="connsiteX3" fmla="*/ 10644 w 11164"/>
              <a:gd name="connsiteY3" fmla="*/ 9554 h 9634"/>
              <a:gd name="connsiteX4" fmla="*/ 5644 w 11164"/>
              <a:gd name="connsiteY4" fmla="*/ 9554 h 9634"/>
              <a:gd name="connsiteX5" fmla="*/ 634 w 11164"/>
              <a:gd name="connsiteY5" fmla="*/ 9577 h 9634"/>
              <a:gd name="connsiteX6" fmla="*/ 655 w 11164"/>
              <a:gd name="connsiteY6" fmla="*/ 817 h 9634"/>
              <a:gd name="connsiteX0" fmla="*/ 10634 w 11164"/>
              <a:gd name="connsiteY0" fmla="*/ 817 h 9634"/>
              <a:gd name="connsiteX1" fmla="*/ 11164 w 11164"/>
              <a:gd name="connsiteY1" fmla="*/ 1489 h 9634"/>
              <a:gd name="connsiteX0" fmla="*/ 1632 w 11164"/>
              <a:gd name="connsiteY0" fmla="*/ 1399 h 9634"/>
              <a:gd name="connsiteX1" fmla="*/ 0 w 11164"/>
              <a:gd name="connsiteY1" fmla="*/ 1781 h 9634"/>
              <a:gd name="connsiteX0" fmla="*/ 587 w 10000"/>
              <a:gd name="connsiteY0" fmla="*/ 848 h 9941"/>
              <a:gd name="connsiteX1" fmla="*/ 5064 w 10000"/>
              <a:gd name="connsiteY1" fmla="*/ 10 h 9941"/>
              <a:gd name="connsiteX2" fmla="*/ 9525 w 10000"/>
              <a:gd name="connsiteY2" fmla="*/ 848 h 9941"/>
              <a:gd name="connsiteX3" fmla="*/ 9534 w 10000"/>
              <a:gd name="connsiteY3" fmla="*/ 9917 h 9941"/>
              <a:gd name="connsiteX4" fmla="*/ 5056 w 10000"/>
              <a:gd name="connsiteY4" fmla="*/ 9917 h 9941"/>
              <a:gd name="connsiteX5" fmla="*/ 568 w 10000"/>
              <a:gd name="connsiteY5" fmla="*/ 9941 h 9941"/>
              <a:gd name="connsiteX6" fmla="*/ 587 w 10000"/>
              <a:gd name="connsiteY6" fmla="*/ 848 h 9941"/>
              <a:gd name="connsiteX0" fmla="*/ 9525 w 10000"/>
              <a:gd name="connsiteY0" fmla="*/ 848 h 9941"/>
              <a:gd name="connsiteX1" fmla="*/ 10000 w 10000"/>
              <a:gd name="connsiteY1" fmla="*/ 1546 h 9941"/>
              <a:gd name="connsiteX0" fmla="*/ 1462 w 10000"/>
              <a:gd name="connsiteY0" fmla="*/ 1452 h 9941"/>
              <a:gd name="connsiteX1" fmla="*/ 0 w 10000"/>
              <a:gd name="connsiteY1" fmla="*/ 1849 h 9941"/>
              <a:gd name="connsiteX0" fmla="*/ 587 w 10000"/>
              <a:gd name="connsiteY0" fmla="*/ 853 h 10000"/>
              <a:gd name="connsiteX1" fmla="*/ 5064 w 10000"/>
              <a:gd name="connsiteY1" fmla="*/ 10 h 10000"/>
              <a:gd name="connsiteX2" fmla="*/ 9525 w 10000"/>
              <a:gd name="connsiteY2" fmla="*/ 853 h 10000"/>
              <a:gd name="connsiteX3" fmla="*/ 9534 w 10000"/>
              <a:gd name="connsiteY3" fmla="*/ 9976 h 10000"/>
              <a:gd name="connsiteX4" fmla="*/ 5056 w 10000"/>
              <a:gd name="connsiteY4" fmla="*/ 9976 h 10000"/>
              <a:gd name="connsiteX5" fmla="*/ 568 w 10000"/>
              <a:gd name="connsiteY5" fmla="*/ 10000 h 10000"/>
              <a:gd name="connsiteX6" fmla="*/ 587 w 10000"/>
              <a:gd name="connsiteY6" fmla="*/ 853 h 10000"/>
              <a:gd name="connsiteX0" fmla="*/ 9553 w 10000"/>
              <a:gd name="connsiteY0" fmla="*/ 876 h 10000"/>
              <a:gd name="connsiteX1" fmla="*/ 10000 w 10000"/>
              <a:gd name="connsiteY1" fmla="*/ 1555 h 10000"/>
              <a:gd name="connsiteX0" fmla="*/ 1462 w 10000"/>
              <a:gd name="connsiteY0" fmla="*/ 1461 h 10000"/>
              <a:gd name="connsiteX1" fmla="*/ 0 w 10000"/>
              <a:gd name="connsiteY1" fmla="*/ 1860 h 10000"/>
              <a:gd name="connsiteX0" fmla="*/ 587 w 10000"/>
              <a:gd name="connsiteY0" fmla="*/ 853 h 10000"/>
              <a:gd name="connsiteX1" fmla="*/ 5064 w 10000"/>
              <a:gd name="connsiteY1" fmla="*/ 10 h 10000"/>
              <a:gd name="connsiteX2" fmla="*/ 9525 w 10000"/>
              <a:gd name="connsiteY2" fmla="*/ 853 h 10000"/>
              <a:gd name="connsiteX3" fmla="*/ 9534 w 10000"/>
              <a:gd name="connsiteY3" fmla="*/ 9976 h 10000"/>
              <a:gd name="connsiteX4" fmla="*/ 5056 w 10000"/>
              <a:gd name="connsiteY4" fmla="*/ 9976 h 10000"/>
              <a:gd name="connsiteX5" fmla="*/ 568 w 10000"/>
              <a:gd name="connsiteY5" fmla="*/ 10000 h 10000"/>
              <a:gd name="connsiteX6" fmla="*/ 587 w 10000"/>
              <a:gd name="connsiteY6" fmla="*/ 853 h 10000"/>
              <a:gd name="connsiteX0" fmla="*/ 9851 w 10000"/>
              <a:gd name="connsiteY0" fmla="*/ 970 h 10000"/>
              <a:gd name="connsiteX1" fmla="*/ 10000 w 10000"/>
              <a:gd name="connsiteY1" fmla="*/ 1555 h 10000"/>
              <a:gd name="connsiteX0" fmla="*/ 1462 w 10000"/>
              <a:gd name="connsiteY0" fmla="*/ 1461 h 10000"/>
              <a:gd name="connsiteX1" fmla="*/ 0 w 10000"/>
              <a:gd name="connsiteY1" fmla="*/ 1860 h 10000"/>
              <a:gd name="connsiteX0" fmla="*/ 587 w 10000"/>
              <a:gd name="connsiteY0" fmla="*/ 853 h 10000"/>
              <a:gd name="connsiteX1" fmla="*/ 5064 w 10000"/>
              <a:gd name="connsiteY1" fmla="*/ 10 h 10000"/>
              <a:gd name="connsiteX2" fmla="*/ 9525 w 10000"/>
              <a:gd name="connsiteY2" fmla="*/ 853 h 10000"/>
              <a:gd name="connsiteX3" fmla="*/ 9534 w 10000"/>
              <a:gd name="connsiteY3" fmla="*/ 9976 h 10000"/>
              <a:gd name="connsiteX4" fmla="*/ 5056 w 10000"/>
              <a:gd name="connsiteY4" fmla="*/ 9976 h 10000"/>
              <a:gd name="connsiteX5" fmla="*/ 568 w 10000"/>
              <a:gd name="connsiteY5" fmla="*/ 10000 h 10000"/>
              <a:gd name="connsiteX6" fmla="*/ 587 w 10000"/>
              <a:gd name="connsiteY6" fmla="*/ 853 h 10000"/>
              <a:gd name="connsiteX0" fmla="*/ 9851 w 10000"/>
              <a:gd name="connsiteY0" fmla="*/ 970 h 10000"/>
              <a:gd name="connsiteX1" fmla="*/ 10000 w 10000"/>
              <a:gd name="connsiteY1" fmla="*/ 1555 h 10000"/>
              <a:gd name="connsiteX0" fmla="*/ 9 w 10000"/>
              <a:gd name="connsiteY0" fmla="*/ 2304 h 10000"/>
              <a:gd name="connsiteX1" fmla="*/ 0 w 10000"/>
              <a:gd name="connsiteY1" fmla="*/ 1860 h 10000"/>
              <a:gd name="connsiteX0" fmla="*/ 587 w 10000"/>
              <a:gd name="connsiteY0" fmla="*/ 853 h 10000"/>
              <a:gd name="connsiteX1" fmla="*/ 5064 w 10000"/>
              <a:gd name="connsiteY1" fmla="*/ 10 h 10000"/>
              <a:gd name="connsiteX2" fmla="*/ 9525 w 10000"/>
              <a:gd name="connsiteY2" fmla="*/ 853 h 10000"/>
              <a:gd name="connsiteX3" fmla="*/ 9534 w 10000"/>
              <a:gd name="connsiteY3" fmla="*/ 9976 h 10000"/>
              <a:gd name="connsiteX4" fmla="*/ 5056 w 10000"/>
              <a:gd name="connsiteY4" fmla="*/ 9976 h 10000"/>
              <a:gd name="connsiteX5" fmla="*/ 568 w 10000"/>
              <a:gd name="connsiteY5" fmla="*/ 10000 h 10000"/>
              <a:gd name="connsiteX6" fmla="*/ 587 w 10000"/>
              <a:gd name="connsiteY6" fmla="*/ 853 h 10000"/>
              <a:gd name="connsiteX0" fmla="*/ 9851 w 10000"/>
              <a:gd name="connsiteY0" fmla="*/ 970 h 10000"/>
              <a:gd name="connsiteX1" fmla="*/ 10000 w 10000"/>
              <a:gd name="connsiteY1" fmla="*/ 1555 h 10000"/>
              <a:gd name="connsiteX0" fmla="*/ 9 w 10000"/>
              <a:gd name="connsiteY0" fmla="*/ 2304 h 10000"/>
              <a:gd name="connsiteX1" fmla="*/ 0 w 10000"/>
              <a:gd name="connsiteY1" fmla="*/ 1860 h 10000"/>
              <a:gd name="connsiteX0" fmla="*/ 587 w 10000"/>
              <a:gd name="connsiteY0" fmla="*/ 843 h 9990"/>
              <a:gd name="connsiteX1" fmla="*/ 5064 w 10000"/>
              <a:gd name="connsiteY1" fmla="*/ 0 h 9990"/>
              <a:gd name="connsiteX2" fmla="*/ 9525 w 10000"/>
              <a:gd name="connsiteY2" fmla="*/ 843 h 9990"/>
              <a:gd name="connsiteX3" fmla="*/ 9534 w 10000"/>
              <a:gd name="connsiteY3" fmla="*/ 9966 h 9990"/>
              <a:gd name="connsiteX4" fmla="*/ 5056 w 10000"/>
              <a:gd name="connsiteY4" fmla="*/ 9966 h 9990"/>
              <a:gd name="connsiteX5" fmla="*/ 568 w 10000"/>
              <a:gd name="connsiteY5" fmla="*/ 9990 h 9990"/>
              <a:gd name="connsiteX6" fmla="*/ 587 w 10000"/>
              <a:gd name="connsiteY6" fmla="*/ 843 h 9990"/>
              <a:gd name="connsiteX0" fmla="*/ 9851 w 10000"/>
              <a:gd name="connsiteY0" fmla="*/ 960 h 9990"/>
              <a:gd name="connsiteX1" fmla="*/ 10000 w 10000"/>
              <a:gd name="connsiteY1" fmla="*/ 1545 h 9990"/>
              <a:gd name="connsiteX0" fmla="*/ 9 w 10000"/>
              <a:gd name="connsiteY0" fmla="*/ 2294 h 9990"/>
              <a:gd name="connsiteX1" fmla="*/ 0 w 10000"/>
              <a:gd name="connsiteY1" fmla="*/ 1850 h 9990"/>
              <a:gd name="connsiteX0" fmla="*/ 587 w 10000"/>
              <a:gd name="connsiteY0" fmla="*/ 961 h 10117"/>
              <a:gd name="connsiteX1" fmla="*/ 5055 w 10000"/>
              <a:gd name="connsiteY1" fmla="*/ 0 h 10117"/>
              <a:gd name="connsiteX2" fmla="*/ 9525 w 10000"/>
              <a:gd name="connsiteY2" fmla="*/ 961 h 10117"/>
              <a:gd name="connsiteX3" fmla="*/ 9534 w 10000"/>
              <a:gd name="connsiteY3" fmla="*/ 10093 h 10117"/>
              <a:gd name="connsiteX4" fmla="*/ 5056 w 10000"/>
              <a:gd name="connsiteY4" fmla="*/ 10093 h 10117"/>
              <a:gd name="connsiteX5" fmla="*/ 568 w 10000"/>
              <a:gd name="connsiteY5" fmla="*/ 10117 h 10117"/>
              <a:gd name="connsiteX6" fmla="*/ 587 w 10000"/>
              <a:gd name="connsiteY6" fmla="*/ 961 h 10117"/>
              <a:gd name="connsiteX0" fmla="*/ 9851 w 10000"/>
              <a:gd name="connsiteY0" fmla="*/ 1078 h 10117"/>
              <a:gd name="connsiteX1" fmla="*/ 10000 w 10000"/>
              <a:gd name="connsiteY1" fmla="*/ 1664 h 10117"/>
              <a:gd name="connsiteX0" fmla="*/ 9 w 10000"/>
              <a:gd name="connsiteY0" fmla="*/ 2413 h 10117"/>
              <a:gd name="connsiteX1" fmla="*/ 0 w 10000"/>
              <a:gd name="connsiteY1" fmla="*/ 1969 h 10117"/>
              <a:gd name="connsiteX0" fmla="*/ 587 w 10000"/>
              <a:gd name="connsiteY0" fmla="*/ 968 h 10124"/>
              <a:gd name="connsiteX1" fmla="*/ 5055 w 10000"/>
              <a:gd name="connsiteY1" fmla="*/ 7 h 10124"/>
              <a:gd name="connsiteX2" fmla="*/ 9525 w 10000"/>
              <a:gd name="connsiteY2" fmla="*/ 968 h 10124"/>
              <a:gd name="connsiteX3" fmla="*/ 9534 w 10000"/>
              <a:gd name="connsiteY3" fmla="*/ 10100 h 10124"/>
              <a:gd name="connsiteX4" fmla="*/ 5056 w 10000"/>
              <a:gd name="connsiteY4" fmla="*/ 10100 h 10124"/>
              <a:gd name="connsiteX5" fmla="*/ 568 w 10000"/>
              <a:gd name="connsiteY5" fmla="*/ 10124 h 10124"/>
              <a:gd name="connsiteX6" fmla="*/ 587 w 10000"/>
              <a:gd name="connsiteY6" fmla="*/ 968 h 10124"/>
              <a:gd name="connsiteX0" fmla="*/ 9851 w 10000"/>
              <a:gd name="connsiteY0" fmla="*/ 1085 h 10124"/>
              <a:gd name="connsiteX1" fmla="*/ 10000 w 10000"/>
              <a:gd name="connsiteY1" fmla="*/ 1671 h 10124"/>
              <a:gd name="connsiteX0" fmla="*/ 9 w 10000"/>
              <a:gd name="connsiteY0" fmla="*/ 2420 h 10124"/>
              <a:gd name="connsiteX1" fmla="*/ 0 w 10000"/>
              <a:gd name="connsiteY1" fmla="*/ 1976 h 10124"/>
              <a:gd name="connsiteX0" fmla="*/ 587 w 10000"/>
              <a:gd name="connsiteY0" fmla="*/ 991 h 10147"/>
              <a:gd name="connsiteX1" fmla="*/ 5046 w 10000"/>
              <a:gd name="connsiteY1" fmla="*/ 7 h 10147"/>
              <a:gd name="connsiteX2" fmla="*/ 9525 w 10000"/>
              <a:gd name="connsiteY2" fmla="*/ 991 h 10147"/>
              <a:gd name="connsiteX3" fmla="*/ 9534 w 10000"/>
              <a:gd name="connsiteY3" fmla="*/ 10123 h 10147"/>
              <a:gd name="connsiteX4" fmla="*/ 5056 w 10000"/>
              <a:gd name="connsiteY4" fmla="*/ 10123 h 10147"/>
              <a:gd name="connsiteX5" fmla="*/ 568 w 10000"/>
              <a:gd name="connsiteY5" fmla="*/ 10147 h 10147"/>
              <a:gd name="connsiteX6" fmla="*/ 587 w 10000"/>
              <a:gd name="connsiteY6" fmla="*/ 991 h 10147"/>
              <a:gd name="connsiteX0" fmla="*/ 9851 w 10000"/>
              <a:gd name="connsiteY0" fmla="*/ 1108 h 10147"/>
              <a:gd name="connsiteX1" fmla="*/ 10000 w 10000"/>
              <a:gd name="connsiteY1" fmla="*/ 1694 h 10147"/>
              <a:gd name="connsiteX0" fmla="*/ 9 w 10000"/>
              <a:gd name="connsiteY0" fmla="*/ 2443 h 10147"/>
              <a:gd name="connsiteX1" fmla="*/ 0 w 10000"/>
              <a:gd name="connsiteY1" fmla="*/ 1999 h 10147"/>
              <a:gd name="connsiteX0" fmla="*/ 596 w 10000"/>
              <a:gd name="connsiteY0" fmla="*/ 1317 h 10145"/>
              <a:gd name="connsiteX1" fmla="*/ 5046 w 10000"/>
              <a:gd name="connsiteY1" fmla="*/ 5 h 10145"/>
              <a:gd name="connsiteX2" fmla="*/ 9525 w 10000"/>
              <a:gd name="connsiteY2" fmla="*/ 989 h 10145"/>
              <a:gd name="connsiteX3" fmla="*/ 9534 w 10000"/>
              <a:gd name="connsiteY3" fmla="*/ 10121 h 10145"/>
              <a:gd name="connsiteX4" fmla="*/ 5056 w 10000"/>
              <a:gd name="connsiteY4" fmla="*/ 10121 h 10145"/>
              <a:gd name="connsiteX5" fmla="*/ 568 w 10000"/>
              <a:gd name="connsiteY5" fmla="*/ 10145 h 10145"/>
              <a:gd name="connsiteX6" fmla="*/ 596 w 10000"/>
              <a:gd name="connsiteY6" fmla="*/ 1317 h 10145"/>
              <a:gd name="connsiteX0" fmla="*/ 9851 w 10000"/>
              <a:gd name="connsiteY0" fmla="*/ 1106 h 10145"/>
              <a:gd name="connsiteX1" fmla="*/ 10000 w 10000"/>
              <a:gd name="connsiteY1" fmla="*/ 1692 h 10145"/>
              <a:gd name="connsiteX0" fmla="*/ 9 w 10000"/>
              <a:gd name="connsiteY0" fmla="*/ 2441 h 10145"/>
              <a:gd name="connsiteX1" fmla="*/ 0 w 10000"/>
              <a:gd name="connsiteY1" fmla="*/ 1997 h 10145"/>
              <a:gd name="connsiteX0" fmla="*/ 596 w 10000"/>
              <a:gd name="connsiteY0" fmla="*/ 1313 h 10141"/>
              <a:gd name="connsiteX1" fmla="*/ 5046 w 10000"/>
              <a:gd name="connsiteY1" fmla="*/ 1 h 10141"/>
              <a:gd name="connsiteX2" fmla="*/ 9525 w 10000"/>
              <a:gd name="connsiteY2" fmla="*/ 1454 h 10141"/>
              <a:gd name="connsiteX3" fmla="*/ 9534 w 10000"/>
              <a:gd name="connsiteY3" fmla="*/ 10117 h 10141"/>
              <a:gd name="connsiteX4" fmla="*/ 5056 w 10000"/>
              <a:gd name="connsiteY4" fmla="*/ 10117 h 10141"/>
              <a:gd name="connsiteX5" fmla="*/ 568 w 10000"/>
              <a:gd name="connsiteY5" fmla="*/ 10141 h 10141"/>
              <a:gd name="connsiteX6" fmla="*/ 596 w 10000"/>
              <a:gd name="connsiteY6" fmla="*/ 1313 h 10141"/>
              <a:gd name="connsiteX0" fmla="*/ 9851 w 10000"/>
              <a:gd name="connsiteY0" fmla="*/ 1102 h 10141"/>
              <a:gd name="connsiteX1" fmla="*/ 10000 w 10000"/>
              <a:gd name="connsiteY1" fmla="*/ 1688 h 10141"/>
              <a:gd name="connsiteX0" fmla="*/ 9 w 10000"/>
              <a:gd name="connsiteY0" fmla="*/ 2437 h 10141"/>
              <a:gd name="connsiteX1" fmla="*/ 0 w 10000"/>
              <a:gd name="connsiteY1" fmla="*/ 1993 h 10141"/>
              <a:gd name="connsiteX0" fmla="*/ 596 w 10000"/>
              <a:gd name="connsiteY0" fmla="*/ 1313 h 10141"/>
              <a:gd name="connsiteX1" fmla="*/ 5046 w 10000"/>
              <a:gd name="connsiteY1" fmla="*/ 1 h 10141"/>
              <a:gd name="connsiteX2" fmla="*/ 9525 w 10000"/>
              <a:gd name="connsiteY2" fmla="*/ 1454 h 10141"/>
              <a:gd name="connsiteX3" fmla="*/ 9534 w 10000"/>
              <a:gd name="connsiteY3" fmla="*/ 10117 h 10141"/>
              <a:gd name="connsiteX4" fmla="*/ 5056 w 10000"/>
              <a:gd name="connsiteY4" fmla="*/ 10117 h 10141"/>
              <a:gd name="connsiteX5" fmla="*/ 568 w 10000"/>
              <a:gd name="connsiteY5" fmla="*/ 10141 h 10141"/>
              <a:gd name="connsiteX6" fmla="*/ 596 w 10000"/>
              <a:gd name="connsiteY6" fmla="*/ 1313 h 10141"/>
              <a:gd name="connsiteX0" fmla="*/ 9851 w 10000"/>
              <a:gd name="connsiteY0" fmla="*/ 1102 h 10141"/>
              <a:gd name="connsiteX1" fmla="*/ 10000 w 10000"/>
              <a:gd name="connsiteY1" fmla="*/ 1688 h 10141"/>
              <a:gd name="connsiteX0" fmla="*/ 9 w 10000"/>
              <a:gd name="connsiteY0" fmla="*/ 2437 h 10141"/>
              <a:gd name="connsiteX1" fmla="*/ 0 w 10000"/>
              <a:gd name="connsiteY1" fmla="*/ 1993 h 10141"/>
              <a:gd name="connsiteX0" fmla="*/ 596 w 10000"/>
              <a:gd name="connsiteY0" fmla="*/ 1313 h 10141"/>
              <a:gd name="connsiteX1" fmla="*/ 5046 w 10000"/>
              <a:gd name="connsiteY1" fmla="*/ 1 h 10141"/>
              <a:gd name="connsiteX2" fmla="*/ 9525 w 10000"/>
              <a:gd name="connsiteY2" fmla="*/ 1454 h 10141"/>
              <a:gd name="connsiteX3" fmla="*/ 9534 w 10000"/>
              <a:gd name="connsiteY3" fmla="*/ 10117 h 10141"/>
              <a:gd name="connsiteX4" fmla="*/ 5056 w 10000"/>
              <a:gd name="connsiteY4" fmla="*/ 10117 h 10141"/>
              <a:gd name="connsiteX5" fmla="*/ 568 w 10000"/>
              <a:gd name="connsiteY5" fmla="*/ 10141 h 10141"/>
              <a:gd name="connsiteX6" fmla="*/ 596 w 10000"/>
              <a:gd name="connsiteY6" fmla="*/ 1313 h 10141"/>
              <a:gd name="connsiteX0" fmla="*/ 9851 w 10000"/>
              <a:gd name="connsiteY0" fmla="*/ 1102 h 10141"/>
              <a:gd name="connsiteX1" fmla="*/ 10000 w 10000"/>
              <a:gd name="connsiteY1" fmla="*/ 1688 h 10141"/>
              <a:gd name="connsiteX0" fmla="*/ 9 w 10000"/>
              <a:gd name="connsiteY0" fmla="*/ 2437 h 10141"/>
              <a:gd name="connsiteX1" fmla="*/ 0 w 10000"/>
              <a:gd name="connsiteY1" fmla="*/ 1993 h 10141"/>
              <a:gd name="connsiteX0" fmla="*/ 577 w 10000"/>
              <a:gd name="connsiteY0" fmla="*/ 1313 h 10141"/>
              <a:gd name="connsiteX1" fmla="*/ 5046 w 10000"/>
              <a:gd name="connsiteY1" fmla="*/ 1 h 10141"/>
              <a:gd name="connsiteX2" fmla="*/ 9525 w 10000"/>
              <a:gd name="connsiteY2" fmla="*/ 1454 h 10141"/>
              <a:gd name="connsiteX3" fmla="*/ 9534 w 10000"/>
              <a:gd name="connsiteY3" fmla="*/ 10117 h 10141"/>
              <a:gd name="connsiteX4" fmla="*/ 5056 w 10000"/>
              <a:gd name="connsiteY4" fmla="*/ 10117 h 10141"/>
              <a:gd name="connsiteX5" fmla="*/ 568 w 10000"/>
              <a:gd name="connsiteY5" fmla="*/ 10141 h 10141"/>
              <a:gd name="connsiteX6" fmla="*/ 577 w 10000"/>
              <a:gd name="connsiteY6" fmla="*/ 1313 h 10141"/>
              <a:gd name="connsiteX0" fmla="*/ 9851 w 10000"/>
              <a:gd name="connsiteY0" fmla="*/ 1102 h 10141"/>
              <a:gd name="connsiteX1" fmla="*/ 10000 w 10000"/>
              <a:gd name="connsiteY1" fmla="*/ 1688 h 10141"/>
              <a:gd name="connsiteX0" fmla="*/ 9 w 10000"/>
              <a:gd name="connsiteY0" fmla="*/ 2437 h 10141"/>
              <a:gd name="connsiteX1" fmla="*/ 0 w 10000"/>
              <a:gd name="connsiteY1" fmla="*/ 1993 h 10141"/>
              <a:gd name="connsiteX0" fmla="*/ 577 w 10000"/>
              <a:gd name="connsiteY0" fmla="*/ 1313 h 10141"/>
              <a:gd name="connsiteX1" fmla="*/ 5046 w 10000"/>
              <a:gd name="connsiteY1" fmla="*/ 1 h 10141"/>
              <a:gd name="connsiteX2" fmla="*/ 9534 w 10000"/>
              <a:gd name="connsiteY2" fmla="*/ 1243 h 10141"/>
              <a:gd name="connsiteX3" fmla="*/ 9534 w 10000"/>
              <a:gd name="connsiteY3" fmla="*/ 10117 h 10141"/>
              <a:gd name="connsiteX4" fmla="*/ 5056 w 10000"/>
              <a:gd name="connsiteY4" fmla="*/ 10117 h 10141"/>
              <a:gd name="connsiteX5" fmla="*/ 568 w 10000"/>
              <a:gd name="connsiteY5" fmla="*/ 10141 h 10141"/>
              <a:gd name="connsiteX6" fmla="*/ 577 w 10000"/>
              <a:gd name="connsiteY6" fmla="*/ 1313 h 10141"/>
              <a:gd name="connsiteX0" fmla="*/ 9851 w 10000"/>
              <a:gd name="connsiteY0" fmla="*/ 1102 h 10141"/>
              <a:gd name="connsiteX1" fmla="*/ 10000 w 10000"/>
              <a:gd name="connsiteY1" fmla="*/ 1688 h 10141"/>
              <a:gd name="connsiteX0" fmla="*/ 9 w 10000"/>
              <a:gd name="connsiteY0" fmla="*/ 2437 h 10141"/>
              <a:gd name="connsiteX1" fmla="*/ 0 w 10000"/>
              <a:gd name="connsiteY1" fmla="*/ 1993 h 10141"/>
              <a:gd name="connsiteX0" fmla="*/ 577 w 10000"/>
              <a:gd name="connsiteY0" fmla="*/ 1313 h 10141"/>
              <a:gd name="connsiteX1" fmla="*/ 5046 w 10000"/>
              <a:gd name="connsiteY1" fmla="*/ 1 h 10141"/>
              <a:gd name="connsiteX2" fmla="*/ 9534 w 10000"/>
              <a:gd name="connsiteY2" fmla="*/ 1243 h 10141"/>
              <a:gd name="connsiteX3" fmla="*/ 9534 w 10000"/>
              <a:gd name="connsiteY3" fmla="*/ 10117 h 10141"/>
              <a:gd name="connsiteX4" fmla="*/ 5056 w 10000"/>
              <a:gd name="connsiteY4" fmla="*/ 10117 h 10141"/>
              <a:gd name="connsiteX5" fmla="*/ 568 w 10000"/>
              <a:gd name="connsiteY5" fmla="*/ 10141 h 10141"/>
              <a:gd name="connsiteX6" fmla="*/ 577 w 10000"/>
              <a:gd name="connsiteY6" fmla="*/ 1313 h 10141"/>
              <a:gd name="connsiteX0" fmla="*/ 9851 w 10000"/>
              <a:gd name="connsiteY0" fmla="*/ 1102 h 10141"/>
              <a:gd name="connsiteX1" fmla="*/ 10000 w 10000"/>
              <a:gd name="connsiteY1" fmla="*/ 1688 h 10141"/>
              <a:gd name="connsiteX0" fmla="*/ 9 w 10000"/>
              <a:gd name="connsiteY0" fmla="*/ 2437 h 10141"/>
              <a:gd name="connsiteX1" fmla="*/ 0 w 10000"/>
              <a:gd name="connsiteY1" fmla="*/ 1993 h 10141"/>
              <a:gd name="connsiteX0" fmla="*/ 596 w 10000"/>
              <a:gd name="connsiteY0" fmla="*/ 847 h 10167"/>
              <a:gd name="connsiteX1" fmla="*/ 5046 w 10000"/>
              <a:gd name="connsiteY1" fmla="*/ 27 h 10167"/>
              <a:gd name="connsiteX2" fmla="*/ 9534 w 10000"/>
              <a:gd name="connsiteY2" fmla="*/ 1269 h 10167"/>
              <a:gd name="connsiteX3" fmla="*/ 9534 w 10000"/>
              <a:gd name="connsiteY3" fmla="*/ 10143 h 10167"/>
              <a:gd name="connsiteX4" fmla="*/ 5056 w 10000"/>
              <a:gd name="connsiteY4" fmla="*/ 10143 h 10167"/>
              <a:gd name="connsiteX5" fmla="*/ 568 w 10000"/>
              <a:gd name="connsiteY5" fmla="*/ 10167 h 10167"/>
              <a:gd name="connsiteX6" fmla="*/ 596 w 10000"/>
              <a:gd name="connsiteY6" fmla="*/ 847 h 10167"/>
              <a:gd name="connsiteX0" fmla="*/ 9851 w 10000"/>
              <a:gd name="connsiteY0" fmla="*/ 1128 h 10167"/>
              <a:gd name="connsiteX1" fmla="*/ 10000 w 10000"/>
              <a:gd name="connsiteY1" fmla="*/ 1714 h 10167"/>
              <a:gd name="connsiteX0" fmla="*/ 9 w 10000"/>
              <a:gd name="connsiteY0" fmla="*/ 2463 h 10167"/>
              <a:gd name="connsiteX1" fmla="*/ 0 w 10000"/>
              <a:gd name="connsiteY1" fmla="*/ 2019 h 10167"/>
              <a:gd name="connsiteX0" fmla="*/ 596 w 10000"/>
              <a:gd name="connsiteY0" fmla="*/ 823 h 10143"/>
              <a:gd name="connsiteX1" fmla="*/ 5046 w 10000"/>
              <a:gd name="connsiteY1" fmla="*/ 3 h 10143"/>
              <a:gd name="connsiteX2" fmla="*/ 9543 w 10000"/>
              <a:gd name="connsiteY2" fmla="*/ 847 h 10143"/>
              <a:gd name="connsiteX3" fmla="*/ 9534 w 10000"/>
              <a:gd name="connsiteY3" fmla="*/ 10119 h 10143"/>
              <a:gd name="connsiteX4" fmla="*/ 5056 w 10000"/>
              <a:gd name="connsiteY4" fmla="*/ 10119 h 10143"/>
              <a:gd name="connsiteX5" fmla="*/ 568 w 10000"/>
              <a:gd name="connsiteY5" fmla="*/ 10143 h 10143"/>
              <a:gd name="connsiteX6" fmla="*/ 596 w 10000"/>
              <a:gd name="connsiteY6" fmla="*/ 823 h 10143"/>
              <a:gd name="connsiteX0" fmla="*/ 9851 w 10000"/>
              <a:gd name="connsiteY0" fmla="*/ 1104 h 10143"/>
              <a:gd name="connsiteX1" fmla="*/ 10000 w 10000"/>
              <a:gd name="connsiteY1" fmla="*/ 1690 h 10143"/>
              <a:gd name="connsiteX0" fmla="*/ 9 w 10000"/>
              <a:gd name="connsiteY0" fmla="*/ 2439 h 10143"/>
              <a:gd name="connsiteX1" fmla="*/ 0 w 10000"/>
              <a:gd name="connsiteY1" fmla="*/ 1995 h 10143"/>
              <a:gd name="connsiteX0" fmla="*/ 596 w 10000"/>
              <a:gd name="connsiteY0" fmla="*/ 823 h 10143"/>
              <a:gd name="connsiteX1" fmla="*/ 5046 w 10000"/>
              <a:gd name="connsiteY1" fmla="*/ 3 h 10143"/>
              <a:gd name="connsiteX2" fmla="*/ 9543 w 10000"/>
              <a:gd name="connsiteY2" fmla="*/ 847 h 10143"/>
              <a:gd name="connsiteX3" fmla="*/ 9534 w 10000"/>
              <a:gd name="connsiteY3" fmla="*/ 10119 h 10143"/>
              <a:gd name="connsiteX4" fmla="*/ 5056 w 10000"/>
              <a:gd name="connsiteY4" fmla="*/ 10119 h 10143"/>
              <a:gd name="connsiteX5" fmla="*/ 568 w 10000"/>
              <a:gd name="connsiteY5" fmla="*/ 10143 h 10143"/>
              <a:gd name="connsiteX6" fmla="*/ 596 w 10000"/>
              <a:gd name="connsiteY6" fmla="*/ 823 h 10143"/>
              <a:gd name="connsiteX0" fmla="*/ 9851 w 10000"/>
              <a:gd name="connsiteY0" fmla="*/ 1104 h 10143"/>
              <a:gd name="connsiteX1" fmla="*/ 10000 w 10000"/>
              <a:gd name="connsiteY1" fmla="*/ 1690 h 10143"/>
              <a:gd name="connsiteX0" fmla="*/ 9 w 10000"/>
              <a:gd name="connsiteY0" fmla="*/ 2439 h 10143"/>
              <a:gd name="connsiteX1" fmla="*/ 0 w 10000"/>
              <a:gd name="connsiteY1" fmla="*/ 1995 h 10143"/>
              <a:gd name="connsiteX0" fmla="*/ 624 w 10000"/>
              <a:gd name="connsiteY0" fmla="*/ 844 h 10141"/>
              <a:gd name="connsiteX1" fmla="*/ 5046 w 10000"/>
              <a:gd name="connsiteY1" fmla="*/ 1 h 10141"/>
              <a:gd name="connsiteX2" fmla="*/ 9543 w 10000"/>
              <a:gd name="connsiteY2" fmla="*/ 845 h 10141"/>
              <a:gd name="connsiteX3" fmla="*/ 9534 w 10000"/>
              <a:gd name="connsiteY3" fmla="*/ 10117 h 10141"/>
              <a:gd name="connsiteX4" fmla="*/ 5056 w 10000"/>
              <a:gd name="connsiteY4" fmla="*/ 10117 h 10141"/>
              <a:gd name="connsiteX5" fmla="*/ 568 w 10000"/>
              <a:gd name="connsiteY5" fmla="*/ 10141 h 10141"/>
              <a:gd name="connsiteX6" fmla="*/ 624 w 10000"/>
              <a:gd name="connsiteY6" fmla="*/ 844 h 10141"/>
              <a:gd name="connsiteX0" fmla="*/ 9851 w 10000"/>
              <a:gd name="connsiteY0" fmla="*/ 1102 h 10141"/>
              <a:gd name="connsiteX1" fmla="*/ 10000 w 10000"/>
              <a:gd name="connsiteY1" fmla="*/ 1688 h 10141"/>
              <a:gd name="connsiteX0" fmla="*/ 9 w 10000"/>
              <a:gd name="connsiteY0" fmla="*/ 2437 h 10141"/>
              <a:gd name="connsiteX1" fmla="*/ 0 w 10000"/>
              <a:gd name="connsiteY1" fmla="*/ 1993 h 10141"/>
              <a:gd name="connsiteX0" fmla="*/ 596 w 10000"/>
              <a:gd name="connsiteY0" fmla="*/ 844 h 10141"/>
              <a:gd name="connsiteX1" fmla="*/ 5046 w 10000"/>
              <a:gd name="connsiteY1" fmla="*/ 1 h 10141"/>
              <a:gd name="connsiteX2" fmla="*/ 9543 w 10000"/>
              <a:gd name="connsiteY2" fmla="*/ 845 h 10141"/>
              <a:gd name="connsiteX3" fmla="*/ 9534 w 10000"/>
              <a:gd name="connsiteY3" fmla="*/ 10117 h 10141"/>
              <a:gd name="connsiteX4" fmla="*/ 5056 w 10000"/>
              <a:gd name="connsiteY4" fmla="*/ 10117 h 10141"/>
              <a:gd name="connsiteX5" fmla="*/ 568 w 10000"/>
              <a:gd name="connsiteY5" fmla="*/ 10141 h 10141"/>
              <a:gd name="connsiteX6" fmla="*/ 596 w 10000"/>
              <a:gd name="connsiteY6" fmla="*/ 844 h 10141"/>
              <a:gd name="connsiteX0" fmla="*/ 9851 w 10000"/>
              <a:gd name="connsiteY0" fmla="*/ 1102 h 10141"/>
              <a:gd name="connsiteX1" fmla="*/ 10000 w 10000"/>
              <a:gd name="connsiteY1" fmla="*/ 1688 h 10141"/>
              <a:gd name="connsiteX0" fmla="*/ 9 w 10000"/>
              <a:gd name="connsiteY0" fmla="*/ 2437 h 10141"/>
              <a:gd name="connsiteX1" fmla="*/ 0 w 10000"/>
              <a:gd name="connsiteY1" fmla="*/ 1993 h 10141"/>
              <a:gd name="connsiteX0" fmla="*/ 596 w 10000"/>
              <a:gd name="connsiteY0" fmla="*/ 843 h 10140"/>
              <a:gd name="connsiteX1" fmla="*/ 5046 w 10000"/>
              <a:gd name="connsiteY1" fmla="*/ 0 h 10140"/>
              <a:gd name="connsiteX2" fmla="*/ 9543 w 10000"/>
              <a:gd name="connsiteY2" fmla="*/ 844 h 10140"/>
              <a:gd name="connsiteX3" fmla="*/ 9534 w 10000"/>
              <a:gd name="connsiteY3" fmla="*/ 10116 h 10140"/>
              <a:gd name="connsiteX4" fmla="*/ 5056 w 10000"/>
              <a:gd name="connsiteY4" fmla="*/ 10116 h 10140"/>
              <a:gd name="connsiteX5" fmla="*/ 568 w 10000"/>
              <a:gd name="connsiteY5" fmla="*/ 10140 h 10140"/>
              <a:gd name="connsiteX6" fmla="*/ 596 w 10000"/>
              <a:gd name="connsiteY6" fmla="*/ 843 h 10140"/>
              <a:gd name="connsiteX0" fmla="*/ 9851 w 10000"/>
              <a:gd name="connsiteY0" fmla="*/ 1101 h 10140"/>
              <a:gd name="connsiteX1" fmla="*/ 10000 w 10000"/>
              <a:gd name="connsiteY1" fmla="*/ 1687 h 10140"/>
              <a:gd name="connsiteX0" fmla="*/ 9 w 10000"/>
              <a:gd name="connsiteY0" fmla="*/ 2436 h 10140"/>
              <a:gd name="connsiteX1" fmla="*/ 0 w 10000"/>
              <a:gd name="connsiteY1" fmla="*/ 1992 h 10140"/>
              <a:gd name="connsiteX0" fmla="*/ 596 w 10000"/>
              <a:gd name="connsiteY0" fmla="*/ 843 h 10140"/>
              <a:gd name="connsiteX1" fmla="*/ 5046 w 10000"/>
              <a:gd name="connsiteY1" fmla="*/ 0 h 10140"/>
              <a:gd name="connsiteX2" fmla="*/ 9543 w 10000"/>
              <a:gd name="connsiteY2" fmla="*/ 844 h 10140"/>
              <a:gd name="connsiteX3" fmla="*/ 9534 w 10000"/>
              <a:gd name="connsiteY3" fmla="*/ 10116 h 10140"/>
              <a:gd name="connsiteX4" fmla="*/ 5056 w 10000"/>
              <a:gd name="connsiteY4" fmla="*/ 10116 h 10140"/>
              <a:gd name="connsiteX5" fmla="*/ 568 w 10000"/>
              <a:gd name="connsiteY5" fmla="*/ 10140 h 10140"/>
              <a:gd name="connsiteX6" fmla="*/ 596 w 10000"/>
              <a:gd name="connsiteY6" fmla="*/ 843 h 10140"/>
              <a:gd name="connsiteX0" fmla="*/ 9851 w 10000"/>
              <a:gd name="connsiteY0" fmla="*/ 1101 h 10140"/>
              <a:gd name="connsiteX1" fmla="*/ 10000 w 10000"/>
              <a:gd name="connsiteY1" fmla="*/ 1687 h 10140"/>
              <a:gd name="connsiteX0" fmla="*/ 9 w 10000"/>
              <a:gd name="connsiteY0" fmla="*/ 2436 h 10140"/>
              <a:gd name="connsiteX1" fmla="*/ 0 w 10000"/>
              <a:gd name="connsiteY1" fmla="*/ 1992 h 10140"/>
              <a:gd name="connsiteX0" fmla="*/ 596 w 10000"/>
              <a:gd name="connsiteY0" fmla="*/ 843 h 10140"/>
              <a:gd name="connsiteX1" fmla="*/ 5046 w 10000"/>
              <a:gd name="connsiteY1" fmla="*/ 0 h 10140"/>
              <a:gd name="connsiteX2" fmla="*/ 9543 w 10000"/>
              <a:gd name="connsiteY2" fmla="*/ 844 h 10140"/>
              <a:gd name="connsiteX3" fmla="*/ 9534 w 10000"/>
              <a:gd name="connsiteY3" fmla="*/ 10116 h 10140"/>
              <a:gd name="connsiteX4" fmla="*/ 5056 w 10000"/>
              <a:gd name="connsiteY4" fmla="*/ 10116 h 10140"/>
              <a:gd name="connsiteX5" fmla="*/ 568 w 10000"/>
              <a:gd name="connsiteY5" fmla="*/ 10140 h 10140"/>
              <a:gd name="connsiteX6" fmla="*/ 596 w 10000"/>
              <a:gd name="connsiteY6" fmla="*/ 843 h 10140"/>
              <a:gd name="connsiteX0" fmla="*/ 9851 w 10000"/>
              <a:gd name="connsiteY0" fmla="*/ 1101 h 10140"/>
              <a:gd name="connsiteX1" fmla="*/ 10000 w 10000"/>
              <a:gd name="connsiteY1" fmla="*/ 1687 h 10140"/>
              <a:gd name="connsiteX0" fmla="*/ 9 w 10000"/>
              <a:gd name="connsiteY0" fmla="*/ 2436 h 10140"/>
              <a:gd name="connsiteX1" fmla="*/ 0 w 10000"/>
              <a:gd name="connsiteY1" fmla="*/ 1992 h 10140"/>
              <a:gd name="connsiteX0" fmla="*/ 559 w 10000"/>
              <a:gd name="connsiteY0" fmla="*/ 843 h 10140"/>
              <a:gd name="connsiteX1" fmla="*/ 5046 w 10000"/>
              <a:gd name="connsiteY1" fmla="*/ 0 h 10140"/>
              <a:gd name="connsiteX2" fmla="*/ 9543 w 10000"/>
              <a:gd name="connsiteY2" fmla="*/ 844 h 10140"/>
              <a:gd name="connsiteX3" fmla="*/ 9534 w 10000"/>
              <a:gd name="connsiteY3" fmla="*/ 10116 h 10140"/>
              <a:gd name="connsiteX4" fmla="*/ 5056 w 10000"/>
              <a:gd name="connsiteY4" fmla="*/ 10116 h 10140"/>
              <a:gd name="connsiteX5" fmla="*/ 568 w 10000"/>
              <a:gd name="connsiteY5" fmla="*/ 10140 h 10140"/>
              <a:gd name="connsiteX6" fmla="*/ 559 w 10000"/>
              <a:gd name="connsiteY6" fmla="*/ 843 h 10140"/>
              <a:gd name="connsiteX0" fmla="*/ 9851 w 10000"/>
              <a:gd name="connsiteY0" fmla="*/ 1101 h 10140"/>
              <a:gd name="connsiteX1" fmla="*/ 10000 w 10000"/>
              <a:gd name="connsiteY1" fmla="*/ 1687 h 10140"/>
              <a:gd name="connsiteX0" fmla="*/ 9 w 10000"/>
              <a:gd name="connsiteY0" fmla="*/ 2436 h 10140"/>
              <a:gd name="connsiteX1" fmla="*/ 0 w 10000"/>
              <a:gd name="connsiteY1" fmla="*/ 1992 h 10140"/>
              <a:gd name="connsiteX0" fmla="*/ 559 w 10000"/>
              <a:gd name="connsiteY0" fmla="*/ 843 h 10140"/>
              <a:gd name="connsiteX1" fmla="*/ 5046 w 10000"/>
              <a:gd name="connsiteY1" fmla="*/ 0 h 10140"/>
              <a:gd name="connsiteX2" fmla="*/ 9543 w 10000"/>
              <a:gd name="connsiteY2" fmla="*/ 844 h 10140"/>
              <a:gd name="connsiteX3" fmla="*/ 9534 w 10000"/>
              <a:gd name="connsiteY3" fmla="*/ 10116 h 10140"/>
              <a:gd name="connsiteX4" fmla="*/ 5056 w 10000"/>
              <a:gd name="connsiteY4" fmla="*/ 10116 h 10140"/>
              <a:gd name="connsiteX5" fmla="*/ 568 w 10000"/>
              <a:gd name="connsiteY5" fmla="*/ 10140 h 10140"/>
              <a:gd name="connsiteX6" fmla="*/ 559 w 10000"/>
              <a:gd name="connsiteY6" fmla="*/ 843 h 10140"/>
              <a:gd name="connsiteX0" fmla="*/ 9851 w 10000"/>
              <a:gd name="connsiteY0" fmla="*/ 1101 h 10140"/>
              <a:gd name="connsiteX1" fmla="*/ 10000 w 10000"/>
              <a:gd name="connsiteY1" fmla="*/ 1687 h 10140"/>
              <a:gd name="connsiteX0" fmla="*/ 9 w 10000"/>
              <a:gd name="connsiteY0" fmla="*/ 2436 h 10140"/>
              <a:gd name="connsiteX1" fmla="*/ 0 w 10000"/>
              <a:gd name="connsiteY1" fmla="*/ 1992 h 10140"/>
              <a:gd name="connsiteX0" fmla="*/ 550 w 9991"/>
              <a:gd name="connsiteY0" fmla="*/ 843 h 10140"/>
              <a:gd name="connsiteX1" fmla="*/ 5037 w 9991"/>
              <a:gd name="connsiteY1" fmla="*/ 0 h 10140"/>
              <a:gd name="connsiteX2" fmla="*/ 9534 w 9991"/>
              <a:gd name="connsiteY2" fmla="*/ 844 h 10140"/>
              <a:gd name="connsiteX3" fmla="*/ 9525 w 9991"/>
              <a:gd name="connsiteY3" fmla="*/ 10116 h 10140"/>
              <a:gd name="connsiteX4" fmla="*/ 5047 w 9991"/>
              <a:gd name="connsiteY4" fmla="*/ 10116 h 10140"/>
              <a:gd name="connsiteX5" fmla="*/ 559 w 9991"/>
              <a:gd name="connsiteY5" fmla="*/ 10140 h 10140"/>
              <a:gd name="connsiteX6" fmla="*/ 550 w 9991"/>
              <a:gd name="connsiteY6" fmla="*/ 843 h 10140"/>
              <a:gd name="connsiteX0" fmla="*/ 9842 w 9991"/>
              <a:gd name="connsiteY0" fmla="*/ 1101 h 10140"/>
              <a:gd name="connsiteX1" fmla="*/ 9991 w 9991"/>
              <a:gd name="connsiteY1" fmla="*/ 1687 h 10140"/>
              <a:gd name="connsiteX0" fmla="*/ 0 w 9991"/>
              <a:gd name="connsiteY0" fmla="*/ 2436 h 10140"/>
              <a:gd name="connsiteX1" fmla="*/ 512 w 9991"/>
              <a:gd name="connsiteY1" fmla="*/ 1032 h 10140"/>
              <a:gd name="connsiteX0" fmla="*/ 112 w 9562"/>
              <a:gd name="connsiteY0" fmla="*/ 831 h 10000"/>
              <a:gd name="connsiteX1" fmla="*/ 4604 w 9562"/>
              <a:gd name="connsiteY1" fmla="*/ 0 h 10000"/>
              <a:gd name="connsiteX2" fmla="*/ 9105 w 9562"/>
              <a:gd name="connsiteY2" fmla="*/ 832 h 10000"/>
              <a:gd name="connsiteX3" fmla="*/ 9096 w 9562"/>
              <a:gd name="connsiteY3" fmla="*/ 9976 h 10000"/>
              <a:gd name="connsiteX4" fmla="*/ 4614 w 9562"/>
              <a:gd name="connsiteY4" fmla="*/ 9976 h 10000"/>
              <a:gd name="connsiteX5" fmla="*/ 122 w 9562"/>
              <a:gd name="connsiteY5" fmla="*/ 10000 h 10000"/>
              <a:gd name="connsiteX6" fmla="*/ 112 w 9562"/>
              <a:gd name="connsiteY6" fmla="*/ 831 h 10000"/>
              <a:gd name="connsiteX0" fmla="*/ 9413 w 9562"/>
              <a:gd name="connsiteY0" fmla="*/ 1086 h 10000"/>
              <a:gd name="connsiteX1" fmla="*/ 9562 w 9562"/>
              <a:gd name="connsiteY1" fmla="*/ 1664 h 10000"/>
              <a:gd name="connsiteX0" fmla="*/ 0 w 9562"/>
              <a:gd name="connsiteY0" fmla="*/ 1270 h 10000"/>
              <a:gd name="connsiteX1" fmla="*/ 74 w 9562"/>
              <a:gd name="connsiteY1" fmla="*/ 1018 h 10000"/>
              <a:gd name="connsiteX0" fmla="*/ 127 w 10000"/>
              <a:gd name="connsiteY0" fmla="*/ 831 h 10000"/>
              <a:gd name="connsiteX1" fmla="*/ 4815 w 10000"/>
              <a:gd name="connsiteY1" fmla="*/ 0 h 10000"/>
              <a:gd name="connsiteX2" fmla="*/ 9522 w 10000"/>
              <a:gd name="connsiteY2" fmla="*/ 832 h 10000"/>
              <a:gd name="connsiteX3" fmla="*/ 9513 w 10000"/>
              <a:gd name="connsiteY3" fmla="*/ 9976 h 10000"/>
              <a:gd name="connsiteX4" fmla="*/ 4825 w 10000"/>
              <a:gd name="connsiteY4" fmla="*/ 9976 h 10000"/>
              <a:gd name="connsiteX5" fmla="*/ 128 w 10000"/>
              <a:gd name="connsiteY5" fmla="*/ 10000 h 10000"/>
              <a:gd name="connsiteX6" fmla="*/ 127 w 10000"/>
              <a:gd name="connsiteY6" fmla="*/ 831 h 10000"/>
              <a:gd name="connsiteX0" fmla="*/ 9844 w 10000"/>
              <a:gd name="connsiteY0" fmla="*/ 1086 h 10000"/>
              <a:gd name="connsiteX1" fmla="*/ 10000 w 10000"/>
              <a:gd name="connsiteY1" fmla="*/ 1664 h 10000"/>
              <a:gd name="connsiteX0" fmla="*/ 0 w 10000"/>
              <a:gd name="connsiteY0" fmla="*/ 1270 h 10000"/>
              <a:gd name="connsiteX1" fmla="*/ 77 w 10000"/>
              <a:gd name="connsiteY1" fmla="*/ 1018 h 10000"/>
              <a:gd name="connsiteX0" fmla="*/ 127 w 9844"/>
              <a:gd name="connsiteY0" fmla="*/ 831 h 10000"/>
              <a:gd name="connsiteX1" fmla="*/ 4815 w 9844"/>
              <a:gd name="connsiteY1" fmla="*/ 0 h 10000"/>
              <a:gd name="connsiteX2" fmla="*/ 9522 w 9844"/>
              <a:gd name="connsiteY2" fmla="*/ 832 h 10000"/>
              <a:gd name="connsiteX3" fmla="*/ 9513 w 9844"/>
              <a:gd name="connsiteY3" fmla="*/ 9976 h 10000"/>
              <a:gd name="connsiteX4" fmla="*/ 4825 w 9844"/>
              <a:gd name="connsiteY4" fmla="*/ 9976 h 10000"/>
              <a:gd name="connsiteX5" fmla="*/ 128 w 9844"/>
              <a:gd name="connsiteY5" fmla="*/ 10000 h 10000"/>
              <a:gd name="connsiteX6" fmla="*/ 127 w 9844"/>
              <a:gd name="connsiteY6" fmla="*/ 831 h 10000"/>
              <a:gd name="connsiteX0" fmla="*/ 9844 w 9844"/>
              <a:gd name="connsiteY0" fmla="*/ 1086 h 10000"/>
              <a:gd name="connsiteX1" fmla="*/ 9376 w 9844"/>
              <a:gd name="connsiteY1" fmla="*/ 1849 h 10000"/>
              <a:gd name="connsiteX0" fmla="*/ 0 w 9844"/>
              <a:gd name="connsiteY0" fmla="*/ 1270 h 10000"/>
              <a:gd name="connsiteX1" fmla="*/ 77 w 9844"/>
              <a:gd name="connsiteY1" fmla="*/ 1018 h 10000"/>
              <a:gd name="connsiteX0" fmla="*/ 129 w 9673"/>
              <a:gd name="connsiteY0" fmla="*/ 831 h 10000"/>
              <a:gd name="connsiteX1" fmla="*/ 4891 w 9673"/>
              <a:gd name="connsiteY1" fmla="*/ 0 h 10000"/>
              <a:gd name="connsiteX2" fmla="*/ 9673 w 9673"/>
              <a:gd name="connsiteY2" fmla="*/ 832 h 10000"/>
              <a:gd name="connsiteX3" fmla="*/ 9664 w 9673"/>
              <a:gd name="connsiteY3" fmla="*/ 9976 h 10000"/>
              <a:gd name="connsiteX4" fmla="*/ 4901 w 9673"/>
              <a:gd name="connsiteY4" fmla="*/ 9976 h 10000"/>
              <a:gd name="connsiteX5" fmla="*/ 130 w 9673"/>
              <a:gd name="connsiteY5" fmla="*/ 10000 h 10000"/>
              <a:gd name="connsiteX6" fmla="*/ 129 w 9673"/>
              <a:gd name="connsiteY6" fmla="*/ 831 h 10000"/>
              <a:gd name="connsiteX0" fmla="*/ 9446 w 9673"/>
              <a:gd name="connsiteY0" fmla="*/ 1479 h 10000"/>
              <a:gd name="connsiteX1" fmla="*/ 9525 w 9673"/>
              <a:gd name="connsiteY1" fmla="*/ 1849 h 10000"/>
              <a:gd name="connsiteX0" fmla="*/ 0 w 9673"/>
              <a:gd name="connsiteY0" fmla="*/ 1270 h 10000"/>
              <a:gd name="connsiteX1" fmla="*/ 78 w 9673"/>
              <a:gd name="connsiteY1" fmla="*/ 1018 h 10000"/>
              <a:gd name="connsiteX0" fmla="*/ 52 w 9919"/>
              <a:gd name="connsiteY0" fmla="*/ 831 h 10000"/>
              <a:gd name="connsiteX1" fmla="*/ 4975 w 9919"/>
              <a:gd name="connsiteY1" fmla="*/ 0 h 10000"/>
              <a:gd name="connsiteX2" fmla="*/ 9919 w 9919"/>
              <a:gd name="connsiteY2" fmla="*/ 832 h 10000"/>
              <a:gd name="connsiteX3" fmla="*/ 9910 w 9919"/>
              <a:gd name="connsiteY3" fmla="*/ 9976 h 10000"/>
              <a:gd name="connsiteX4" fmla="*/ 4986 w 9919"/>
              <a:gd name="connsiteY4" fmla="*/ 9976 h 10000"/>
              <a:gd name="connsiteX5" fmla="*/ 53 w 9919"/>
              <a:gd name="connsiteY5" fmla="*/ 10000 h 10000"/>
              <a:gd name="connsiteX6" fmla="*/ 52 w 9919"/>
              <a:gd name="connsiteY6" fmla="*/ 831 h 10000"/>
              <a:gd name="connsiteX0" fmla="*/ 9684 w 9919"/>
              <a:gd name="connsiteY0" fmla="*/ 1479 h 10000"/>
              <a:gd name="connsiteX1" fmla="*/ 9766 w 9919"/>
              <a:gd name="connsiteY1" fmla="*/ 1849 h 10000"/>
              <a:gd name="connsiteX0" fmla="*/ 472 w 9919"/>
              <a:gd name="connsiteY0" fmla="*/ 1824 h 10000"/>
              <a:gd name="connsiteX1" fmla="*/ 0 w 9919"/>
              <a:gd name="connsiteY1" fmla="*/ 1018 h 10000"/>
              <a:gd name="connsiteX0" fmla="*/ 0 w 9948"/>
              <a:gd name="connsiteY0" fmla="*/ 831 h 10000"/>
              <a:gd name="connsiteX1" fmla="*/ 4964 w 9948"/>
              <a:gd name="connsiteY1" fmla="*/ 0 h 10000"/>
              <a:gd name="connsiteX2" fmla="*/ 9948 w 9948"/>
              <a:gd name="connsiteY2" fmla="*/ 832 h 10000"/>
              <a:gd name="connsiteX3" fmla="*/ 9939 w 9948"/>
              <a:gd name="connsiteY3" fmla="*/ 9976 h 10000"/>
              <a:gd name="connsiteX4" fmla="*/ 4975 w 9948"/>
              <a:gd name="connsiteY4" fmla="*/ 9976 h 10000"/>
              <a:gd name="connsiteX5" fmla="*/ 1 w 9948"/>
              <a:gd name="connsiteY5" fmla="*/ 10000 h 10000"/>
              <a:gd name="connsiteX6" fmla="*/ 0 w 9948"/>
              <a:gd name="connsiteY6" fmla="*/ 831 h 10000"/>
              <a:gd name="connsiteX0" fmla="*/ 9711 w 9948"/>
              <a:gd name="connsiteY0" fmla="*/ 1479 h 10000"/>
              <a:gd name="connsiteX1" fmla="*/ 9794 w 9948"/>
              <a:gd name="connsiteY1" fmla="*/ 1849 h 10000"/>
              <a:gd name="connsiteX0" fmla="*/ 424 w 9948"/>
              <a:gd name="connsiteY0" fmla="*/ 1824 h 10000"/>
              <a:gd name="connsiteX1" fmla="*/ 381 w 9948"/>
              <a:gd name="connsiteY1" fmla="*/ 1757 h 10000"/>
              <a:gd name="connsiteX0" fmla="*/ 32 w 10032"/>
              <a:gd name="connsiteY0" fmla="*/ 831 h 10000"/>
              <a:gd name="connsiteX1" fmla="*/ 5022 w 10032"/>
              <a:gd name="connsiteY1" fmla="*/ 0 h 10000"/>
              <a:gd name="connsiteX2" fmla="*/ 10032 w 10032"/>
              <a:gd name="connsiteY2" fmla="*/ 832 h 10000"/>
              <a:gd name="connsiteX3" fmla="*/ 10023 w 10032"/>
              <a:gd name="connsiteY3" fmla="*/ 9976 h 10000"/>
              <a:gd name="connsiteX4" fmla="*/ 5033 w 10032"/>
              <a:gd name="connsiteY4" fmla="*/ 9976 h 10000"/>
              <a:gd name="connsiteX5" fmla="*/ 33 w 10032"/>
              <a:gd name="connsiteY5" fmla="*/ 10000 h 10000"/>
              <a:gd name="connsiteX6" fmla="*/ 32 w 10032"/>
              <a:gd name="connsiteY6" fmla="*/ 831 h 10000"/>
              <a:gd name="connsiteX0" fmla="*/ 9794 w 10032"/>
              <a:gd name="connsiteY0" fmla="*/ 1479 h 10000"/>
              <a:gd name="connsiteX1" fmla="*/ 9877 w 10032"/>
              <a:gd name="connsiteY1" fmla="*/ 1849 h 10000"/>
              <a:gd name="connsiteX0" fmla="*/ 458 w 10032"/>
              <a:gd name="connsiteY0" fmla="*/ 1824 h 10000"/>
              <a:gd name="connsiteX1" fmla="*/ 0 w 10032"/>
              <a:gd name="connsiteY1" fmla="*/ 971 h 10000"/>
              <a:gd name="connsiteX0" fmla="*/ 32 w 10032"/>
              <a:gd name="connsiteY0" fmla="*/ 831 h 10000"/>
              <a:gd name="connsiteX1" fmla="*/ 5022 w 10032"/>
              <a:gd name="connsiteY1" fmla="*/ 0 h 10000"/>
              <a:gd name="connsiteX2" fmla="*/ 10032 w 10032"/>
              <a:gd name="connsiteY2" fmla="*/ 832 h 10000"/>
              <a:gd name="connsiteX3" fmla="*/ 10023 w 10032"/>
              <a:gd name="connsiteY3" fmla="*/ 9976 h 10000"/>
              <a:gd name="connsiteX4" fmla="*/ 5033 w 10032"/>
              <a:gd name="connsiteY4" fmla="*/ 9976 h 10000"/>
              <a:gd name="connsiteX5" fmla="*/ 33 w 10032"/>
              <a:gd name="connsiteY5" fmla="*/ 10000 h 10000"/>
              <a:gd name="connsiteX6" fmla="*/ 32 w 10032"/>
              <a:gd name="connsiteY6" fmla="*/ 831 h 10000"/>
              <a:gd name="connsiteX0" fmla="*/ 9794 w 10032"/>
              <a:gd name="connsiteY0" fmla="*/ 1479 h 10000"/>
              <a:gd name="connsiteX1" fmla="*/ 9877 w 10032"/>
              <a:gd name="connsiteY1" fmla="*/ 1849 h 10000"/>
              <a:gd name="connsiteX0" fmla="*/ 33 w 10032"/>
              <a:gd name="connsiteY0" fmla="*/ 946 h 10000"/>
              <a:gd name="connsiteX1" fmla="*/ 0 w 10032"/>
              <a:gd name="connsiteY1" fmla="*/ 971 h 10000"/>
              <a:gd name="connsiteX0" fmla="*/ 32 w 10032"/>
              <a:gd name="connsiteY0" fmla="*/ 831 h 10000"/>
              <a:gd name="connsiteX1" fmla="*/ 5022 w 10032"/>
              <a:gd name="connsiteY1" fmla="*/ 0 h 10000"/>
              <a:gd name="connsiteX2" fmla="*/ 10032 w 10032"/>
              <a:gd name="connsiteY2" fmla="*/ 832 h 10000"/>
              <a:gd name="connsiteX3" fmla="*/ 10023 w 10032"/>
              <a:gd name="connsiteY3" fmla="*/ 9976 h 10000"/>
              <a:gd name="connsiteX4" fmla="*/ 5033 w 10032"/>
              <a:gd name="connsiteY4" fmla="*/ 9976 h 10000"/>
              <a:gd name="connsiteX5" fmla="*/ 33 w 10032"/>
              <a:gd name="connsiteY5" fmla="*/ 10000 h 10000"/>
              <a:gd name="connsiteX6" fmla="*/ 32 w 10032"/>
              <a:gd name="connsiteY6" fmla="*/ 831 h 10000"/>
              <a:gd name="connsiteX0" fmla="*/ 9794 w 10032"/>
              <a:gd name="connsiteY0" fmla="*/ 1479 h 10000"/>
              <a:gd name="connsiteX1" fmla="*/ 10012 w 10032"/>
              <a:gd name="connsiteY1" fmla="*/ 832 h 10000"/>
              <a:gd name="connsiteX0" fmla="*/ 33 w 10032"/>
              <a:gd name="connsiteY0" fmla="*/ 946 h 10000"/>
              <a:gd name="connsiteX1" fmla="*/ 0 w 10032"/>
              <a:gd name="connsiteY1" fmla="*/ 971 h 10000"/>
              <a:gd name="connsiteX0" fmla="*/ 32 w 10032"/>
              <a:gd name="connsiteY0" fmla="*/ 831 h 10000"/>
              <a:gd name="connsiteX1" fmla="*/ 5022 w 10032"/>
              <a:gd name="connsiteY1" fmla="*/ 0 h 10000"/>
              <a:gd name="connsiteX2" fmla="*/ 10032 w 10032"/>
              <a:gd name="connsiteY2" fmla="*/ 832 h 10000"/>
              <a:gd name="connsiteX3" fmla="*/ 10023 w 10032"/>
              <a:gd name="connsiteY3" fmla="*/ 9976 h 10000"/>
              <a:gd name="connsiteX4" fmla="*/ 5033 w 10032"/>
              <a:gd name="connsiteY4" fmla="*/ 9976 h 10000"/>
              <a:gd name="connsiteX5" fmla="*/ 33 w 10032"/>
              <a:gd name="connsiteY5" fmla="*/ 10000 h 10000"/>
              <a:gd name="connsiteX6" fmla="*/ 32 w 10032"/>
              <a:gd name="connsiteY6" fmla="*/ 831 h 10000"/>
              <a:gd name="connsiteX0" fmla="*/ 10022 w 10032"/>
              <a:gd name="connsiteY0" fmla="*/ 809 h 10000"/>
              <a:gd name="connsiteX1" fmla="*/ 10012 w 10032"/>
              <a:gd name="connsiteY1" fmla="*/ 832 h 10000"/>
              <a:gd name="connsiteX0" fmla="*/ 33 w 10032"/>
              <a:gd name="connsiteY0" fmla="*/ 946 h 10000"/>
              <a:gd name="connsiteX1" fmla="*/ 0 w 10032"/>
              <a:gd name="connsiteY1" fmla="*/ 971 h 10000"/>
              <a:gd name="connsiteX0" fmla="*/ 32 w 10032"/>
              <a:gd name="connsiteY0" fmla="*/ 831 h 10000"/>
              <a:gd name="connsiteX1" fmla="*/ 5022 w 10032"/>
              <a:gd name="connsiteY1" fmla="*/ 0 h 10000"/>
              <a:gd name="connsiteX2" fmla="*/ 10032 w 10032"/>
              <a:gd name="connsiteY2" fmla="*/ 832 h 10000"/>
              <a:gd name="connsiteX3" fmla="*/ 10023 w 10032"/>
              <a:gd name="connsiteY3" fmla="*/ 9976 h 10000"/>
              <a:gd name="connsiteX4" fmla="*/ 5033 w 10032"/>
              <a:gd name="connsiteY4" fmla="*/ 9976 h 10000"/>
              <a:gd name="connsiteX5" fmla="*/ 33 w 10032"/>
              <a:gd name="connsiteY5" fmla="*/ 10000 h 10000"/>
              <a:gd name="connsiteX6" fmla="*/ 32 w 10032"/>
              <a:gd name="connsiteY6" fmla="*/ 831 h 10000"/>
              <a:gd name="connsiteX0" fmla="*/ 10022 w 10032"/>
              <a:gd name="connsiteY0" fmla="*/ 809 h 10000"/>
              <a:gd name="connsiteX1" fmla="*/ 10012 w 10032"/>
              <a:gd name="connsiteY1" fmla="*/ 832 h 10000"/>
              <a:gd name="connsiteX0" fmla="*/ 33 w 10032"/>
              <a:gd name="connsiteY0" fmla="*/ 946 h 10000"/>
              <a:gd name="connsiteX1" fmla="*/ 0 w 10032"/>
              <a:gd name="connsiteY1" fmla="*/ 97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32" h="10000" stroke="0" extrusionOk="0">
                <a:moveTo>
                  <a:pt x="32" y="831"/>
                </a:moveTo>
                <a:cubicBezTo>
                  <a:pt x="1290" y="412"/>
                  <a:pt x="3355" y="0"/>
                  <a:pt x="5022" y="0"/>
                </a:cubicBezTo>
                <a:cubicBezTo>
                  <a:pt x="6689" y="0"/>
                  <a:pt x="8775" y="460"/>
                  <a:pt x="10032" y="832"/>
                </a:cubicBezTo>
                <a:cubicBezTo>
                  <a:pt x="10035" y="3834"/>
                  <a:pt x="10021" y="6974"/>
                  <a:pt x="10023" y="9976"/>
                </a:cubicBezTo>
                <a:cubicBezTo>
                  <a:pt x="10012" y="10025"/>
                  <a:pt x="7781" y="9976"/>
                  <a:pt x="5033" y="9976"/>
                </a:cubicBezTo>
                <a:lnTo>
                  <a:pt x="33" y="10000"/>
                </a:lnTo>
                <a:cubicBezTo>
                  <a:pt x="40" y="6990"/>
                  <a:pt x="49" y="3864"/>
                  <a:pt x="32" y="831"/>
                </a:cubicBezTo>
                <a:close/>
              </a:path>
              <a:path w="10032" h="10000" fill="none" extrusionOk="0">
                <a:moveTo>
                  <a:pt x="10022" y="809"/>
                </a:moveTo>
                <a:cubicBezTo>
                  <a:pt x="10032" y="927"/>
                  <a:pt x="9880" y="1432"/>
                  <a:pt x="10012" y="832"/>
                </a:cubicBezTo>
              </a:path>
              <a:path w="10032" h="10000" fill="none">
                <a:moveTo>
                  <a:pt x="33" y="946"/>
                </a:moveTo>
                <a:cubicBezTo>
                  <a:pt x="39" y="986"/>
                  <a:pt x="43" y="767"/>
                  <a:pt x="0" y="971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highlight>
                  <a:srgbClr val="FFFF00"/>
                </a:highlight>
              </a:defRPr>
            </a:lvl1pPr>
          </a:lstStyle>
          <a:p>
            <a:r>
              <a:rPr lang="en-US"/>
              <a:t>Select this, paste slide photo, click ‘Reset’, Picture Format + Crop to optimize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E7EA92-EB26-4019-B573-2AF6A7391197}"/>
              </a:ext>
            </a:extLst>
          </p:cNvPr>
          <p:cNvGrpSpPr/>
          <p:nvPr/>
        </p:nvGrpSpPr>
        <p:grpSpPr>
          <a:xfrm>
            <a:off x="581834" y="567909"/>
            <a:ext cx="1570816" cy="348831"/>
            <a:chOff x="581834" y="567909"/>
            <a:chExt cx="1570816" cy="34883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CFCA3A9-2462-4E34-A2B1-636713478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34" y="567909"/>
              <a:ext cx="1458741" cy="348830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5CA1A9F-8332-4365-A7CF-EEE12BD00BD2}"/>
                </a:ext>
              </a:extLst>
            </p:cNvPr>
            <p:cNvCxnSpPr/>
            <p:nvPr/>
          </p:nvCxnSpPr>
          <p:spPr>
            <a:xfrm>
              <a:off x="2152650" y="567909"/>
              <a:ext cx="0" cy="348831"/>
            </a:xfrm>
            <a:prstGeom prst="line">
              <a:avLst/>
            </a:prstGeom>
            <a:ln w="28575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03A2920B-5C4E-471E-9620-2348C4107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64726" y="567910"/>
            <a:ext cx="9096375" cy="348830"/>
          </a:xfrm>
        </p:spPr>
        <p:txBody>
          <a:bodyPr>
            <a:noAutofit/>
          </a:bodyPr>
          <a:lstStyle>
            <a:lvl1pPr>
              <a:defRPr sz="2400">
                <a:solidFill>
                  <a:srgbClr val="191919"/>
                </a:solidFill>
                <a:latin typeface="gatebase Medium" panose="00000500000000000000" charset="0"/>
              </a:defRPr>
            </a:lvl1pPr>
          </a:lstStyle>
          <a:p>
            <a:r>
              <a:rPr lang="en-US"/>
              <a:t>Your poetic slide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3FC614-11B2-47AA-9E31-5F70BBA9644C}"/>
              </a:ext>
            </a:extLst>
          </p:cNvPr>
          <p:cNvGrpSpPr/>
          <p:nvPr/>
        </p:nvGrpSpPr>
        <p:grpSpPr>
          <a:xfrm>
            <a:off x="581834" y="567909"/>
            <a:ext cx="1570816" cy="348831"/>
            <a:chOff x="581834" y="567909"/>
            <a:chExt cx="1570816" cy="34883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8C7A369-AD22-4714-BB87-7FD1C6AC8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34" y="567909"/>
              <a:ext cx="1458741" cy="34883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7FFC62B-4233-4C66-8887-8D3E4DFF9B87}"/>
                </a:ext>
              </a:extLst>
            </p:cNvPr>
            <p:cNvCxnSpPr/>
            <p:nvPr/>
          </p:nvCxnSpPr>
          <p:spPr>
            <a:xfrm>
              <a:off x="2152650" y="567909"/>
              <a:ext cx="0" cy="348831"/>
            </a:xfrm>
            <a:prstGeom prst="line">
              <a:avLst/>
            </a:prstGeom>
            <a:ln w="28575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7088898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8637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>
            <a:extLst>
              <a:ext uri="{FF2B5EF4-FFF2-40B4-BE49-F238E27FC236}">
                <a16:creationId xmlns:a16="http://schemas.microsoft.com/office/drawing/2014/main" id="{7F35519F-A138-7348-B1E9-EE8C0C7B1F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08758882-B747-8C4C-B1E8-6F0E169CB6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8" y="492942"/>
            <a:ext cx="438976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B99AC33-1793-904B-BDB2-3196A47447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auto">
          <a:xfrm>
            <a:off x="2563930" y="-2458"/>
            <a:ext cx="9628068" cy="6860458"/>
          </a:xfrm>
          <a:custGeom>
            <a:avLst/>
            <a:gdLst>
              <a:gd name="connsiteX0" fmla="*/ 5546749 w 9628068"/>
              <a:gd name="connsiteY0" fmla="*/ 0 h 6860458"/>
              <a:gd name="connsiteX1" fmla="*/ 9628068 w 9628068"/>
              <a:gd name="connsiteY1" fmla="*/ 0 h 6860458"/>
              <a:gd name="connsiteX2" fmla="*/ 9628068 w 9628068"/>
              <a:gd name="connsiteY2" fmla="*/ 6860458 h 6860458"/>
              <a:gd name="connsiteX3" fmla="*/ 5546749 w 9628068"/>
              <a:gd name="connsiteY3" fmla="*/ 6860458 h 6860458"/>
              <a:gd name="connsiteX4" fmla="*/ 5546749 w 9628068"/>
              <a:gd name="connsiteY4" fmla="*/ 6856826 h 6860458"/>
              <a:gd name="connsiteX5" fmla="*/ 0 w 9628068"/>
              <a:gd name="connsiteY5" fmla="*/ 6854372 h 6860458"/>
              <a:gd name="connsiteX6" fmla="*/ 2824287 w 9628068"/>
              <a:gd name="connsiteY6" fmla="*/ 1947645 h 6860458"/>
              <a:gd name="connsiteX7" fmla="*/ 5329551 w 9628068"/>
              <a:gd name="connsiteY7" fmla="*/ 2939 h 6860458"/>
              <a:gd name="connsiteX8" fmla="*/ 5546749 w 9628068"/>
              <a:gd name="connsiteY8" fmla="*/ 553 h 686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28068" h="6860458">
                <a:moveTo>
                  <a:pt x="5546749" y="0"/>
                </a:moveTo>
                <a:lnTo>
                  <a:pt x="9628068" y="0"/>
                </a:lnTo>
                <a:lnTo>
                  <a:pt x="9628068" y="6860458"/>
                </a:lnTo>
                <a:lnTo>
                  <a:pt x="5546749" y="6860458"/>
                </a:lnTo>
                <a:lnTo>
                  <a:pt x="5546749" y="6856826"/>
                </a:lnTo>
                <a:lnTo>
                  <a:pt x="0" y="6854372"/>
                </a:lnTo>
                <a:lnTo>
                  <a:pt x="2824287" y="1947645"/>
                </a:lnTo>
                <a:cubicBezTo>
                  <a:pt x="3457330" y="622345"/>
                  <a:pt x="4236791" y="49874"/>
                  <a:pt x="5329551" y="2939"/>
                </a:cubicBezTo>
                <a:lnTo>
                  <a:pt x="5546749" y="553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3FA091-06D8-7A40-BA64-7F08FFD88A7F}"/>
              </a:ext>
            </a:extLst>
          </p:cNvPr>
          <p:cNvSpPr txBox="1"/>
          <p:nvPr userDrawn="1"/>
        </p:nvSpPr>
        <p:spPr>
          <a:xfrm>
            <a:off x="252505" y="6380000"/>
            <a:ext cx="1960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>
                <a:latin typeface="IBM Plex Sans" panose="020B0503050203000203" pitchFamily="34" charset="77"/>
              </a:rPr>
              <a:t>#PASSDataCommunitySummit</a:t>
            </a:r>
            <a:endParaRPr lang="en-US" sz="1000" b="0" i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1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statement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9E5E7DC-2F26-40BB-BB3D-46CE997B810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551613" y="-215006"/>
            <a:ext cx="5703887" cy="7073005"/>
          </a:xfrm>
          <a:custGeom>
            <a:avLst/>
            <a:gdLst>
              <a:gd name="connsiteX0" fmla="*/ 0 w 5703887"/>
              <a:gd name="connsiteY0" fmla="*/ 0 h 5676900"/>
              <a:gd name="connsiteX1" fmla="*/ 5703887 w 5703887"/>
              <a:gd name="connsiteY1" fmla="*/ 0 h 5676900"/>
              <a:gd name="connsiteX2" fmla="*/ 5703887 w 5703887"/>
              <a:gd name="connsiteY2" fmla="*/ 5676900 h 5676900"/>
              <a:gd name="connsiteX3" fmla="*/ 0 w 5703887"/>
              <a:gd name="connsiteY3" fmla="*/ 5676900 h 5676900"/>
              <a:gd name="connsiteX4" fmla="*/ 0 w 5703887"/>
              <a:gd name="connsiteY4" fmla="*/ 0 h 5676900"/>
              <a:gd name="connsiteX0" fmla="*/ 0 w 5703887"/>
              <a:gd name="connsiteY0" fmla="*/ 1119116 h 6796016"/>
              <a:gd name="connsiteX1" fmla="*/ 5635648 w 5703887"/>
              <a:gd name="connsiteY1" fmla="*/ 0 h 6796016"/>
              <a:gd name="connsiteX2" fmla="*/ 5703887 w 5703887"/>
              <a:gd name="connsiteY2" fmla="*/ 6796016 h 6796016"/>
              <a:gd name="connsiteX3" fmla="*/ 0 w 5703887"/>
              <a:gd name="connsiteY3" fmla="*/ 6796016 h 6796016"/>
              <a:gd name="connsiteX4" fmla="*/ 0 w 5703887"/>
              <a:gd name="connsiteY4" fmla="*/ 1119116 h 6796016"/>
              <a:gd name="connsiteX0" fmla="*/ 0 w 5703887"/>
              <a:gd name="connsiteY0" fmla="*/ 1119116 h 6796016"/>
              <a:gd name="connsiteX1" fmla="*/ 5635648 w 5703887"/>
              <a:gd name="connsiteY1" fmla="*/ 0 h 6796016"/>
              <a:gd name="connsiteX2" fmla="*/ 5703887 w 5703887"/>
              <a:gd name="connsiteY2" fmla="*/ 6796016 h 6796016"/>
              <a:gd name="connsiteX3" fmla="*/ 1166884 w 5703887"/>
              <a:gd name="connsiteY3" fmla="*/ 6796016 h 6796016"/>
              <a:gd name="connsiteX4" fmla="*/ 0 w 5703887"/>
              <a:gd name="connsiteY4" fmla="*/ 1119116 h 6796016"/>
              <a:gd name="connsiteX0" fmla="*/ 0 w 5703887"/>
              <a:gd name="connsiteY0" fmla="*/ 1119116 h 6796016"/>
              <a:gd name="connsiteX1" fmla="*/ 5635648 w 5703887"/>
              <a:gd name="connsiteY1" fmla="*/ 0 h 6796016"/>
              <a:gd name="connsiteX2" fmla="*/ 5703887 w 5703887"/>
              <a:gd name="connsiteY2" fmla="*/ 6796016 h 6796016"/>
              <a:gd name="connsiteX3" fmla="*/ 1166884 w 5703887"/>
              <a:gd name="connsiteY3" fmla="*/ 6796016 h 6796016"/>
              <a:gd name="connsiteX4" fmla="*/ 0 w 5703887"/>
              <a:gd name="connsiteY4" fmla="*/ 1119116 h 6796016"/>
              <a:gd name="connsiteX0" fmla="*/ 0 w 5703887"/>
              <a:gd name="connsiteY0" fmla="*/ 1396105 h 7073005"/>
              <a:gd name="connsiteX1" fmla="*/ 5635648 w 5703887"/>
              <a:gd name="connsiteY1" fmla="*/ 276989 h 7073005"/>
              <a:gd name="connsiteX2" fmla="*/ 5703887 w 5703887"/>
              <a:gd name="connsiteY2" fmla="*/ 7073005 h 7073005"/>
              <a:gd name="connsiteX3" fmla="*/ 1166884 w 5703887"/>
              <a:gd name="connsiteY3" fmla="*/ 7073005 h 7073005"/>
              <a:gd name="connsiteX4" fmla="*/ 0 w 5703887"/>
              <a:gd name="connsiteY4" fmla="*/ 1396105 h 707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3887" h="7073005">
                <a:moveTo>
                  <a:pt x="0" y="1396105"/>
                </a:moveTo>
                <a:cubicBezTo>
                  <a:pt x="1291695" y="347502"/>
                  <a:pt x="3279428" y="-441793"/>
                  <a:pt x="5635648" y="276989"/>
                </a:cubicBezTo>
                <a:lnTo>
                  <a:pt x="5703887" y="7073005"/>
                </a:lnTo>
                <a:lnTo>
                  <a:pt x="1166884" y="7073005"/>
                </a:lnTo>
                <a:lnTo>
                  <a:pt x="0" y="13961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>
                <a:highlight>
                  <a:srgbClr val="FFFF00"/>
                </a:highlight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/>
            </a:pPr>
            <a:r>
              <a:rPr lang="en-US"/>
              <a:t>Select this, paste photo, reset slide, picture format + crop to optimize. Crop + “fill” will fix aspect ratio problems.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D4084-7989-420E-83E8-A3F9B4C712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EF7390-4719-4CBD-AF7E-1C710C6EFF32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DF796783-99C2-4D26-8B0E-6209DEB868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64726" y="567910"/>
            <a:ext cx="9096375" cy="348830"/>
          </a:xfrm>
        </p:spPr>
        <p:txBody>
          <a:bodyPr>
            <a:noAutofit/>
          </a:bodyPr>
          <a:lstStyle>
            <a:lvl1pPr>
              <a:defRPr sz="2400">
                <a:solidFill>
                  <a:srgbClr val="191919"/>
                </a:solidFill>
                <a:latin typeface="gatebase Medium" panose="00000500000000000000" charset="0"/>
              </a:defRPr>
            </a:lvl1pPr>
          </a:lstStyle>
          <a:p>
            <a:r>
              <a:rPr lang="en-US"/>
              <a:t>Your clever slide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2A9E6BB-2371-4134-83BB-22A21A9C00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2613" y="1754659"/>
            <a:ext cx="5513387" cy="3212757"/>
          </a:xfr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7200">
                <a:solidFill>
                  <a:srgbClr val="CD0000"/>
                </a:solidFill>
                <a:latin typeface="+mj-lt"/>
              </a:defRPr>
            </a:lvl1pPr>
          </a:lstStyle>
          <a:p>
            <a:pPr lvl="0"/>
            <a:r>
              <a:rPr lang="en-US"/>
              <a:t>Bold statement</a:t>
            </a:r>
          </a:p>
        </p:txBody>
      </p:sp>
    </p:spTree>
    <p:extLst>
      <p:ext uri="{BB962C8B-B14F-4D97-AF65-F5344CB8AC3E}">
        <p14:creationId xmlns:p14="http://schemas.microsoft.com/office/powerpoint/2010/main" val="38315905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statement imag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8D53C93-6750-4910-8626-41A81038B44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0" y="1680887"/>
            <a:ext cx="5500040" cy="5170917"/>
          </a:xfrm>
          <a:custGeom>
            <a:avLst/>
            <a:gdLst>
              <a:gd name="connsiteX0" fmla="*/ 0 w 4710113"/>
              <a:gd name="connsiteY0" fmla="*/ 0 h 5160962"/>
              <a:gd name="connsiteX1" fmla="*/ 4710113 w 4710113"/>
              <a:gd name="connsiteY1" fmla="*/ 0 h 5160962"/>
              <a:gd name="connsiteX2" fmla="*/ 4710113 w 4710113"/>
              <a:gd name="connsiteY2" fmla="*/ 5160962 h 5160962"/>
              <a:gd name="connsiteX3" fmla="*/ 0 w 4710113"/>
              <a:gd name="connsiteY3" fmla="*/ 5160962 h 5160962"/>
              <a:gd name="connsiteX4" fmla="*/ 0 w 4710113"/>
              <a:gd name="connsiteY4" fmla="*/ 0 h 5160962"/>
              <a:gd name="connsiteX0" fmla="*/ 0 w 5298877"/>
              <a:gd name="connsiteY0" fmla="*/ 645120 h 5806082"/>
              <a:gd name="connsiteX1" fmla="*/ 4710113 w 5298877"/>
              <a:gd name="connsiteY1" fmla="*/ 645120 h 5806082"/>
              <a:gd name="connsiteX2" fmla="*/ 4710113 w 5298877"/>
              <a:gd name="connsiteY2" fmla="*/ 5806082 h 5806082"/>
              <a:gd name="connsiteX3" fmla="*/ 0 w 5298877"/>
              <a:gd name="connsiteY3" fmla="*/ 5806082 h 5806082"/>
              <a:gd name="connsiteX4" fmla="*/ 0 w 5298877"/>
              <a:gd name="connsiteY4" fmla="*/ 645120 h 5806082"/>
              <a:gd name="connsiteX0" fmla="*/ 0 w 5298877"/>
              <a:gd name="connsiteY0" fmla="*/ 645120 h 5806082"/>
              <a:gd name="connsiteX1" fmla="*/ 4710113 w 5298877"/>
              <a:gd name="connsiteY1" fmla="*/ 645120 h 5806082"/>
              <a:gd name="connsiteX2" fmla="*/ 4710113 w 5298877"/>
              <a:gd name="connsiteY2" fmla="*/ 5806082 h 5806082"/>
              <a:gd name="connsiteX3" fmla="*/ 0 w 5298877"/>
              <a:gd name="connsiteY3" fmla="*/ 5806082 h 5806082"/>
              <a:gd name="connsiteX4" fmla="*/ 0 w 5298877"/>
              <a:gd name="connsiteY4" fmla="*/ 645120 h 5806082"/>
              <a:gd name="connsiteX0" fmla="*/ 0 w 5298877"/>
              <a:gd name="connsiteY0" fmla="*/ 645120 h 5806082"/>
              <a:gd name="connsiteX1" fmla="*/ 4710113 w 5298877"/>
              <a:gd name="connsiteY1" fmla="*/ 645120 h 5806082"/>
              <a:gd name="connsiteX2" fmla="*/ 4710113 w 5298877"/>
              <a:gd name="connsiteY2" fmla="*/ 5806082 h 5806082"/>
              <a:gd name="connsiteX3" fmla="*/ 0 w 5298877"/>
              <a:gd name="connsiteY3" fmla="*/ 5806082 h 5806082"/>
              <a:gd name="connsiteX4" fmla="*/ 0 w 5298877"/>
              <a:gd name="connsiteY4" fmla="*/ 645120 h 5806082"/>
              <a:gd name="connsiteX0" fmla="*/ 0 w 5298877"/>
              <a:gd name="connsiteY0" fmla="*/ 645120 h 5806082"/>
              <a:gd name="connsiteX1" fmla="*/ 4710113 w 5298877"/>
              <a:gd name="connsiteY1" fmla="*/ 645120 h 5806082"/>
              <a:gd name="connsiteX2" fmla="*/ 4710113 w 5298877"/>
              <a:gd name="connsiteY2" fmla="*/ 5806082 h 5806082"/>
              <a:gd name="connsiteX3" fmla="*/ 0 w 5298877"/>
              <a:gd name="connsiteY3" fmla="*/ 5806082 h 5806082"/>
              <a:gd name="connsiteX4" fmla="*/ 0 w 5298877"/>
              <a:gd name="connsiteY4" fmla="*/ 645120 h 5806082"/>
              <a:gd name="connsiteX0" fmla="*/ 0 w 5824191"/>
              <a:gd name="connsiteY0" fmla="*/ 245586 h 5406548"/>
              <a:gd name="connsiteX1" fmla="*/ 5500040 w 5824191"/>
              <a:gd name="connsiteY1" fmla="*/ 1854164 h 5406548"/>
              <a:gd name="connsiteX2" fmla="*/ 4710113 w 5824191"/>
              <a:gd name="connsiteY2" fmla="*/ 5406548 h 5406548"/>
              <a:gd name="connsiteX3" fmla="*/ 0 w 5824191"/>
              <a:gd name="connsiteY3" fmla="*/ 5406548 h 5406548"/>
              <a:gd name="connsiteX4" fmla="*/ 0 w 5824191"/>
              <a:gd name="connsiteY4" fmla="*/ 245586 h 5406548"/>
              <a:gd name="connsiteX0" fmla="*/ 0 w 5824191"/>
              <a:gd name="connsiteY0" fmla="*/ 5338 h 5166300"/>
              <a:gd name="connsiteX1" fmla="*/ 5500040 w 5824191"/>
              <a:gd name="connsiteY1" fmla="*/ 1613916 h 5166300"/>
              <a:gd name="connsiteX2" fmla="*/ 4710113 w 5824191"/>
              <a:gd name="connsiteY2" fmla="*/ 5166300 h 5166300"/>
              <a:gd name="connsiteX3" fmla="*/ 0 w 5824191"/>
              <a:gd name="connsiteY3" fmla="*/ 5166300 h 5166300"/>
              <a:gd name="connsiteX4" fmla="*/ 0 w 5824191"/>
              <a:gd name="connsiteY4" fmla="*/ 5338 h 5166300"/>
              <a:gd name="connsiteX0" fmla="*/ 0 w 5824191"/>
              <a:gd name="connsiteY0" fmla="*/ 9955 h 5170917"/>
              <a:gd name="connsiteX1" fmla="*/ 5500040 w 5824191"/>
              <a:gd name="connsiteY1" fmla="*/ 1618533 h 5170917"/>
              <a:gd name="connsiteX2" fmla="*/ 4710113 w 5824191"/>
              <a:gd name="connsiteY2" fmla="*/ 5170917 h 5170917"/>
              <a:gd name="connsiteX3" fmla="*/ 0 w 5824191"/>
              <a:gd name="connsiteY3" fmla="*/ 5170917 h 5170917"/>
              <a:gd name="connsiteX4" fmla="*/ 0 w 5824191"/>
              <a:gd name="connsiteY4" fmla="*/ 9955 h 5170917"/>
              <a:gd name="connsiteX0" fmla="*/ 0 w 5500040"/>
              <a:gd name="connsiteY0" fmla="*/ 9955 h 5170917"/>
              <a:gd name="connsiteX1" fmla="*/ 5500040 w 5500040"/>
              <a:gd name="connsiteY1" fmla="*/ 1618533 h 5170917"/>
              <a:gd name="connsiteX2" fmla="*/ 4710113 w 5500040"/>
              <a:gd name="connsiteY2" fmla="*/ 5170917 h 5170917"/>
              <a:gd name="connsiteX3" fmla="*/ 0 w 5500040"/>
              <a:gd name="connsiteY3" fmla="*/ 5170917 h 5170917"/>
              <a:gd name="connsiteX4" fmla="*/ 0 w 5500040"/>
              <a:gd name="connsiteY4" fmla="*/ 9955 h 5170917"/>
              <a:gd name="connsiteX0" fmla="*/ 0 w 5500040"/>
              <a:gd name="connsiteY0" fmla="*/ 9955 h 5170917"/>
              <a:gd name="connsiteX1" fmla="*/ 5500040 w 5500040"/>
              <a:gd name="connsiteY1" fmla="*/ 1618533 h 5170917"/>
              <a:gd name="connsiteX2" fmla="*/ 4710113 w 5500040"/>
              <a:gd name="connsiteY2" fmla="*/ 5170917 h 5170917"/>
              <a:gd name="connsiteX3" fmla="*/ 0 w 5500040"/>
              <a:gd name="connsiteY3" fmla="*/ 5170917 h 5170917"/>
              <a:gd name="connsiteX4" fmla="*/ 0 w 5500040"/>
              <a:gd name="connsiteY4" fmla="*/ 9955 h 5170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0040" h="5170917">
                <a:moveTo>
                  <a:pt x="0" y="9955"/>
                </a:moveTo>
                <a:cubicBezTo>
                  <a:pt x="1728144" y="-69853"/>
                  <a:pt x="4734170" y="317929"/>
                  <a:pt x="5500040" y="1618533"/>
                </a:cubicBezTo>
                <a:cubicBezTo>
                  <a:pt x="5193524" y="2775514"/>
                  <a:pt x="5011601" y="3985211"/>
                  <a:pt x="4710113" y="5170917"/>
                </a:cubicBezTo>
                <a:lnTo>
                  <a:pt x="0" y="5170917"/>
                </a:lnTo>
                <a:lnTo>
                  <a:pt x="0" y="99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>
                <a:highlight>
                  <a:srgbClr val="FFFF00"/>
                </a:highlight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/>
            </a:pPr>
            <a:r>
              <a:rPr lang="en-US"/>
              <a:t>Select this, paste photo, then reset slide. Picture format + crop to optimize. Crop + “fill” will fix aspect ratio problems.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D4084-7989-420E-83E8-A3F9B4C712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EF7390-4719-4CBD-AF7E-1C710C6EFF32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DF796783-99C2-4D26-8B0E-6209DEB868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64726" y="567910"/>
            <a:ext cx="9096375" cy="348830"/>
          </a:xfrm>
        </p:spPr>
        <p:txBody>
          <a:bodyPr>
            <a:noAutofit/>
          </a:bodyPr>
          <a:lstStyle>
            <a:lvl1pPr>
              <a:defRPr sz="2400">
                <a:solidFill>
                  <a:srgbClr val="191919"/>
                </a:solidFill>
                <a:latin typeface="gatebase Medium" panose="00000500000000000000" charset="0"/>
              </a:defRPr>
            </a:lvl1pPr>
          </a:lstStyle>
          <a:p>
            <a:r>
              <a:rPr lang="en-US"/>
              <a:t>Your provocative slide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2A9E6BB-2371-4134-83BB-22A21A9C00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1769075"/>
            <a:ext cx="5513387" cy="3212757"/>
          </a:xfr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7200">
                <a:solidFill>
                  <a:srgbClr val="CD0000"/>
                </a:solidFill>
                <a:latin typeface="+mj-lt"/>
              </a:defRPr>
            </a:lvl1pPr>
          </a:lstStyle>
          <a:p>
            <a:pPr lvl="0"/>
            <a:r>
              <a:rPr lang="en-US"/>
              <a:t>Bold statement</a:t>
            </a:r>
          </a:p>
        </p:txBody>
      </p:sp>
    </p:spTree>
    <p:extLst>
      <p:ext uri="{BB962C8B-B14F-4D97-AF65-F5344CB8AC3E}">
        <p14:creationId xmlns:p14="http://schemas.microsoft.com/office/powerpoint/2010/main" val="292026388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with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A47077F-6DDD-46DA-BD11-61EB6B38935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756329" y="1751734"/>
            <a:ext cx="5499171" cy="5113089"/>
          </a:xfrm>
          <a:custGeom>
            <a:avLst/>
            <a:gdLst>
              <a:gd name="connsiteX0" fmla="*/ 0 w 5703887"/>
              <a:gd name="connsiteY0" fmla="*/ 0 h 5676900"/>
              <a:gd name="connsiteX1" fmla="*/ 5703887 w 5703887"/>
              <a:gd name="connsiteY1" fmla="*/ 0 h 5676900"/>
              <a:gd name="connsiteX2" fmla="*/ 5703887 w 5703887"/>
              <a:gd name="connsiteY2" fmla="*/ 5676900 h 5676900"/>
              <a:gd name="connsiteX3" fmla="*/ 0 w 5703887"/>
              <a:gd name="connsiteY3" fmla="*/ 5676900 h 5676900"/>
              <a:gd name="connsiteX4" fmla="*/ 0 w 5703887"/>
              <a:gd name="connsiteY4" fmla="*/ 0 h 5676900"/>
              <a:gd name="connsiteX0" fmla="*/ 0 w 5703887"/>
              <a:gd name="connsiteY0" fmla="*/ 1119116 h 6796016"/>
              <a:gd name="connsiteX1" fmla="*/ 5635648 w 5703887"/>
              <a:gd name="connsiteY1" fmla="*/ 0 h 6796016"/>
              <a:gd name="connsiteX2" fmla="*/ 5703887 w 5703887"/>
              <a:gd name="connsiteY2" fmla="*/ 6796016 h 6796016"/>
              <a:gd name="connsiteX3" fmla="*/ 0 w 5703887"/>
              <a:gd name="connsiteY3" fmla="*/ 6796016 h 6796016"/>
              <a:gd name="connsiteX4" fmla="*/ 0 w 5703887"/>
              <a:gd name="connsiteY4" fmla="*/ 1119116 h 6796016"/>
              <a:gd name="connsiteX0" fmla="*/ 0 w 5703887"/>
              <a:gd name="connsiteY0" fmla="*/ 1119116 h 6796016"/>
              <a:gd name="connsiteX1" fmla="*/ 5635648 w 5703887"/>
              <a:gd name="connsiteY1" fmla="*/ 0 h 6796016"/>
              <a:gd name="connsiteX2" fmla="*/ 5703887 w 5703887"/>
              <a:gd name="connsiteY2" fmla="*/ 6796016 h 6796016"/>
              <a:gd name="connsiteX3" fmla="*/ 1166884 w 5703887"/>
              <a:gd name="connsiteY3" fmla="*/ 6796016 h 6796016"/>
              <a:gd name="connsiteX4" fmla="*/ 0 w 5703887"/>
              <a:gd name="connsiteY4" fmla="*/ 1119116 h 6796016"/>
              <a:gd name="connsiteX0" fmla="*/ 0 w 5703887"/>
              <a:gd name="connsiteY0" fmla="*/ 1119116 h 6796016"/>
              <a:gd name="connsiteX1" fmla="*/ 5635648 w 5703887"/>
              <a:gd name="connsiteY1" fmla="*/ 0 h 6796016"/>
              <a:gd name="connsiteX2" fmla="*/ 5703887 w 5703887"/>
              <a:gd name="connsiteY2" fmla="*/ 6796016 h 6796016"/>
              <a:gd name="connsiteX3" fmla="*/ 1166884 w 5703887"/>
              <a:gd name="connsiteY3" fmla="*/ 6796016 h 6796016"/>
              <a:gd name="connsiteX4" fmla="*/ 0 w 5703887"/>
              <a:gd name="connsiteY4" fmla="*/ 1119116 h 6796016"/>
              <a:gd name="connsiteX0" fmla="*/ 0 w 5703887"/>
              <a:gd name="connsiteY0" fmla="*/ 1396105 h 7073005"/>
              <a:gd name="connsiteX1" fmla="*/ 5635648 w 5703887"/>
              <a:gd name="connsiteY1" fmla="*/ 276989 h 7073005"/>
              <a:gd name="connsiteX2" fmla="*/ 5703887 w 5703887"/>
              <a:gd name="connsiteY2" fmla="*/ 7073005 h 7073005"/>
              <a:gd name="connsiteX3" fmla="*/ 1166884 w 5703887"/>
              <a:gd name="connsiteY3" fmla="*/ 7073005 h 7073005"/>
              <a:gd name="connsiteX4" fmla="*/ 0 w 5703887"/>
              <a:gd name="connsiteY4" fmla="*/ 1396105 h 7073005"/>
              <a:gd name="connsiteX0" fmla="*/ 0 w 5703887"/>
              <a:gd name="connsiteY0" fmla="*/ 1396105 h 7082289"/>
              <a:gd name="connsiteX1" fmla="*/ 5635648 w 5703887"/>
              <a:gd name="connsiteY1" fmla="*/ 276989 h 7082289"/>
              <a:gd name="connsiteX2" fmla="*/ 5703887 w 5703887"/>
              <a:gd name="connsiteY2" fmla="*/ 7073005 h 7082289"/>
              <a:gd name="connsiteX3" fmla="*/ 921224 w 5703887"/>
              <a:gd name="connsiteY3" fmla="*/ 7082289 h 7082289"/>
              <a:gd name="connsiteX4" fmla="*/ 0 w 5703887"/>
              <a:gd name="connsiteY4" fmla="*/ 1396105 h 7082289"/>
              <a:gd name="connsiteX0" fmla="*/ 0 w 5703887"/>
              <a:gd name="connsiteY0" fmla="*/ 1504630 h 7190814"/>
              <a:gd name="connsiteX1" fmla="*/ 5676592 w 5703887"/>
              <a:gd name="connsiteY1" fmla="*/ 255546 h 7190814"/>
              <a:gd name="connsiteX2" fmla="*/ 5703887 w 5703887"/>
              <a:gd name="connsiteY2" fmla="*/ 7181530 h 7190814"/>
              <a:gd name="connsiteX3" fmla="*/ 921224 w 5703887"/>
              <a:gd name="connsiteY3" fmla="*/ 7190814 h 7190814"/>
              <a:gd name="connsiteX4" fmla="*/ 0 w 5703887"/>
              <a:gd name="connsiteY4" fmla="*/ 1504630 h 7190814"/>
              <a:gd name="connsiteX0" fmla="*/ 0 w 5355869"/>
              <a:gd name="connsiteY0" fmla="*/ 1895288 h 7135862"/>
              <a:gd name="connsiteX1" fmla="*/ 5328574 w 5355869"/>
              <a:gd name="connsiteY1" fmla="*/ 200594 h 7135862"/>
              <a:gd name="connsiteX2" fmla="*/ 5355869 w 5355869"/>
              <a:gd name="connsiteY2" fmla="*/ 7126578 h 7135862"/>
              <a:gd name="connsiteX3" fmla="*/ 573206 w 5355869"/>
              <a:gd name="connsiteY3" fmla="*/ 7135862 h 7135862"/>
              <a:gd name="connsiteX4" fmla="*/ 0 w 5355869"/>
              <a:gd name="connsiteY4" fmla="*/ 1895288 h 7135862"/>
              <a:gd name="connsiteX0" fmla="*/ 0 w 5499171"/>
              <a:gd name="connsiteY0" fmla="*/ 2261333 h 7102716"/>
              <a:gd name="connsiteX1" fmla="*/ 5471876 w 5499171"/>
              <a:gd name="connsiteY1" fmla="*/ 167448 h 7102716"/>
              <a:gd name="connsiteX2" fmla="*/ 5499171 w 5499171"/>
              <a:gd name="connsiteY2" fmla="*/ 7093432 h 7102716"/>
              <a:gd name="connsiteX3" fmla="*/ 716508 w 5499171"/>
              <a:gd name="connsiteY3" fmla="*/ 7102716 h 7102716"/>
              <a:gd name="connsiteX4" fmla="*/ 0 w 5499171"/>
              <a:gd name="connsiteY4" fmla="*/ 2261333 h 7102716"/>
              <a:gd name="connsiteX0" fmla="*/ 0 w 5499171"/>
              <a:gd name="connsiteY0" fmla="*/ 2274355 h 7115738"/>
              <a:gd name="connsiteX1" fmla="*/ 5471876 w 5499171"/>
              <a:gd name="connsiteY1" fmla="*/ 180470 h 7115738"/>
              <a:gd name="connsiteX2" fmla="*/ 5499171 w 5499171"/>
              <a:gd name="connsiteY2" fmla="*/ 7106454 h 7115738"/>
              <a:gd name="connsiteX3" fmla="*/ 716508 w 5499171"/>
              <a:gd name="connsiteY3" fmla="*/ 7115738 h 7115738"/>
              <a:gd name="connsiteX4" fmla="*/ 0 w 5499171"/>
              <a:gd name="connsiteY4" fmla="*/ 2274355 h 7115738"/>
              <a:gd name="connsiteX0" fmla="*/ 0 w 5499171"/>
              <a:gd name="connsiteY0" fmla="*/ 2216917 h 7058300"/>
              <a:gd name="connsiteX1" fmla="*/ 5471876 w 5499171"/>
              <a:gd name="connsiteY1" fmla="*/ 123032 h 7058300"/>
              <a:gd name="connsiteX2" fmla="*/ 5499171 w 5499171"/>
              <a:gd name="connsiteY2" fmla="*/ 7049016 h 7058300"/>
              <a:gd name="connsiteX3" fmla="*/ 716508 w 5499171"/>
              <a:gd name="connsiteY3" fmla="*/ 7058300 h 7058300"/>
              <a:gd name="connsiteX4" fmla="*/ 0 w 5499171"/>
              <a:gd name="connsiteY4" fmla="*/ 2216917 h 7058300"/>
              <a:gd name="connsiteX0" fmla="*/ 0 w 5499171"/>
              <a:gd name="connsiteY0" fmla="*/ 2126148 h 6967531"/>
              <a:gd name="connsiteX1" fmla="*/ 5471876 w 5499171"/>
              <a:gd name="connsiteY1" fmla="*/ 32263 h 6967531"/>
              <a:gd name="connsiteX2" fmla="*/ 5499171 w 5499171"/>
              <a:gd name="connsiteY2" fmla="*/ 6958247 h 6967531"/>
              <a:gd name="connsiteX3" fmla="*/ 716508 w 5499171"/>
              <a:gd name="connsiteY3" fmla="*/ 6967531 h 6967531"/>
              <a:gd name="connsiteX4" fmla="*/ 0 w 5499171"/>
              <a:gd name="connsiteY4" fmla="*/ 2126148 h 6967531"/>
              <a:gd name="connsiteX0" fmla="*/ 0 w 5499171"/>
              <a:gd name="connsiteY0" fmla="*/ 2094307 h 6935690"/>
              <a:gd name="connsiteX1" fmla="*/ 5471876 w 5499171"/>
              <a:gd name="connsiteY1" fmla="*/ 422 h 6935690"/>
              <a:gd name="connsiteX2" fmla="*/ 5499171 w 5499171"/>
              <a:gd name="connsiteY2" fmla="*/ 6926406 h 6935690"/>
              <a:gd name="connsiteX3" fmla="*/ 716508 w 5499171"/>
              <a:gd name="connsiteY3" fmla="*/ 6935690 h 6935690"/>
              <a:gd name="connsiteX4" fmla="*/ 0 w 5499171"/>
              <a:gd name="connsiteY4" fmla="*/ 2094307 h 6935690"/>
              <a:gd name="connsiteX0" fmla="*/ 0 w 5499171"/>
              <a:gd name="connsiteY0" fmla="*/ 2110797 h 6952180"/>
              <a:gd name="connsiteX1" fmla="*/ 5471876 w 5499171"/>
              <a:gd name="connsiteY1" fmla="*/ 16912 h 6952180"/>
              <a:gd name="connsiteX2" fmla="*/ 5499171 w 5499171"/>
              <a:gd name="connsiteY2" fmla="*/ 6942896 h 6952180"/>
              <a:gd name="connsiteX3" fmla="*/ 716508 w 5499171"/>
              <a:gd name="connsiteY3" fmla="*/ 6952180 h 6952180"/>
              <a:gd name="connsiteX4" fmla="*/ 0 w 5499171"/>
              <a:gd name="connsiteY4" fmla="*/ 2110797 h 6952180"/>
              <a:gd name="connsiteX0" fmla="*/ 0 w 5499171"/>
              <a:gd name="connsiteY0" fmla="*/ 2113112 h 6954495"/>
              <a:gd name="connsiteX1" fmla="*/ 5471876 w 5499171"/>
              <a:gd name="connsiteY1" fmla="*/ 19227 h 6954495"/>
              <a:gd name="connsiteX2" fmla="*/ 5499171 w 5499171"/>
              <a:gd name="connsiteY2" fmla="*/ 6945211 h 6954495"/>
              <a:gd name="connsiteX3" fmla="*/ 716508 w 5499171"/>
              <a:gd name="connsiteY3" fmla="*/ 6954495 h 6954495"/>
              <a:gd name="connsiteX4" fmla="*/ 0 w 5499171"/>
              <a:gd name="connsiteY4" fmla="*/ 2113112 h 6954495"/>
              <a:gd name="connsiteX0" fmla="*/ 0 w 5499171"/>
              <a:gd name="connsiteY0" fmla="*/ 2114693 h 6956076"/>
              <a:gd name="connsiteX1" fmla="*/ 5471876 w 5499171"/>
              <a:gd name="connsiteY1" fmla="*/ 20808 h 6956076"/>
              <a:gd name="connsiteX2" fmla="*/ 5499171 w 5499171"/>
              <a:gd name="connsiteY2" fmla="*/ 6946792 h 6956076"/>
              <a:gd name="connsiteX3" fmla="*/ 716508 w 5499171"/>
              <a:gd name="connsiteY3" fmla="*/ 6956076 h 6956076"/>
              <a:gd name="connsiteX4" fmla="*/ 0 w 5499171"/>
              <a:gd name="connsiteY4" fmla="*/ 2114693 h 6956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9171" h="6956076">
                <a:moveTo>
                  <a:pt x="0" y="2114693"/>
                </a:moveTo>
                <a:cubicBezTo>
                  <a:pt x="950501" y="648334"/>
                  <a:pt x="3156599" y="-140961"/>
                  <a:pt x="5471876" y="20808"/>
                </a:cubicBezTo>
                <a:lnTo>
                  <a:pt x="5499171" y="6946792"/>
                </a:lnTo>
                <a:lnTo>
                  <a:pt x="716508" y="6956076"/>
                </a:lnTo>
                <a:lnTo>
                  <a:pt x="0" y="211469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>
                <a:highlight>
                  <a:srgbClr val="FFFF00"/>
                </a:highlight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/>
            </a:pPr>
            <a:r>
              <a:rPr lang="en-US"/>
              <a:t>Select this, paste bio photo, reset slide, picture format + crop to optimize. Crop + “fill” will fix aspect ratio problems.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D4084-7989-420E-83E8-A3F9B4C712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EF7390-4719-4CBD-AF7E-1C710C6EFF32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6A1F3-F4E1-4BB4-A253-485E503D1C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2613" y="1754659"/>
            <a:ext cx="5513387" cy="3212757"/>
          </a:xfrm>
        </p:spPr>
        <p:txBody>
          <a:bodyPr anchor="ctr">
            <a:normAutofit/>
          </a:bodyPr>
          <a:lstStyle>
            <a:lvl1pPr>
              <a:defRPr sz="4100"/>
            </a:lvl1pPr>
          </a:lstStyle>
          <a:p>
            <a:pPr lvl="0"/>
            <a:r>
              <a:rPr lang="en-US"/>
              <a:t>You make quite a good point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ED957DD-917F-4065-A741-7126BE5CD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64726" y="567910"/>
            <a:ext cx="9096375" cy="348830"/>
          </a:xfrm>
        </p:spPr>
        <p:txBody>
          <a:bodyPr>
            <a:noAutofit/>
          </a:bodyPr>
          <a:lstStyle>
            <a:lvl1pPr>
              <a:defRPr sz="2400">
                <a:solidFill>
                  <a:srgbClr val="191919"/>
                </a:solidFill>
                <a:latin typeface="gatebase Medium" panose="00000500000000000000" charset="0"/>
              </a:defRPr>
            </a:lvl1pPr>
          </a:lstStyle>
          <a:p>
            <a:r>
              <a:rPr lang="en-US"/>
              <a:t>Your thoughtful slide title</a:t>
            </a:r>
          </a:p>
        </p:txBody>
      </p:sp>
    </p:spTree>
    <p:extLst>
      <p:ext uri="{BB962C8B-B14F-4D97-AF65-F5344CB8AC3E}">
        <p14:creationId xmlns:p14="http://schemas.microsoft.com/office/powerpoint/2010/main" val="84154766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with imag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B2586B2-8ADD-4F5F-9283-12A5A3AD091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0" y="1348640"/>
            <a:ext cx="5313562" cy="5522107"/>
          </a:xfrm>
          <a:custGeom>
            <a:avLst/>
            <a:gdLst>
              <a:gd name="connsiteX0" fmla="*/ 0 w 5313562"/>
              <a:gd name="connsiteY0" fmla="*/ 0 h 5405486"/>
              <a:gd name="connsiteX1" fmla="*/ 5313562 w 5313562"/>
              <a:gd name="connsiteY1" fmla="*/ 0 h 5405486"/>
              <a:gd name="connsiteX2" fmla="*/ 5313562 w 5313562"/>
              <a:gd name="connsiteY2" fmla="*/ 5405486 h 5405486"/>
              <a:gd name="connsiteX3" fmla="*/ 0 w 5313562"/>
              <a:gd name="connsiteY3" fmla="*/ 5405486 h 5405486"/>
              <a:gd name="connsiteX4" fmla="*/ 0 w 5313562"/>
              <a:gd name="connsiteY4" fmla="*/ 0 h 5405486"/>
              <a:gd name="connsiteX0" fmla="*/ 0 w 5313562"/>
              <a:gd name="connsiteY0" fmla="*/ 182986 h 5588472"/>
              <a:gd name="connsiteX1" fmla="*/ 5313562 w 5313562"/>
              <a:gd name="connsiteY1" fmla="*/ 182986 h 5588472"/>
              <a:gd name="connsiteX2" fmla="*/ 5313562 w 5313562"/>
              <a:gd name="connsiteY2" fmla="*/ 5588472 h 5588472"/>
              <a:gd name="connsiteX3" fmla="*/ 0 w 5313562"/>
              <a:gd name="connsiteY3" fmla="*/ 5588472 h 5588472"/>
              <a:gd name="connsiteX4" fmla="*/ 0 w 5313562"/>
              <a:gd name="connsiteY4" fmla="*/ 182986 h 5588472"/>
              <a:gd name="connsiteX0" fmla="*/ 0 w 5313562"/>
              <a:gd name="connsiteY0" fmla="*/ 0 h 5405486"/>
              <a:gd name="connsiteX1" fmla="*/ 4490123 w 5313562"/>
              <a:gd name="connsiteY1" fmla="*/ 928763 h 5405486"/>
              <a:gd name="connsiteX2" fmla="*/ 5313562 w 5313562"/>
              <a:gd name="connsiteY2" fmla="*/ 5405486 h 5405486"/>
              <a:gd name="connsiteX3" fmla="*/ 0 w 5313562"/>
              <a:gd name="connsiteY3" fmla="*/ 5405486 h 5405486"/>
              <a:gd name="connsiteX4" fmla="*/ 0 w 5313562"/>
              <a:gd name="connsiteY4" fmla="*/ 0 h 5405486"/>
              <a:gd name="connsiteX0" fmla="*/ 0 w 5313562"/>
              <a:gd name="connsiteY0" fmla="*/ 33737 h 5439223"/>
              <a:gd name="connsiteX1" fmla="*/ 4815668 w 5313562"/>
              <a:gd name="connsiteY1" fmla="*/ 277897 h 5439223"/>
              <a:gd name="connsiteX2" fmla="*/ 5313562 w 5313562"/>
              <a:gd name="connsiteY2" fmla="*/ 5439223 h 5439223"/>
              <a:gd name="connsiteX3" fmla="*/ 0 w 5313562"/>
              <a:gd name="connsiteY3" fmla="*/ 5439223 h 5439223"/>
              <a:gd name="connsiteX4" fmla="*/ 0 w 5313562"/>
              <a:gd name="connsiteY4" fmla="*/ 33737 h 5439223"/>
              <a:gd name="connsiteX0" fmla="*/ 0 w 5313562"/>
              <a:gd name="connsiteY0" fmla="*/ 230373 h 5329463"/>
              <a:gd name="connsiteX1" fmla="*/ 4815668 w 5313562"/>
              <a:gd name="connsiteY1" fmla="*/ 168137 h 5329463"/>
              <a:gd name="connsiteX2" fmla="*/ 5313562 w 5313562"/>
              <a:gd name="connsiteY2" fmla="*/ 5329463 h 5329463"/>
              <a:gd name="connsiteX3" fmla="*/ 0 w 5313562"/>
              <a:gd name="connsiteY3" fmla="*/ 5329463 h 5329463"/>
              <a:gd name="connsiteX4" fmla="*/ 0 w 5313562"/>
              <a:gd name="connsiteY4" fmla="*/ 230373 h 5329463"/>
              <a:gd name="connsiteX0" fmla="*/ 0 w 5313562"/>
              <a:gd name="connsiteY0" fmla="*/ 358491 h 5457581"/>
              <a:gd name="connsiteX1" fmla="*/ 4815668 w 5313562"/>
              <a:gd name="connsiteY1" fmla="*/ 296255 h 5457581"/>
              <a:gd name="connsiteX2" fmla="*/ 5313562 w 5313562"/>
              <a:gd name="connsiteY2" fmla="*/ 5457581 h 5457581"/>
              <a:gd name="connsiteX3" fmla="*/ 0 w 5313562"/>
              <a:gd name="connsiteY3" fmla="*/ 5457581 h 5457581"/>
              <a:gd name="connsiteX4" fmla="*/ 0 w 5313562"/>
              <a:gd name="connsiteY4" fmla="*/ 358491 h 5457581"/>
              <a:gd name="connsiteX0" fmla="*/ 0 w 5313562"/>
              <a:gd name="connsiteY0" fmla="*/ 410254 h 5509344"/>
              <a:gd name="connsiteX1" fmla="*/ 4815668 w 5313562"/>
              <a:gd name="connsiteY1" fmla="*/ 348018 h 5509344"/>
              <a:gd name="connsiteX2" fmla="*/ 5313562 w 5313562"/>
              <a:gd name="connsiteY2" fmla="*/ 5509344 h 5509344"/>
              <a:gd name="connsiteX3" fmla="*/ 0 w 5313562"/>
              <a:gd name="connsiteY3" fmla="*/ 5509344 h 5509344"/>
              <a:gd name="connsiteX4" fmla="*/ 0 w 5313562"/>
              <a:gd name="connsiteY4" fmla="*/ 410254 h 5509344"/>
              <a:gd name="connsiteX0" fmla="*/ 0 w 5313562"/>
              <a:gd name="connsiteY0" fmla="*/ 392752 h 5491842"/>
              <a:gd name="connsiteX1" fmla="*/ 4815668 w 5313562"/>
              <a:gd name="connsiteY1" fmla="*/ 330516 h 5491842"/>
              <a:gd name="connsiteX2" fmla="*/ 5313562 w 5313562"/>
              <a:gd name="connsiteY2" fmla="*/ 5491842 h 5491842"/>
              <a:gd name="connsiteX3" fmla="*/ 0 w 5313562"/>
              <a:gd name="connsiteY3" fmla="*/ 5491842 h 5491842"/>
              <a:gd name="connsiteX4" fmla="*/ 0 w 5313562"/>
              <a:gd name="connsiteY4" fmla="*/ 392752 h 5491842"/>
              <a:gd name="connsiteX0" fmla="*/ 0 w 5313562"/>
              <a:gd name="connsiteY0" fmla="*/ 400985 h 5500075"/>
              <a:gd name="connsiteX1" fmla="*/ 4815668 w 5313562"/>
              <a:gd name="connsiteY1" fmla="*/ 338749 h 5500075"/>
              <a:gd name="connsiteX2" fmla="*/ 5313562 w 5313562"/>
              <a:gd name="connsiteY2" fmla="*/ 5500075 h 5500075"/>
              <a:gd name="connsiteX3" fmla="*/ 0 w 5313562"/>
              <a:gd name="connsiteY3" fmla="*/ 5500075 h 5500075"/>
              <a:gd name="connsiteX4" fmla="*/ 0 w 5313562"/>
              <a:gd name="connsiteY4" fmla="*/ 400985 h 5500075"/>
              <a:gd name="connsiteX0" fmla="*/ 0 w 5313562"/>
              <a:gd name="connsiteY0" fmla="*/ 423017 h 5522107"/>
              <a:gd name="connsiteX1" fmla="*/ 4815668 w 5313562"/>
              <a:gd name="connsiteY1" fmla="*/ 360781 h 5522107"/>
              <a:gd name="connsiteX2" fmla="*/ 5313562 w 5313562"/>
              <a:gd name="connsiteY2" fmla="*/ 5522107 h 5522107"/>
              <a:gd name="connsiteX3" fmla="*/ 0 w 5313562"/>
              <a:gd name="connsiteY3" fmla="*/ 5522107 h 5522107"/>
              <a:gd name="connsiteX4" fmla="*/ 0 w 5313562"/>
              <a:gd name="connsiteY4" fmla="*/ 423017 h 552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3562" h="5522107">
                <a:moveTo>
                  <a:pt x="0" y="423017"/>
                </a:moveTo>
                <a:cubicBezTo>
                  <a:pt x="1632352" y="-122752"/>
                  <a:pt x="3322154" y="-137111"/>
                  <a:pt x="4815668" y="360781"/>
                </a:cubicBezTo>
                <a:lnTo>
                  <a:pt x="5313562" y="5522107"/>
                </a:lnTo>
                <a:lnTo>
                  <a:pt x="0" y="5522107"/>
                </a:lnTo>
                <a:lnTo>
                  <a:pt x="0" y="4230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>
                <a:highlight>
                  <a:srgbClr val="FFFF00"/>
                </a:highlight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/>
            </a:pPr>
            <a:r>
              <a:rPr lang="en-US"/>
              <a:t>Select this, paste photo, then reset slide. Picture format + crop to optimize. Crop + “fill” will fix aspect ratio problems.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D4084-7989-420E-83E8-A3F9B4C712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EF7390-4719-4CBD-AF7E-1C710C6EFF32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6A1F3-F4E1-4BB4-A253-485E503D1C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18213" y="1754659"/>
            <a:ext cx="5513387" cy="3212757"/>
          </a:xfrm>
        </p:spPr>
        <p:txBody>
          <a:bodyPr anchor="ctr">
            <a:normAutofit/>
          </a:bodyPr>
          <a:lstStyle>
            <a:lvl1pPr>
              <a:defRPr sz="4100"/>
            </a:lvl1pPr>
          </a:lstStyle>
          <a:p>
            <a:pPr lvl="0"/>
            <a:r>
              <a:rPr lang="en-US"/>
              <a:t>You make quite a good point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ED957DD-917F-4065-A741-7126BE5CD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64726" y="567910"/>
            <a:ext cx="9096375" cy="348830"/>
          </a:xfrm>
        </p:spPr>
        <p:txBody>
          <a:bodyPr>
            <a:noAutofit/>
          </a:bodyPr>
          <a:lstStyle>
            <a:lvl1pPr>
              <a:defRPr sz="2400">
                <a:solidFill>
                  <a:srgbClr val="191919"/>
                </a:solidFill>
                <a:latin typeface="gatebase Medium" panose="00000500000000000000" charset="0"/>
              </a:defRPr>
            </a:lvl1pPr>
          </a:lstStyle>
          <a:p>
            <a:r>
              <a:rPr lang="en-US"/>
              <a:t>Your insightful slide title</a:t>
            </a:r>
          </a:p>
        </p:txBody>
      </p:sp>
    </p:spTree>
    <p:extLst>
      <p:ext uri="{BB962C8B-B14F-4D97-AF65-F5344CB8AC3E}">
        <p14:creationId xmlns:p14="http://schemas.microsoft.com/office/powerpoint/2010/main" val="105880640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with image right alternate a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AEABE27A-C905-48CC-9E15-6F6074A89D0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904218" y="1358015"/>
            <a:ext cx="5351282" cy="5537544"/>
          </a:xfrm>
          <a:custGeom>
            <a:avLst/>
            <a:gdLst>
              <a:gd name="connsiteX0" fmla="*/ 0 w 5703887"/>
              <a:gd name="connsiteY0" fmla="*/ 0 h 5676900"/>
              <a:gd name="connsiteX1" fmla="*/ 5703887 w 5703887"/>
              <a:gd name="connsiteY1" fmla="*/ 0 h 5676900"/>
              <a:gd name="connsiteX2" fmla="*/ 5703887 w 5703887"/>
              <a:gd name="connsiteY2" fmla="*/ 5676900 h 5676900"/>
              <a:gd name="connsiteX3" fmla="*/ 0 w 5703887"/>
              <a:gd name="connsiteY3" fmla="*/ 5676900 h 5676900"/>
              <a:gd name="connsiteX4" fmla="*/ 0 w 5703887"/>
              <a:gd name="connsiteY4" fmla="*/ 0 h 5676900"/>
              <a:gd name="connsiteX0" fmla="*/ 0 w 5703887"/>
              <a:gd name="connsiteY0" fmla="*/ 1119116 h 6796016"/>
              <a:gd name="connsiteX1" fmla="*/ 5635648 w 5703887"/>
              <a:gd name="connsiteY1" fmla="*/ 0 h 6796016"/>
              <a:gd name="connsiteX2" fmla="*/ 5703887 w 5703887"/>
              <a:gd name="connsiteY2" fmla="*/ 6796016 h 6796016"/>
              <a:gd name="connsiteX3" fmla="*/ 0 w 5703887"/>
              <a:gd name="connsiteY3" fmla="*/ 6796016 h 6796016"/>
              <a:gd name="connsiteX4" fmla="*/ 0 w 5703887"/>
              <a:gd name="connsiteY4" fmla="*/ 1119116 h 6796016"/>
              <a:gd name="connsiteX0" fmla="*/ 0 w 5703887"/>
              <a:gd name="connsiteY0" fmla="*/ 1119116 h 6796016"/>
              <a:gd name="connsiteX1" fmla="*/ 5635648 w 5703887"/>
              <a:gd name="connsiteY1" fmla="*/ 0 h 6796016"/>
              <a:gd name="connsiteX2" fmla="*/ 5703887 w 5703887"/>
              <a:gd name="connsiteY2" fmla="*/ 6796016 h 6796016"/>
              <a:gd name="connsiteX3" fmla="*/ 1166884 w 5703887"/>
              <a:gd name="connsiteY3" fmla="*/ 6796016 h 6796016"/>
              <a:gd name="connsiteX4" fmla="*/ 0 w 5703887"/>
              <a:gd name="connsiteY4" fmla="*/ 1119116 h 6796016"/>
              <a:gd name="connsiteX0" fmla="*/ 0 w 5703887"/>
              <a:gd name="connsiteY0" fmla="*/ 1119116 h 6796016"/>
              <a:gd name="connsiteX1" fmla="*/ 5635648 w 5703887"/>
              <a:gd name="connsiteY1" fmla="*/ 0 h 6796016"/>
              <a:gd name="connsiteX2" fmla="*/ 5703887 w 5703887"/>
              <a:gd name="connsiteY2" fmla="*/ 6796016 h 6796016"/>
              <a:gd name="connsiteX3" fmla="*/ 1166884 w 5703887"/>
              <a:gd name="connsiteY3" fmla="*/ 6796016 h 6796016"/>
              <a:gd name="connsiteX4" fmla="*/ 0 w 5703887"/>
              <a:gd name="connsiteY4" fmla="*/ 1119116 h 6796016"/>
              <a:gd name="connsiteX0" fmla="*/ 0 w 5703887"/>
              <a:gd name="connsiteY0" fmla="*/ 1396105 h 7073005"/>
              <a:gd name="connsiteX1" fmla="*/ 5635648 w 5703887"/>
              <a:gd name="connsiteY1" fmla="*/ 276989 h 7073005"/>
              <a:gd name="connsiteX2" fmla="*/ 5703887 w 5703887"/>
              <a:gd name="connsiteY2" fmla="*/ 7073005 h 7073005"/>
              <a:gd name="connsiteX3" fmla="*/ 1166884 w 5703887"/>
              <a:gd name="connsiteY3" fmla="*/ 7073005 h 7073005"/>
              <a:gd name="connsiteX4" fmla="*/ 0 w 5703887"/>
              <a:gd name="connsiteY4" fmla="*/ 1396105 h 7073005"/>
              <a:gd name="connsiteX0" fmla="*/ 0 w 5703887"/>
              <a:gd name="connsiteY0" fmla="*/ 1396105 h 7082289"/>
              <a:gd name="connsiteX1" fmla="*/ 5635648 w 5703887"/>
              <a:gd name="connsiteY1" fmla="*/ 276989 h 7082289"/>
              <a:gd name="connsiteX2" fmla="*/ 5703887 w 5703887"/>
              <a:gd name="connsiteY2" fmla="*/ 7073005 h 7082289"/>
              <a:gd name="connsiteX3" fmla="*/ 921224 w 5703887"/>
              <a:gd name="connsiteY3" fmla="*/ 7082289 h 7082289"/>
              <a:gd name="connsiteX4" fmla="*/ 0 w 5703887"/>
              <a:gd name="connsiteY4" fmla="*/ 1396105 h 7082289"/>
              <a:gd name="connsiteX0" fmla="*/ 0 w 5703887"/>
              <a:gd name="connsiteY0" fmla="*/ 1504630 h 7190814"/>
              <a:gd name="connsiteX1" fmla="*/ 5676592 w 5703887"/>
              <a:gd name="connsiteY1" fmla="*/ 255546 h 7190814"/>
              <a:gd name="connsiteX2" fmla="*/ 5703887 w 5703887"/>
              <a:gd name="connsiteY2" fmla="*/ 7181530 h 7190814"/>
              <a:gd name="connsiteX3" fmla="*/ 921224 w 5703887"/>
              <a:gd name="connsiteY3" fmla="*/ 7190814 h 7190814"/>
              <a:gd name="connsiteX4" fmla="*/ 0 w 5703887"/>
              <a:gd name="connsiteY4" fmla="*/ 1504630 h 7190814"/>
              <a:gd name="connsiteX0" fmla="*/ 0 w 5355869"/>
              <a:gd name="connsiteY0" fmla="*/ 1895288 h 7135862"/>
              <a:gd name="connsiteX1" fmla="*/ 5328574 w 5355869"/>
              <a:gd name="connsiteY1" fmla="*/ 200594 h 7135862"/>
              <a:gd name="connsiteX2" fmla="*/ 5355869 w 5355869"/>
              <a:gd name="connsiteY2" fmla="*/ 7126578 h 7135862"/>
              <a:gd name="connsiteX3" fmla="*/ 573206 w 5355869"/>
              <a:gd name="connsiteY3" fmla="*/ 7135862 h 7135862"/>
              <a:gd name="connsiteX4" fmla="*/ 0 w 5355869"/>
              <a:gd name="connsiteY4" fmla="*/ 1895288 h 7135862"/>
              <a:gd name="connsiteX0" fmla="*/ 0 w 5499171"/>
              <a:gd name="connsiteY0" fmla="*/ 2261333 h 7102716"/>
              <a:gd name="connsiteX1" fmla="*/ 5471876 w 5499171"/>
              <a:gd name="connsiteY1" fmla="*/ 167448 h 7102716"/>
              <a:gd name="connsiteX2" fmla="*/ 5499171 w 5499171"/>
              <a:gd name="connsiteY2" fmla="*/ 7093432 h 7102716"/>
              <a:gd name="connsiteX3" fmla="*/ 716508 w 5499171"/>
              <a:gd name="connsiteY3" fmla="*/ 7102716 h 7102716"/>
              <a:gd name="connsiteX4" fmla="*/ 0 w 5499171"/>
              <a:gd name="connsiteY4" fmla="*/ 2261333 h 7102716"/>
              <a:gd name="connsiteX0" fmla="*/ 0 w 5499171"/>
              <a:gd name="connsiteY0" fmla="*/ 2274355 h 7115738"/>
              <a:gd name="connsiteX1" fmla="*/ 5471876 w 5499171"/>
              <a:gd name="connsiteY1" fmla="*/ 180470 h 7115738"/>
              <a:gd name="connsiteX2" fmla="*/ 5499171 w 5499171"/>
              <a:gd name="connsiteY2" fmla="*/ 7106454 h 7115738"/>
              <a:gd name="connsiteX3" fmla="*/ 716508 w 5499171"/>
              <a:gd name="connsiteY3" fmla="*/ 7115738 h 7115738"/>
              <a:gd name="connsiteX4" fmla="*/ 0 w 5499171"/>
              <a:gd name="connsiteY4" fmla="*/ 2274355 h 7115738"/>
              <a:gd name="connsiteX0" fmla="*/ 0 w 5499171"/>
              <a:gd name="connsiteY0" fmla="*/ 2216917 h 7058300"/>
              <a:gd name="connsiteX1" fmla="*/ 5471876 w 5499171"/>
              <a:gd name="connsiteY1" fmla="*/ 123032 h 7058300"/>
              <a:gd name="connsiteX2" fmla="*/ 5499171 w 5499171"/>
              <a:gd name="connsiteY2" fmla="*/ 7049016 h 7058300"/>
              <a:gd name="connsiteX3" fmla="*/ 716508 w 5499171"/>
              <a:gd name="connsiteY3" fmla="*/ 7058300 h 7058300"/>
              <a:gd name="connsiteX4" fmla="*/ 0 w 5499171"/>
              <a:gd name="connsiteY4" fmla="*/ 2216917 h 7058300"/>
              <a:gd name="connsiteX0" fmla="*/ 0 w 5499171"/>
              <a:gd name="connsiteY0" fmla="*/ 2126148 h 6967531"/>
              <a:gd name="connsiteX1" fmla="*/ 5471876 w 5499171"/>
              <a:gd name="connsiteY1" fmla="*/ 32263 h 6967531"/>
              <a:gd name="connsiteX2" fmla="*/ 5499171 w 5499171"/>
              <a:gd name="connsiteY2" fmla="*/ 6958247 h 6967531"/>
              <a:gd name="connsiteX3" fmla="*/ 716508 w 5499171"/>
              <a:gd name="connsiteY3" fmla="*/ 6967531 h 6967531"/>
              <a:gd name="connsiteX4" fmla="*/ 0 w 5499171"/>
              <a:gd name="connsiteY4" fmla="*/ 2126148 h 6967531"/>
              <a:gd name="connsiteX0" fmla="*/ 0 w 5499171"/>
              <a:gd name="connsiteY0" fmla="*/ 2094307 h 6935690"/>
              <a:gd name="connsiteX1" fmla="*/ 5471876 w 5499171"/>
              <a:gd name="connsiteY1" fmla="*/ 422 h 6935690"/>
              <a:gd name="connsiteX2" fmla="*/ 5499171 w 5499171"/>
              <a:gd name="connsiteY2" fmla="*/ 6926406 h 6935690"/>
              <a:gd name="connsiteX3" fmla="*/ 716508 w 5499171"/>
              <a:gd name="connsiteY3" fmla="*/ 6935690 h 6935690"/>
              <a:gd name="connsiteX4" fmla="*/ 0 w 5499171"/>
              <a:gd name="connsiteY4" fmla="*/ 2094307 h 6935690"/>
              <a:gd name="connsiteX0" fmla="*/ 0 w 5499171"/>
              <a:gd name="connsiteY0" fmla="*/ 2110797 h 6952180"/>
              <a:gd name="connsiteX1" fmla="*/ 5471876 w 5499171"/>
              <a:gd name="connsiteY1" fmla="*/ 16912 h 6952180"/>
              <a:gd name="connsiteX2" fmla="*/ 5499171 w 5499171"/>
              <a:gd name="connsiteY2" fmla="*/ 6942896 h 6952180"/>
              <a:gd name="connsiteX3" fmla="*/ 716508 w 5499171"/>
              <a:gd name="connsiteY3" fmla="*/ 6952180 h 6952180"/>
              <a:gd name="connsiteX4" fmla="*/ 0 w 5499171"/>
              <a:gd name="connsiteY4" fmla="*/ 2110797 h 6952180"/>
              <a:gd name="connsiteX0" fmla="*/ 0 w 5499171"/>
              <a:gd name="connsiteY0" fmla="*/ 2113112 h 6954495"/>
              <a:gd name="connsiteX1" fmla="*/ 5471876 w 5499171"/>
              <a:gd name="connsiteY1" fmla="*/ 19227 h 6954495"/>
              <a:gd name="connsiteX2" fmla="*/ 5499171 w 5499171"/>
              <a:gd name="connsiteY2" fmla="*/ 6945211 h 6954495"/>
              <a:gd name="connsiteX3" fmla="*/ 716508 w 5499171"/>
              <a:gd name="connsiteY3" fmla="*/ 6954495 h 6954495"/>
              <a:gd name="connsiteX4" fmla="*/ 0 w 5499171"/>
              <a:gd name="connsiteY4" fmla="*/ 2113112 h 6954495"/>
              <a:gd name="connsiteX0" fmla="*/ 0 w 5499171"/>
              <a:gd name="connsiteY0" fmla="*/ 2114693 h 6956076"/>
              <a:gd name="connsiteX1" fmla="*/ 5471876 w 5499171"/>
              <a:gd name="connsiteY1" fmla="*/ 20808 h 6956076"/>
              <a:gd name="connsiteX2" fmla="*/ 5499171 w 5499171"/>
              <a:gd name="connsiteY2" fmla="*/ 6946792 h 6956076"/>
              <a:gd name="connsiteX3" fmla="*/ 716508 w 5499171"/>
              <a:gd name="connsiteY3" fmla="*/ 6956076 h 6956076"/>
              <a:gd name="connsiteX4" fmla="*/ 0 w 5499171"/>
              <a:gd name="connsiteY4" fmla="*/ 2114693 h 6956076"/>
              <a:gd name="connsiteX0" fmla="*/ 0 w 5499171"/>
              <a:gd name="connsiteY0" fmla="*/ 2114693 h 6956076"/>
              <a:gd name="connsiteX1" fmla="*/ 5471876 w 5499171"/>
              <a:gd name="connsiteY1" fmla="*/ 20808 h 6956076"/>
              <a:gd name="connsiteX2" fmla="*/ 5499171 w 5499171"/>
              <a:gd name="connsiteY2" fmla="*/ 6946792 h 6956076"/>
              <a:gd name="connsiteX3" fmla="*/ 716508 w 5499171"/>
              <a:gd name="connsiteY3" fmla="*/ 6956076 h 6956076"/>
              <a:gd name="connsiteX4" fmla="*/ 0 w 5499171"/>
              <a:gd name="connsiteY4" fmla="*/ 2114693 h 6956076"/>
              <a:gd name="connsiteX0" fmla="*/ 0 w 4823607"/>
              <a:gd name="connsiteY0" fmla="*/ 685360 h 7634100"/>
              <a:gd name="connsiteX1" fmla="*/ 4796312 w 4823607"/>
              <a:gd name="connsiteY1" fmla="*/ 698832 h 7634100"/>
              <a:gd name="connsiteX2" fmla="*/ 4823607 w 4823607"/>
              <a:gd name="connsiteY2" fmla="*/ 7624816 h 7634100"/>
              <a:gd name="connsiteX3" fmla="*/ 40944 w 4823607"/>
              <a:gd name="connsiteY3" fmla="*/ 7634100 h 7634100"/>
              <a:gd name="connsiteX4" fmla="*/ 0 w 4823607"/>
              <a:gd name="connsiteY4" fmla="*/ 685360 h 7634100"/>
              <a:gd name="connsiteX0" fmla="*/ 0 w 4823607"/>
              <a:gd name="connsiteY0" fmla="*/ 756534 h 7705274"/>
              <a:gd name="connsiteX1" fmla="*/ 4796312 w 4823607"/>
              <a:gd name="connsiteY1" fmla="*/ 770006 h 7705274"/>
              <a:gd name="connsiteX2" fmla="*/ 4823607 w 4823607"/>
              <a:gd name="connsiteY2" fmla="*/ 7695990 h 7705274"/>
              <a:gd name="connsiteX3" fmla="*/ 40944 w 4823607"/>
              <a:gd name="connsiteY3" fmla="*/ 7705274 h 7705274"/>
              <a:gd name="connsiteX4" fmla="*/ 0 w 4823607"/>
              <a:gd name="connsiteY4" fmla="*/ 756534 h 7705274"/>
              <a:gd name="connsiteX0" fmla="*/ 0 w 4823607"/>
              <a:gd name="connsiteY0" fmla="*/ 476870 h 7425610"/>
              <a:gd name="connsiteX1" fmla="*/ 4796312 w 4823607"/>
              <a:gd name="connsiteY1" fmla="*/ 490342 h 7425610"/>
              <a:gd name="connsiteX2" fmla="*/ 4823607 w 4823607"/>
              <a:gd name="connsiteY2" fmla="*/ 7416326 h 7425610"/>
              <a:gd name="connsiteX3" fmla="*/ 40944 w 4823607"/>
              <a:gd name="connsiteY3" fmla="*/ 7425610 h 7425610"/>
              <a:gd name="connsiteX4" fmla="*/ 0 w 4823607"/>
              <a:gd name="connsiteY4" fmla="*/ 476870 h 7425610"/>
              <a:gd name="connsiteX0" fmla="*/ 0 w 4823607"/>
              <a:gd name="connsiteY0" fmla="*/ 481281 h 7430021"/>
              <a:gd name="connsiteX1" fmla="*/ 4796312 w 4823607"/>
              <a:gd name="connsiteY1" fmla="*/ 494753 h 7430021"/>
              <a:gd name="connsiteX2" fmla="*/ 4823607 w 4823607"/>
              <a:gd name="connsiteY2" fmla="*/ 7420737 h 7430021"/>
              <a:gd name="connsiteX3" fmla="*/ 40944 w 4823607"/>
              <a:gd name="connsiteY3" fmla="*/ 7430021 h 7430021"/>
              <a:gd name="connsiteX4" fmla="*/ 0 w 4823607"/>
              <a:gd name="connsiteY4" fmla="*/ 481281 h 7430021"/>
              <a:gd name="connsiteX0" fmla="*/ 0 w 4823607"/>
              <a:gd name="connsiteY0" fmla="*/ 542969 h 7491709"/>
              <a:gd name="connsiteX1" fmla="*/ 4796312 w 4823607"/>
              <a:gd name="connsiteY1" fmla="*/ 556441 h 7491709"/>
              <a:gd name="connsiteX2" fmla="*/ 4823607 w 4823607"/>
              <a:gd name="connsiteY2" fmla="*/ 7482425 h 7491709"/>
              <a:gd name="connsiteX3" fmla="*/ 40944 w 4823607"/>
              <a:gd name="connsiteY3" fmla="*/ 7491709 h 7491709"/>
              <a:gd name="connsiteX4" fmla="*/ 0 w 4823607"/>
              <a:gd name="connsiteY4" fmla="*/ 542969 h 7491709"/>
              <a:gd name="connsiteX0" fmla="*/ 0 w 4823607"/>
              <a:gd name="connsiteY0" fmla="*/ 542969 h 7491709"/>
              <a:gd name="connsiteX1" fmla="*/ 4796312 w 4823607"/>
              <a:gd name="connsiteY1" fmla="*/ 556441 h 7491709"/>
              <a:gd name="connsiteX2" fmla="*/ 4823607 w 4823607"/>
              <a:gd name="connsiteY2" fmla="*/ 7482425 h 7491709"/>
              <a:gd name="connsiteX3" fmla="*/ 40944 w 4823607"/>
              <a:gd name="connsiteY3" fmla="*/ 7491709 h 7491709"/>
              <a:gd name="connsiteX4" fmla="*/ 0 w 4823607"/>
              <a:gd name="connsiteY4" fmla="*/ 542969 h 7491709"/>
              <a:gd name="connsiteX0" fmla="*/ 527675 w 5351282"/>
              <a:gd name="connsiteY0" fmla="*/ 542969 h 7533524"/>
              <a:gd name="connsiteX1" fmla="*/ 5323987 w 5351282"/>
              <a:gd name="connsiteY1" fmla="*/ 556441 h 7533524"/>
              <a:gd name="connsiteX2" fmla="*/ 5351282 w 5351282"/>
              <a:gd name="connsiteY2" fmla="*/ 7482425 h 7533524"/>
              <a:gd name="connsiteX3" fmla="*/ 0 w 5351282"/>
              <a:gd name="connsiteY3" fmla="*/ 7533524 h 7533524"/>
              <a:gd name="connsiteX4" fmla="*/ 527675 w 5351282"/>
              <a:gd name="connsiteY4" fmla="*/ 542969 h 753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51282" h="7533524">
                <a:moveTo>
                  <a:pt x="527675" y="542969"/>
                </a:moveTo>
                <a:cubicBezTo>
                  <a:pt x="1900798" y="-285713"/>
                  <a:pt x="4003907" y="-71999"/>
                  <a:pt x="5323987" y="556441"/>
                </a:cubicBezTo>
                <a:lnTo>
                  <a:pt x="5351282" y="7482425"/>
                </a:lnTo>
                <a:lnTo>
                  <a:pt x="0" y="7533524"/>
                </a:lnTo>
                <a:lnTo>
                  <a:pt x="527675" y="54296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>
                <a:highlight>
                  <a:srgbClr val="FFFF00"/>
                </a:highlight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/>
            </a:pPr>
            <a:r>
              <a:rPr lang="en-US"/>
              <a:t>Select this, paste bio photo, reset slide, picture format + crop to optimize. Crop + “fill” will fix aspect ratio problems.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D4084-7989-420E-83E8-A3F9B4C712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EF7390-4719-4CBD-AF7E-1C710C6EFF32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6A1F3-F4E1-4BB4-A253-485E503D1C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2613" y="1754659"/>
            <a:ext cx="5513387" cy="3212757"/>
          </a:xfrm>
        </p:spPr>
        <p:txBody>
          <a:bodyPr anchor="ctr">
            <a:normAutofit/>
          </a:bodyPr>
          <a:lstStyle>
            <a:lvl1pPr>
              <a:defRPr sz="4100"/>
            </a:lvl1pPr>
          </a:lstStyle>
          <a:p>
            <a:pPr lvl="0"/>
            <a:r>
              <a:rPr lang="en-US"/>
              <a:t>Perhaps you like this angle better?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ED957DD-917F-4065-A741-7126BE5CD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64726" y="567910"/>
            <a:ext cx="9096375" cy="348830"/>
          </a:xfrm>
        </p:spPr>
        <p:txBody>
          <a:bodyPr>
            <a:noAutofit/>
          </a:bodyPr>
          <a:lstStyle>
            <a:lvl1pPr>
              <a:defRPr sz="2400">
                <a:solidFill>
                  <a:srgbClr val="191919"/>
                </a:solidFill>
                <a:latin typeface="gatebase Medium" panose="00000500000000000000" charset="0"/>
              </a:defRPr>
            </a:lvl1pPr>
          </a:lstStyle>
          <a:p>
            <a:r>
              <a:rPr lang="en-US"/>
              <a:t>Your clever slide title</a:t>
            </a:r>
          </a:p>
        </p:txBody>
      </p:sp>
    </p:spTree>
    <p:extLst>
      <p:ext uri="{BB962C8B-B14F-4D97-AF65-F5344CB8AC3E}">
        <p14:creationId xmlns:p14="http://schemas.microsoft.com/office/powerpoint/2010/main" val="377108391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8963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  <p:sldLayoutId id="2147484271" r:id="rId12"/>
    <p:sldLayoutId id="2147484272" r:id="rId13"/>
    <p:sldLayoutId id="2147484273" r:id="rId14"/>
    <p:sldLayoutId id="2147484286" r:id="rId15"/>
    <p:sldLayoutId id="2147484275" r:id="rId16"/>
    <p:sldLayoutId id="2147484276" r:id="rId17"/>
    <p:sldLayoutId id="2147484279" r:id="rId18"/>
    <p:sldLayoutId id="2147484278" r:id="rId19"/>
    <p:sldLayoutId id="2147484285" r:id="rId20"/>
    <p:sldLayoutId id="2147484290" r:id="rId21"/>
    <p:sldLayoutId id="2147484291" r:id="rId22"/>
    <p:sldLayoutId id="2147484292" r:id="rId23"/>
  </p:sldLayoutIdLst>
  <p:transition>
    <p:fade/>
  </p:transition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0" i="0" kern="1200">
          <a:solidFill>
            <a:srgbClr val="191919"/>
          </a:solidFill>
          <a:latin typeface="Roboto Medium"/>
          <a:ea typeface="+mj-ea"/>
          <a:cs typeface="Roboto Medium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457200" indent="-457200" algn="l" rtl="0" eaLnBrk="1" fontAlgn="base" hangingPunct="1">
        <a:lnSpc>
          <a:spcPct val="100000"/>
        </a:lnSpc>
        <a:spcBef>
          <a:spcPts val="1000"/>
        </a:spcBef>
        <a:spcAft>
          <a:spcPts val="300"/>
        </a:spcAft>
        <a:buClr>
          <a:srgbClr val="CC0000"/>
        </a:buClr>
        <a:buSzPct val="100000"/>
        <a:buFont typeface="Arial"/>
        <a:buChar char="•"/>
        <a:defRPr sz="3400" b="0" i="0" kern="1200">
          <a:solidFill>
            <a:schemeClr val="bg2">
              <a:lumMod val="25000"/>
            </a:schemeClr>
          </a:solidFill>
          <a:latin typeface="Roboto Regular"/>
          <a:ea typeface="+mn-ea"/>
          <a:cs typeface="Roboto Regular"/>
        </a:defRPr>
      </a:lvl1pPr>
      <a:lvl2pPr marL="914400" indent="-457200" algn="l" rtl="0" eaLnBrk="1" fontAlgn="base" hangingPunct="1">
        <a:lnSpc>
          <a:spcPct val="100000"/>
        </a:lnSpc>
        <a:spcBef>
          <a:spcPts val="500"/>
        </a:spcBef>
        <a:spcAft>
          <a:spcPts val="300"/>
        </a:spcAft>
        <a:buClr>
          <a:srgbClr val="CC0000"/>
        </a:buClr>
        <a:buSzPct val="100000"/>
        <a:buFont typeface="Arial"/>
        <a:buChar char="•"/>
        <a:defRPr sz="2800" b="0" i="0" kern="1200">
          <a:solidFill>
            <a:schemeClr val="bg2">
              <a:lumMod val="25000"/>
            </a:schemeClr>
          </a:solidFill>
          <a:latin typeface="Roboto Regular"/>
          <a:ea typeface="+mn-ea"/>
          <a:cs typeface="Roboto Regular"/>
        </a:defRPr>
      </a:lvl2pPr>
      <a:lvl3pPr marL="1257300" indent="-342900" algn="l" rtl="0" eaLnBrk="1" fontAlgn="base" hangingPunct="1">
        <a:lnSpc>
          <a:spcPct val="100000"/>
        </a:lnSpc>
        <a:spcBef>
          <a:spcPts val="500"/>
        </a:spcBef>
        <a:spcAft>
          <a:spcPts val="300"/>
        </a:spcAft>
        <a:buClr>
          <a:srgbClr val="CC0000"/>
        </a:buClr>
        <a:buSzPct val="100000"/>
        <a:buFont typeface="Arial"/>
        <a:buChar char="•"/>
        <a:defRPr sz="2400" b="0" i="0" kern="1200">
          <a:solidFill>
            <a:schemeClr val="bg2">
              <a:lumMod val="25000"/>
            </a:schemeClr>
          </a:solidFill>
          <a:latin typeface="Roboto Regular"/>
          <a:ea typeface="+mn-ea"/>
          <a:cs typeface="Roboto Regular"/>
        </a:defRPr>
      </a:lvl3pPr>
      <a:lvl4pPr marL="16002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rgbClr val="191919"/>
          </a:solidFill>
          <a:latin typeface="Roboto Regular"/>
          <a:ea typeface="+mn-ea"/>
          <a:cs typeface="Roboto Regular"/>
        </a:defRPr>
      </a:lvl4pPr>
      <a:lvl5pPr marL="20574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rgbClr val="191919"/>
          </a:solidFill>
          <a:latin typeface="Roboto Regular"/>
          <a:ea typeface="+mn-ea"/>
          <a:cs typeface="Roboto Regular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Placeholder 1"/>
          <p:cNvSpPr>
            <a:spLocks noGrp="1"/>
          </p:cNvSpPr>
          <p:nvPr>
            <p:ph type="title"/>
          </p:nvPr>
        </p:nvSpPr>
        <p:spPr bwMode="auto">
          <a:xfrm>
            <a:off x="584200" y="365125"/>
            <a:ext cx="100203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84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2529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51" r:id="rId7"/>
    <p:sldLayoutId id="2147483749" r:id="rId8"/>
    <p:sldLayoutId id="2147483745" r:id="rId9"/>
    <p:sldLayoutId id="2147483753" r:id="rId10"/>
    <p:sldLayoutId id="2147483746" r:id="rId11"/>
    <p:sldLayoutId id="2147483747" r:id="rId12"/>
    <p:sldLayoutId id="2147483748" r:id="rId13"/>
    <p:sldLayoutId id="2147483752" r:id="rId14"/>
    <p:sldLayoutId id="2147483756" r:id="rId15"/>
    <p:sldLayoutId id="2147483755" r:id="rId16"/>
    <p:sldLayoutId id="2147483757" r:id="rId17"/>
    <p:sldLayoutId id="2147484293" r:id="rId1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0" i="0" kern="1200">
          <a:solidFill>
            <a:schemeClr val="accent2"/>
          </a:solidFill>
          <a:latin typeface="gatebase Medium" pitchFamily="2" charset="77"/>
          <a:ea typeface="+mj-ea"/>
          <a:cs typeface="gatebase Medium" pitchFamily="2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457200" indent="-457200" algn="l" rtl="0" eaLnBrk="1" fontAlgn="base" hangingPunct="1">
        <a:lnSpc>
          <a:spcPct val="130000"/>
        </a:lnSpc>
        <a:spcBef>
          <a:spcPts val="100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3400" b="0" i="0" kern="1200">
          <a:solidFill>
            <a:schemeClr val="tx1"/>
          </a:solidFill>
          <a:latin typeface="Roboto Regular"/>
          <a:ea typeface="+mn-ea"/>
          <a:cs typeface="Roboto Regular"/>
        </a:defRPr>
      </a:lvl1pPr>
      <a:lvl2pPr marL="914400" indent="-457200" algn="l" rtl="0" eaLnBrk="1" fontAlgn="base" hangingPunct="1">
        <a:lnSpc>
          <a:spcPct val="130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2800" b="0" i="0" kern="1200">
          <a:solidFill>
            <a:schemeClr val="tx1"/>
          </a:solidFill>
          <a:latin typeface="Roboto Regular"/>
          <a:ea typeface="+mn-ea"/>
          <a:cs typeface="Roboto Regular"/>
        </a:defRPr>
      </a:lvl2pPr>
      <a:lvl3pPr marL="1257300" indent="-342900" algn="l" rtl="0" eaLnBrk="1" fontAlgn="base" hangingPunct="1">
        <a:lnSpc>
          <a:spcPct val="130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Roboto Regular"/>
          <a:ea typeface="+mn-ea"/>
          <a:cs typeface="Roboto Regular"/>
        </a:defRPr>
      </a:lvl3pPr>
      <a:lvl4pPr marL="16002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rgbClr val="191919"/>
          </a:solidFill>
          <a:latin typeface="Roboto Regular"/>
          <a:ea typeface="+mn-ea"/>
          <a:cs typeface="Roboto Regular"/>
        </a:defRPr>
      </a:lvl4pPr>
      <a:lvl5pPr marL="20574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rgbClr val="191919"/>
          </a:solidFill>
          <a:latin typeface="Roboto Regular"/>
          <a:ea typeface="+mn-ea"/>
          <a:cs typeface="Roboto Regular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tags" Target="../tags/tag3.xml"/><Relationship Id="rId16" Type="http://schemas.openxmlformats.org/officeDocument/2006/relationships/image" Target="../media/image26.emf"/><Relationship Id="rId1" Type="http://schemas.openxmlformats.org/officeDocument/2006/relationships/tags" Target="../tags/tag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5.emf"/><Relationship Id="rId10" Type="http://schemas.openxmlformats.org/officeDocument/2006/relationships/image" Target="../media/image21.svg"/><Relationship Id="rId4" Type="http://schemas.openxmlformats.org/officeDocument/2006/relationships/tags" Target="../tags/tag5.xml"/><Relationship Id="rId9" Type="http://schemas.openxmlformats.org/officeDocument/2006/relationships/image" Target="../media/image20.png"/><Relationship Id="rId14" Type="http://schemas.openxmlformats.org/officeDocument/2006/relationships/image" Target="../media/image24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4.png"/><Relationship Id="rId3" Type="http://schemas.openxmlformats.org/officeDocument/2006/relationships/tags" Target="../tags/tag8.xml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tags" Target="../tags/tag7.xml"/><Relationship Id="rId16" Type="http://schemas.openxmlformats.org/officeDocument/2006/relationships/image" Target="../media/image26.emf"/><Relationship Id="rId1" Type="http://schemas.openxmlformats.org/officeDocument/2006/relationships/tags" Target="../tags/tag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5.emf"/><Relationship Id="rId10" Type="http://schemas.openxmlformats.org/officeDocument/2006/relationships/image" Target="../media/image21.svg"/><Relationship Id="rId4" Type="http://schemas.openxmlformats.org/officeDocument/2006/relationships/tags" Target="../tags/tag9.xml"/><Relationship Id="rId9" Type="http://schemas.openxmlformats.org/officeDocument/2006/relationships/image" Target="../media/image20.png"/><Relationship Id="rId14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D2DF5-D559-4D19-9797-4D0098DD727C}"/>
              </a:ext>
            </a:extLst>
          </p:cNvPr>
          <p:cNvSpPr txBox="1"/>
          <p:nvPr/>
        </p:nvSpPr>
        <p:spPr>
          <a:xfrm>
            <a:off x="1676400" y="1560126"/>
            <a:ext cx="883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0" dirty="0">
                <a:solidFill>
                  <a:srgbClr val="EBEBEB"/>
                </a:solidFill>
                <a:effectLst/>
                <a:latin typeface="IBM Plex Sans" panose="020B0503050203000203" pitchFamily="34" charset="0"/>
              </a:rPr>
              <a:t>Using Redgate SQL Monitor to Solve Database Problems, Everywhere!</a:t>
            </a:r>
          </a:p>
          <a:p>
            <a:pPr algn="ctr">
              <a:lnSpc>
                <a:spcPct val="100000"/>
              </a:lnSpc>
            </a:pPr>
            <a:br>
              <a:rPr lang="en-GB" sz="6000" dirty="0">
                <a:solidFill>
                  <a:schemeClr val="bg1"/>
                </a:solidFill>
                <a:latin typeface="gatebase Medium" panose="00000500000000000000" pitchFamily="50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US" sz="6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455C4E-F966-4C94-BB55-79A96134F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140" y="545792"/>
            <a:ext cx="1517173" cy="36254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A4601D1-6319-4B32-BA79-54551E9A0558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9745" t="52872" r="10254" b="2169"/>
          <a:stretch/>
        </p:blipFill>
        <p:spPr>
          <a:xfrm>
            <a:off x="0" y="3917410"/>
            <a:ext cx="12192000" cy="294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5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7AA70E-C6E9-7E7F-768B-31878A85E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Bad or missing indexes</a:t>
            </a:r>
          </a:p>
          <a:p>
            <a:r>
              <a:rPr lang="en-US" dirty="0"/>
              <a:t>Recompiles</a:t>
            </a:r>
          </a:p>
          <a:p>
            <a:r>
              <a:rPr lang="en-US" dirty="0"/>
              <a:t>Bad parameter sniffing</a:t>
            </a:r>
          </a:p>
          <a:p>
            <a:r>
              <a:rPr lang="en-US" dirty="0"/>
              <a:t>Columnstore/Hash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Blocking</a:t>
            </a:r>
          </a:p>
          <a:p>
            <a:r>
              <a:rPr lang="en-US" dirty="0"/>
              <a:t>Statistics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A876B-5DF4-0B8F-8CFB-B2434F7A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Performance Issues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A5FEB3-A7EC-CE05-00A3-D5CC51D254B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18337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932C87-F8B4-C79B-5D37-7A73FE292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Second most common performance problem, behind bad code</a:t>
            </a:r>
          </a:p>
          <a:p>
            <a:r>
              <a:rPr lang="en-US" dirty="0"/>
              <a:t>100% cross platform issue</a:t>
            </a:r>
          </a:p>
          <a:p>
            <a:r>
              <a:rPr lang="en-US" dirty="0"/>
              <a:t>Write SQL to use existing indexes</a:t>
            </a:r>
          </a:p>
          <a:p>
            <a:r>
              <a:rPr lang="en-US" dirty="0"/>
              <a:t>Add/modify indexes as needed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F4CAA5-C50C-9430-BAFB-4EEC8698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or Missing Indexes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A6C5054-B951-CAF3-085C-4B2A7977F3B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15116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D4DF18-CB18-5239-76F9-17FDA7100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execution/explain plan to diagnose</a:t>
            </a:r>
          </a:p>
          <a:p>
            <a:r>
              <a:rPr lang="en-US" dirty="0"/>
              <a:t>Testing is your friend</a:t>
            </a:r>
          </a:p>
          <a:p>
            <a:r>
              <a:rPr lang="en-US" dirty="0"/>
              <a:t>Slow performance</a:t>
            </a:r>
          </a:p>
          <a:p>
            <a:r>
              <a:rPr lang="en-US" dirty="0"/>
              <a:t>Blocking</a:t>
            </a:r>
          </a:p>
          <a:p>
            <a:r>
              <a:rPr lang="en-US" dirty="0"/>
              <a:t>Resource contention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1055EE-F18B-BA1C-F7EE-CDA19EAD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or Missing Indexes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600D99D-3AC7-5A86-C98B-CF661A6EAC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49502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EFC438-3D79-D647-B375-97DF16C0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Technically, not a problem in PostgreSQL</a:t>
            </a:r>
          </a:p>
          <a:p>
            <a:r>
              <a:rPr lang="en-US" dirty="0"/>
              <a:t>SQL Server is built around plan reuse</a:t>
            </a:r>
          </a:p>
          <a:p>
            <a:r>
              <a:rPr lang="en-US" dirty="0"/>
              <a:t>Solutions depend on cause of recompile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FB73CB-4E77-85F3-4C27-B2073690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Recompiles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9E753D8-B7E9-D569-C628-C4DD150F78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002530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50E7AE-BB9F-8070-D70C-D59F91A55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Compile/recompile count</a:t>
            </a:r>
          </a:p>
          <a:p>
            <a:r>
              <a:rPr lang="en-US" dirty="0"/>
              <a:t>High CPU</a:t>
            </a:r>
          </a:p>
          <a:p>
            <a:r>
              <a:rPr lang="en-US" dirty="0"/>
              <a:t>Changing execution plans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6F07CC-5C51-4052-11BA-0C8579A5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Recompiles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3D90DDE-9790-F48D-5B4E-E032093C16E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13152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DA3D5D-4DB1-4E85-3B97-52ACF018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Technically, not a problem in PostgreSQL</a:t>
            </a:r>
          </a:p>
          <a:p>
            <a:r>
              <a:rPr lang="en-US" dirty="0"/>
              <a:t>Solutions vary:</a:t>
            </a:r>
          </a:p>
          <a:p>
            <a:pPr lvl="1"/>
            <a:r>
              <a:rPr lang="en-US" dirty="0"/>
              <a:t>Parameter Sensitive Plan Optimization</a:t>
            </a:r>
          </a:p>
          <a:p>
            <a:pPr lvl="1"/>
            <a:r>
              <a:rPr lang="en-US" dirty="0"/>
              <a:t>Query Store plan forcing</a:t>
            </a:r>
          </a:p>
          <a:p>
            <a:pPr lvl="1"/>
            <a:r>
              <a:rPr lang="en-US" dirty="0"/>
              <a:t>RECOMPILE</a:t>
            </a:r>
          </a:p>
          <a:p>
            <a:pPr lvl="1"/>
            <a:r>
              <a:rPr lang="en-US" dirty="0"/>
              <a:t>KEEP FIXED PLAN</a:t>
            </a:r>
          </a:p>
          <a:p>
            <a:pPr lvl="1"/>
            <a:r>
              <a:rPr lang="en-US" dirty="0"/>
              <a:t>OPTIMIZE FOR</a:t>
            </a:r>
          </a:p>
          <a:p>
            <a:pPr lvl="1"/>
            <a:r>
              <a:rPr lang="en-US" dirty="0"/>
              <a:t>Local variables (until recompile)</a:t>
            </a:r>
          </a:p>
          <a:p>
            <a:pPr lvl="1"/>
            <a:r>
              <a:rPr lang="en-US" dirty="0"/>
              <a:t>Turn off parameter sniffing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095EBF-F432-A971-0C02-BB6804F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Parameter Sniffing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1C57EF-57C1-1033-8218-75BCE3BDE87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43737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D06E33-08E7-91CB-C834-E54777AC1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Wildly varying performance metrics</a:t>
            </a:r>
          </a:p>
          <a:p>
            <a:r>
              <a:rPr lang="en-US" dirty="0"/>
              <a:t>Changes in execution plans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B3EA20-AEE9-50CD-C5ED-825FFE0D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Parameter Sniffing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1FE55E2-78E7-0E49-ADFB-36C400EF01C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046644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D43E8D-A214-5581-338A-12BA883E5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Aggregation and analytic queries</a:t>
            </a:r>
          </a:p>
          <a:p>
            <a:r>
              <a:rPr lang="en-US" dirty="0"/>
              <a:t>Generally poor performance</a:t>
            </a:r>
          </a:p>
          <a:p>
            <a:r>
              <a:rPr lang="en-US" dirty="0"/>
              <a:t>Poor/no index use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82A667-3604-94B2-24BE-2C8A7541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Columnstore/Hash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7707803-B343-A882-A983-BE7C7474E3C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508872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99CA5A-1A68-0CCA-E672-7050EC080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 execution/explain plans</a:t>
            </a:r>
          </a:p>
          <a:p>
            <a:r>
              <a:rPr lang="en-US" dirty="0"/>
              <a:t>High CPU</a:t>
            </a:r>
          </a:p>
          <a:p>
            <a:r>
              <a:rPr lang="en-US" dirty="0"/>
              <a:t>Very high I/O</a:t>
            </a:r>
          </a:p>
          <a:p>
            <a:r>
              <a:rPr lang="en-US" dirty="0"/>
              <a:t>Generally poor performance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52F709-E0E5-CA34-F775-EC8789F8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Columnstore/Hash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122C3AF-5DBD-FA78-1DF4-352537A035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174024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952797-BCA2-ABA6-4586-6AC2C18E1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VARCHAR(MAX) in SQL Server</a:t>
            </a:r>
          </a:p>
          <a:p>
            <a:r>
              <a:rPr lang="en-US" dirty="0"/>
              <a:t>JSON/JSONB in PostgreSQL</a:t>
            </a:r>
          </a:p>
          <a:p>
            <a:r>
              <a:rPr lang="en-US" dirty="0"/>
              <a:t>Performance matters when querying</a:t>
            </a:r>
          </a:p>
          <a:p>
            <a:r>
              <a:rPr lang="en-US" dirty="0"/>
              <a:t>Modifying data generally not an issue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914035-473C-2E85-8FB1-AC020459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DF94E91-9294-ED51-2E54-0E1E3017768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26738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 descr="A person wearing a white shirt and looking at the camera&#10;&#10;Description generated with very high confidence">
            <a:extLst>
              <a:ext uri="{FF2B5EF4-FFF2-40B4-BE49-F238E27FC236}">
                <a16:creationId xmlns:a16="http://schemas.microsoft.com/office/drawing/2014/main" id="{0DA30FDE-90EE-4F0A-8FB9-25C091019E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966" y="16965"/>
            <a:ext cx="8508520" cy="6852824"/>
          </a:xfrm>
          <a:prstGeom prst="rect">
            <a:avLst/>
          </a:prstGeom>
        </p:spPr>
      </p:pic>
      <p:sp>
        <p:nvSpPr>
          <p:cNvPr id="5" name="Graphic 3">
            <a:extLst>
              <a:ext uri="{FF2B5EF4-FFF2-40B4-BE49-F238E27FC236}">
                <a16:creationId xmlns:a16="http://schemas.microsoft.com/office/drawing/2014/main" id="{AC20A083-C70E-48D4-AFE9-7F94D4114564}"/>
              </a:ext>
            </a:extLst>
          </p:cNvPr>
          <p:cNvSpPr>
            <a:spLocks noGrp="1" noSelect="1" noRot="1" noMove="1" noResize="1" noEditPoints="1" noAdjustHandles="1" noChangeArrowheads="1" noChangeShapeType="1" noTextEdit="1"/>
          </p:cNvSpPr>
          <p:nvPr>
            <p:custDataLst>
              <p:tags r:id="rId1"/>
            </p:custDataLst>
          </p:nvPr>
        </p:nvSpPr>
        <p:spPr>
          <a:xfrm>
            <a:off x="0" y="0"/>
            <a:ext cx="8484234" cy="6858000"/>
          </a:xfrm>
          <a:custGeom>
            <a:avLst/>
            <a:gdLst>
              <a:gd name="connsiteX0" fmla="*/ 8006081 w 8484234"/>
              <a:gd name="connsiteY0" fmla="*/ 0 h 6858000"/>
              <a:gd name="connsiteX1" fmla="*/ 0 w 8484234"/>
              <a:gd name="connsiteY1" fmla="*/ 0 h 6858000"/>
              <a:gd name="connsiteX2" fmla="*/ 0 w 8484234"/>
              <a:gd name="connsiteY2" fmla="*/ 6858000 h 6858000"/>
              <a:gd name="connsiteX3" fmla="*/ 8484235 w 8484234"/>
              <a:gd name="connsiteY3" fmla="*/ 6858000 h 6858000"/>
              <a:gd name="connsiteX4" fmla="*/ 5884545 w 8484234"/>
              <a:gd name="connsiteY4" fmla="*/ 2052320 h 6858000"/>
              <a:gd name="connsiteX5" fmla="*/ 8006081 w 848423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84234" h="6858000">
                <a:moveTo>
                  <a:pt x="8006081" y="0"/>
                </a:moveTo>
                <a:lnTo>
                  <a:pt x="0" y="0"/>
                </a:lnTo>
                <a:lnTo>
                  <a:pt x="0" y="6858000"/>
                </a:lnTo>
                <a:lnTo>
                  <a:pt x="8484235" y="6858000"/>
                </a:lnTo>
                <a:lnTo>
                  <a:pt x="5884545" y="2052320"/>
                </a:lnTo>
                <a:cubicBezTo>
                  <a:pt x="6195695" y="1414145"/>
                  <a:pt x="6970395" y="675005"/>
                  <a:pt x="8006081" y="0"/>
                </a:cubicBezTo>
                <a:close/>
              </a:path>
            </a:pathLst>
          </a:custGeom>
          <a:solidFill>
            <a:srgbClr val="FFFFFF"/>
          </a:soli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082F0-2B6B-454C-BDE3-8DC68FCB0408}"/>
              </a:ext>
            </a:extLst>
          </p:cNvPr>
          <p:cNvSpPr txBox="1"/>
          <p:nvPr/>
        </p:nvSpPr>
        <p:spPr>
          <a:xfrm>
            <a:off x="607881" y="1215104"/>
            <a:ext cx="5083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rgbClr val="CC0000"/>
                </a:solidFill>
                <a:latin typeface="gatebase Medium" panose="00000500000000000000" pitchFamily="50" charset="0"/>
                <a:ea typeface="Roboto" charset="0"/>
                <a:cs typeface="Roboto" charset="0"/>
              </a:rPr>
              <a:t>Grant Fritchey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818C3-D726-4B6C-A897-0116D4D0242E}"/>
              </a:ext>
            </a:extLst>
          </p:cNvPr>
          <p:cNvSpPr txBox="1"/>
          <p:nvPr/>
        </p:nvSpPr>
        <p:spPr>
          <a:xfrm>
            <a:off x="622922" y="2154317"/>
            <a:ext cx="3849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latin typeface="Roboto Medium" panose="02000000000000000000" pitchFamily="2" charset="0"/>
                <a:ea typeface="Roboto Medium" panose="02000000000000000000" pitchFamily="2" charset="0"/>
                <a:cs typeface="Arial"/>
              </a:rPr>
              <a:t>DevOps Advocate</a:t>
            </a:r>
            <a:endParaRPr lang="en-US" sz="3600" b="1">
              <a:latin typeface="Roboto Medium" panose="02000000000000000000" pitchFamily="2" charset="0"/>
              <a:ea typeface="Roboto Medium" panose="02000000000000000000" pitchFamily="2" charset="0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752F1D-7942-4A9E-B56A-26AA13B078DF}"/>
              </a:ext>
            </a:extLst>
          </p:cNvPr>
          <p:cNvSpPr txBox="1"/>
          <p:nvPr/>
        </p:nvSpPr>
        <p:spPr>
          <a:xfrm>
            <a:off x="635039" y="2801670"/>
            <a:ext cx="3607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>
                <a:latin typeface="Roboto" charset="0"/>
                <a:cs typeface="Arial"/>
              </a:rPr>
              <a:t>Microsoft Data Platform MVP</a:t>
            </a:r>
          </a:p>
          <a:p>
            <a:r>
              <a:rPr lang="en-GB" sz="2000" b="0">
                <a:latin typeface="Roboto" charset="0"/>
                <a:cs typeface="Arial"/>
              </a:rPr>
              <a:t>AWS Community Builder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DF512A3-4ACC-48D3-B014-7E652C4C16F1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>
            <p:custDataLst>
              <p:tags r:id="rId2"/>
            </p:custDataLst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271" t="36259" r="28503" b="47229"/>
          <a:stretch/>
        </p:blipFill>
        <p:spPr>
          <a:xfrm>
            <a:off x="0" y="4887060"/>
            <a:ext cx="8497019" cy="19903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D49BCE-720B-419F-8597-9D5156797D0F}"/>
              </a:ext>
            </a:extLst>
          </p:cNvPr>
          <p:cNvSpPr txBox="1"/>
          <p:nvPr/>
        </p:nvSpPr>
        <p:spPr>
          <a:xfrm>
            <a:off x="2342792" y="478935"/>
            <a:ext cx="84970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0">
                <a:latin typeface="gatebase Medium" panose="00000500000000000000" pitchFamily="50" charset="0"/>
                <a:ea typeface="Roboto Medium" pitchFamily="2" charset="0"/>
              </a:rPr>
              <a:t>About me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244B530-0939-4BD9-8AF7-EDB51FCA71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2140" y="548397"/>
            <a:ext cx="1693732" cy="3615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8FDD5D7-332A-4AB9-A758-4973F4BD69A4}"/>
              </a:ext>
            </a:extLst>
          </p:cNvPr>
          <p:cNvSpPr>
            <a:spLocks noGrp="1" noSelect="1" noRot="1" noMove="1" noResize="1" noEditPoints="1" noAdjustHandles="1" noChangeArrowheads="1" noChangeShapeType="1" noTextEdit="1"/>
          </p:cNvSpPr>
          <p:nvPr>
            <p:custDataLst>
              <p:tags r:id="rId3"/>
            </p:custDataLst>
          </p:nvPr>
        </p:nvSpPr>
        <p:spPr>
          <a:xfrm>
            <a:off x="0" y="5172891"/>
            <a:ext cx="8382593" cy="1685109"/>
          </a:xfrm>
          <a:custGeom>
            <a:avLst/>
            <a:gdLst>
              <a:gd name="connsiteX0" fmla="*/ 0 w 8382593"/>
              <a:gd name="connsiteY0" fmla="*/ 0 h 1685109"/>
              <a:gd name="connsiteX1" fmla="*/ 8382593 w 8382593"/>
              <a:gd name="connsiteY1" fmla="*/ 0 h 1685109"/>
              <a:gd name="connsiteX2" fmla="*/ 8382593 w 8382593"/>
              <a:gd name="connsiteY2" fmla="*/ 1685109 h 1685109"/>
              <a:gd name="connsiteX3" fmla="*/ 0 w 8382593"/>
              <a:gd name="connsiteY3" fmla="*/ 1685109 h 1685109"/>
              <a:gd name="connsiteX4" fmla="*/ 0 w 8382593"/>
              <a:gd name="connsiteY4" fmla="*/ 0 h 1685109"/>
              <a:gd name="connsiteX0" fmla="*/ 0 w 8382593"/>
              <a:gd name="connsiteY0" fmla="*/ 0 h 1685109"/>
              <a:gd name="connsiteX1" fmla="*/ 7478867 w 8382593"/>
              <a:gd name="connsiteY1" fmla="*/ 35580 h 1685109"/>
              <a:gd name="connsiteX2" fmla="*/ 8382593 w 8382593"/>
              <a:gd name="connsiteY2" fmla="*/ 1685109 h 1685109"/>
              <a:gd name="connsiteX3" fmla="*/ 0 w 8382593"/>
              <a:gd name="connsiteY3" fmla="*/ 1685109 h 1685109"/>
              <a:gd name="connsiteX4" fmla="*/ 0 w 8382593"/>
              <a:gd name="connsiteY4" fmla="*/ 0 h 1685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593" h="1685109">
                <a:moveTo>
                  <a:pt x="0" y="0"/>
                </a:moveTo>
                <a:lnTo>
                  <a:pt x="7478867" y="35580"/>
                </a:lnTo>
                <a:lnTo>
                  <a:pt x="8382593" y="1685109"/>
                </a:lnTo>
                <a:lnTo>
                  <a:pt x="0" y="168510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B62B84B-CCF1-47F2-BD99-C06E63536775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>
            <p:custDataLst>
              <p:tags r:id="rId4"/>
            </p:custDataLst>
          </p:nvPr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845" t="80129" r="30614" b="2871"/>
          <a:stretch/>
        </p:blipFill>
        <p:spPr>
          <a:xfrm>
            <a:off x="0" y="5767056"/>
            <a:ext cx="8112673" cy="109094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7C6A3E0-EFB8-465E-A79E-A451804414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3943" y="4028103"/>
            <a:ext cx="377747" cy="30463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6CEF0DC-1097-4D58-9F45-9B86E03461EE}"/>
              </a:ext>
            </a:extLst>
          </p:cNvPr>
          <p:cNvSpPr/>
          <p:nvPr/>
        </p:nvSpPr>
        <p:spPr>
          <a:xfrm>
            <a:off x="1344579" y="3949588"/>
            <a:ext cx="43467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400">
                <a:latin typeface="Yu Gothic UI" panose="020B0500000000000000" pitchFamily="34" charset="-128"/>
                <a:ea typeface="Yu Gothic UI" panose="020B0500000000000000" pitchFamily="34" charset="-128"/>
                <a:cs typeface="Roboto" charset="0"/>
              </a:rPr>
              <a:t>@gfritchey</a:t>
            </a:r>
            <a:endParaRPr lang="en-US" sz="2400" b="0">
              <a:latin typeface="Yu Gothic UI" panose="020B0500000000000000" pitchFamily="34" charset="-128"/>
              <a:ea typeface="Yu Gothic UI" panose="020B0500000000000000" pitchFamily="34" charset="-128"/>
              <a:cs typeface="Roboto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46104-BDF6-41DC-BD67-6EAEE83E76F0}"/>
              </a:ext>
            </a:extLst>
          </p:cNvPr>
          <p:cNvSpPr/>
          <p:nvPr/>
        </p:nvSpPr>
        <p:spPr>
          <a:xfrm>
            <a:off x="1344579" y="4586421"/>
            <a:ext cx="5159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400">
                <a:latin typeface="Yu Gothic UI" panose="020B0500000000000000" pitchFamily="34" charset="-128"/>
                <a:ea typeface="Yu Gothic UI" panose="020B0500000000000000" pitchFamily="34" charset="-128"/>
              </a:rPr>
              <a:t>Grant.Fritchey@Red-Gate.com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B9EFE21-6E82-4773-8DEA-DDF1628160A5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26599" y="4673416"/>
            <a:ext cx="389389" cy="3185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FD9423A-78E0-49F1-A3A0-8326728C6D4B}"/>
              </a:ext>
            </a:extLst>
          </p:cNvPr>
          <p:cNvSpPr/>
          <p:nvPr/>
        </p:nvSpPr>
        <p:spPr>
          <a:xfrm>
            <a:off x="1368092" y="5293060"/>
            <a:ext cx="5159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400">
                <a:latin typeface="Yu Gothic UI" panose="020B0500000000000000" pitchFamily="34" charset="-128"/>
                <a:ea typeface="Yu Gothic UI" panose="020B0500000000000000" pitchFamily="34" charset="-128"/>
              </a:rPr>
              <a:t>scarydba.com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07D6803-74FB-48B5-BD21-A23E5FBB7911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05244" y="5327665"/>
            <a:ext cx="426705" cy="46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9042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36F049-F004-186C-059D-AB6920F34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indications for poor performance here?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78DFFC-F286-EF8E-574A-50F502CA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56DF45-3DBC-8873-FCF2-440E67746D9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227978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1651BE-0D4B-7AA2-0224-D8A6D50F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Common across platforms</a:t>
            </a:r>
          </a:p>
          <a:p>
            <a:r>
              <a:rPr lang="en-US" dirty="0"/>
              <a:t>Smaller transactions</a:t>
            </a:r>
          </a:p>
          <a:p>
            <a:r>
              <a:rPr lang="en-US" dirty="0"/>
              <a:t>Faster transactions</a:t>
            </a:r>
          </a:p>
          <a:p>
            <a:r>
              <a:rPr lang="en-US" dirty="0"/>
              <a:t>Performance tuning</a:t>
            </a:r>
          </a:p>
          <a:p>
            <a:r>
              <a:rPr lang="en-US" dirty="0"/>
              <a:t>Bigger, better, faster, more hardware</a:t>
            </a:r>
          </a:p>
          <a:p>
            <a:r>
              <a:rPr lang="en-US" dirty="0"/>
              <a:t>Higher service tiers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FF5C59-1BBA-BDD5-FAF5-74E4F56D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14461DE-E187-CA16-62E3-E6758126774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180011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107EEA-34A4-106C-70BE-5ABCB761D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running queries</a:t>
            </a:r>
          </a:p>
          <a:p>
            <a:r>
              <a:rPr lang="en-US" dirty="0"/>
              <a:t>Blocked queries</a:t>
            </a:r>
          </a:p>
          <a:p>
            <a:r>
              <a:rPr lang="en-US" dirty="0"/>
              <a:t>Alerts</a:t>
            </a:r>
          </a:p>
          <a:p>
            <a:r>
              <a:rPr lang="en-US" dirty="0"/>
              <a:t>High everything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056359-FD21-4257-3693-C1622091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BBDCAC-B50B-B056-7D8A-64AFA28C78B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71141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4863E9-6B95-8EFC-3C6C-10333529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to optimization across platforms</a:t>
            </a:r>
          </a:p>
          <a:p>
            <a:r>
              <a:rPr lang="en-US" dirty="0"/>
              <a:t>More frequent updates</a:t>
            </a:r>
          </a:p>
          <a:p>
            <a:r>
              <a:rPr lang="en-US" dirty="0"/>
              <a:t>Targeted updates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87187-671C-F5D0-24AC-1F309F88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E83C7D4-3C90-45A0-066F-EC63A89118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794122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7CEE7E-DD3E-A037-7F51-A900AB359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 execution/explain plans</a:t>
            </a:r>
          </a:p>
          <a:p>
            <a:r>
              <a:rPr lang="en-US" dirty="0"/>
              <a:t>Poor performance</a:t>
            </a:r>
          </a:p>
          <a:p>
            <a:r>
              <a:rPr lang="en-US" dirty="0"/>
              <a:t>Degradation over time</a:t>
            </a:r>
          </a:p>
          <a:p>
            <a:r>
              <a:rPr lang="en-US" dirty="0"/>
              <a:t>Changes to execution plans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A1D458-F355-D79C-2B29-A59B87B2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2EAEA24-87B7-DF23-8BE0-9DCBCF68C2D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880424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27C934-362D-473A-1B0E-A4FAF0566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BB72B3-5873-9871-BC93-A74228B5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1C8E98E-C191-EC50-D351-B0744C114E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041362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sculpture outside of a building&#10;&#10;Description automatically generated with low confidence">
            <a:extLst>
              <a:ext uri="{FF2B5EF4-FFF2-40B4-BE49-F238E27FC236}">
                <a16:creationId xmlns:a16="http://schemas.microsoft.com/office/drawing/2014/main" id="{AC5FB9E2-CE77-41A7-9D54-9B71B39023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" t="22008" r="-207" b="10838"/>
          <a:stretch/>
        </p:blipFill>
        <p:spPr>
          <a:xfrm>
            <a:off x="-65718" y="1373852"/>
            <a:ext cx="12282520" cy="5497062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B6CB394-6650-4640-839A-A2BEDA75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45086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 descr="A person wearing a white shirt and looking at the camera&#10;&#10;Description generated with very high confidence">
            <a:extLst>
              <a:ext uri="{FF2B5EF4-FFF2-40B4-BE49-F238E27FC236}">
                <a16:creationId xmlns:a16="http://schemas.microsoft.com/office/drawing/2014/main" id="{0DA30FDE-90EE-4F0A-8FB9-25C091019E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966" y="16965"/>
            <a:ext cx="8508520" cy="6852824"/>
          </a:xfrm>
          <a:prstGeom prst="rect">
            <a:avLst/>
          </a:prstGeom>
        </p:spPr>
      </p:pic>
      <p:sp>
        <p:nvSpPr>
          <p:cNvPr id="5" name="Graphic 3">
            <a:extLst>
              <a:ext uri="{FF2B5EF4-FFF2-40B4-BE49-F238E27FC236}">
                <a16:creationId xmlns:a16="http://schemas.microsoft.com/office/drawing/2014/main" id="{AC20A083-C70E-48D4-AFE9-7F94D4114564}"/>
              </a:ext>
            </a:extLst>
          </p:cNvPr>
          <p:cNvSpPr>
            <a:spLocks noGrp="1" noSelect="1" noRot="1" noMove="1" noResize="1" noEditPoints="1" noAdjustHandles="1" noChangeArrowheads="1" noChangeShapeType="1" noTextEdit="1"/>
          </p:cNvSpPr>
          <p:nvPr>
            <p:custDataLst>
              <p:tags r:id="rId1"/>
            </p:custDataLst>
          </p:nvPr>
        </p:nvSpPr>
        <p:spPr>
          <a:xfrm>
            <a:off x="0" y="0"/>
            <a:ext cx="8484234" cy="6858000"/>
          </a:xfrm>
          <a:custGeom>
            <a:avLst/>
            <a:gdLst>
              <a:gd name="connsiteX0" fmla="*/ 8006081 w 8484234"/>
              <a:gd name="connsiteY0" fmla="*/ 0 h 6858000"/>
              <a:gd name="connsiteX1" fmla="*/ 0 w 8484234"/>
              <a:gd name="connsiteY1" fmla="*/ 0 h 6858000"/>
              <a:gd name="connsiteX2" fmla="*/ 0 w 8484234"/>
              <a:gd name="connsiteY2" fmla="*/ 6858000 h 6858000"/>
              <a:gd name="connsiteX3" fmla="*/ 8484235 w 8484234"/>
              <a:gd name="connsiteY3" fmla="*/ 6858000 h 6858000"/>
              <a:gd name="connsiteX4" fmla="*/ 5884545 w 8484234"/>
              <a:gd name="connsiteY4" fmla="*/ 2052320 h 6858000"/>
              <a:gd name="connsiteX5" fmla="*/ 8006081 w 848423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84234" h="6858000">
                <a:moveTo>
                  <a:pt x="8006081" y="0"/>
                </a:moveTo>
                <a:lnTo>
                  <a:pt x="0" y="0"/>
                </a:lnTo>
                <a:lnTo>
                  <a:pt x="0" y="6858000"/>
                </a:lnTo>
                <a:lnTo>
                  <a:pt x="8484235" y="6858000"/>
                </a:lnTo>
                <a:lnTo>
                  <a:pt x="5884545" y="2052320"/>
                </a:lnTo>
                <a:cubicBezTo>
                  <a:pt x="6195695" y="1414145"/>
                  <a:pt x="6970395" y="675005"/>
                  <a:pt x="8006081" y="0"/>
                </a:cubicBezTo>
                <a:close/>
              </a:path>
            </a:pathLst>
          </a:custGeom>
          <a:solidFill>
            <a:srgbClr val="FFFFFF"/>
          </a:soli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082F0-2B6B-454C-BDE3-8DC68FCB0408}"/>
              </a:ext>
            </a:extLst>
          </p:cNvPr>
          <p:cNvSpPr txBox="1"/>
          <p:nvPr/>
        </p:nvSpPr>
        <p:spPr>
          <a:xfrm>
            <a:off x="607881" y="1215104"/>
            <a:ext cx="5083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rgbClr val="CC0000"/>
                </a:solidFill>
                <a:latin typeface="gatebase Medium" panose="00000500000000000000" pitchFamily="50" charset="0"/>
                <a:ea typeface="Roboto" charset="0"/>
                <a:cs typeface="Roboto" charset="0"/>
              </a:rPr>
              <a:t>Grant Fritchey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818C3-D726-4B6C-A897-0116D4D0242E}"/>
              </a:ext>
            </a:extLst>
          </p:cNvPr>
          <p:cNvSpPr txBox="1"/>
          <p:nvPr/>
        </p:nvSpPr>
        <p:spPr>
          <a:xfrm>
            <a:off x="622922" y="2154317"/>
            <a:ext cx="3849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latin typeface="Roboto Medium" panose="02000000000000000000" pitchFamily="2" charset="0"/>
                <a:ea typeface="Roboto Medium" panose="02000000000000000000" pitchFamily="2" charset="0"/>
                <a:cs typeface="Arial"/>
              </a:rPr>
              <a:t>DevOps Advocate</a:t>
            </a:r>
            <a:endParaRPr lang="en-US" sz="3600" b="1">
              <a:latin typeface="Roboto Medium" panose="02000000000000000000" pitchFamily="2" charset="0"/>
              <a:ea typeface="Roboto Medium" panose="02000000000000000000" pitchFamily="2" charset="0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752F1D-7942-4A9E-B56A-26AA13B078DF}"/>
              </a:ext>
            </a:extLst>
          </p:cNvPr>
          <p:cNvSpPr txBox="1"/>
          <p:nvPr/>
        </p:nvSpPr>
        <p:spPr>
          <a:xfrm>
            <a:off x="635039" y="2801670"/>
            <a:ext cx="3607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>
                <a:latin typeface="Roboto" charset="0"/>
                <a:cs typeface="Arial"/>
              </a:rPr>
              <a:t>Microsoft Data Platform MVP</a:t>
            </a:r>
          </a:p>
          <a:p>
            <a:r>
              <a:rPr lang="en-GB" sz="2000" b="0">
                <a:latin typeface="Roboto" charset="0"/>
                <a:cs typeface="Arial"/>
              </a:rPr>
              <a:t>AWS Community Builder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DF512A3-4ACC-48D3-B014-7E652C4C16F1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>
            <p:custDataLst>
              <p:tags r:id="rId2"/>
            </p:custDataLst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271" t="36259" r="28503" b="47229"/>
          <a:stretch/>
        </p:blipFill>
        <p:spPr>
          <a:xfrm>
            <a:off x="0" y="4887060"/>
            <a:ext cx="8497019" cy="19903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D49BCE-720B-419F-8597-9D5156797D0F}"/>
              </a:ext>
            </a:extLst>
          </p:cNvPr>
          <p:cNvSpPr txBox="1"/>
          <p:nvPr/>
        </p:nvSpPr>
        <p:spPr>
          <a:xfrm>
            <a:off x="2342792" y="478935"/>
            <a:ext cx="84970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0">
                <a:latin typeface="gatebase Medium" panose="00000500000000000000" pitchFamily="50" charset="0"/>
                <a:ea typeface="Roboto Medium" pitchFamily="2" charset="0"/>
              </a:rPr>
              <a:t>About me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244B530-0939-4BD9-8AF7-EDB51FCA71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2140" y="548397"/>
            <a:ext cx="1693732" cy="3615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8FDD5D7-332A-4AB9-A758-4973F4BD69A4}"/>
              </a:ext>
            </a:extLst>
          </p:cNvPr>
          <p:cNvSpPr>
            <a:spLocks noGrp="1" noSelect="1" noRot="1" noMove="1" noResize="1" noEditPoints="1" noAdjustHandles="1" noChangeArrowheads="1" noChangeShapeType="1" noTextEdit="1"/>
          </p:cNvSpPr>
          <p:nvPr>
            <p:custDataLst>
              <p:tags r:id="rId3"/>
            </p:custDataLst>
          </p:nvPr>
        </p:nvSpPr>
        <p:spPr>
          <a:xfrm>
            <a:off x="0" y="5172891"/>
            <a:ext cx="8382593" cy="1685109"/>
          </a:xfrm>
          <a:custGeom>
            <a:avLst/>
            <a:gdLst>
              <a:gd name="connsiteX0" fmla="*/ 0 w 8382593"/>
              <a:gd name="connsiteY0" fmla="*/ 0 h 1685109"/>
              <a:gd name="connsiteX1" fmla="*/ 8382593 w 8382593"/>
              <a:gd name="connsiteY1" fmla="*/ 0 h 1685109"/>
              <a:gd name="connsiteX2" fmla="*/ 8382593 w 8382593"/>
              <a:gd name="connsiteY2" fmla="*/ 1685109 h 1685109"/>
              <a:gd name="connsiteX3" fmla="*/ 0 w 8382593"/>
              <a:gd name="connsiteY3" fmla="*/ 1685109 h 1685109"/>
              <a:gd name="connsiteX4" fmla="*/ 0 w 8382593"/>
              <a:gd name="connsiteY4" fmla="*/ 0 h 1685109"/>
              <a:gd name="connsiteX0" fmla="*/ 0 w 8382593"/>
              <a:gd name="connsiteY0" fmla="*/ 0 h 1685109"/>
              <a:gd name="connsiteX1" fmla="*/ 7478867 w 8382593"/>
              <a:gd name="connsiteY1" fmla="*/ 35580 h 1685109"/>
              <a:gd name="connsiteX2" fmla="*/ 8382593 w 8382593"/>
              <a:gd name="connsiteY2" fmla="*/ 1685109 h 1685109"/>
              <a:gd name="connsiteX3" fmla="*/ 0 w 8382593"/>
              <a:gd name="connsiteY3" fmla="*/ 1685109 h 1685109"/>
              <a:gd name="connsiteX4" fmla="*/ 0 w 8382593"/>
              <a:gd name="connsiteY4" fmla="*/ 0 h 1685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593" h="1685109">
                <a:moveTo>
                  <a:pt x="0" y="0"/>
                </a:moveTo>
                <a:lnTo>
                  <a:pt x="7478867" y="35580"/>
                </a:lnTo>
                <a:lnTo>
                  <a:pt x="8382593" y="1685109"/>
                </a:lnTo>
                <a:lnTo>
                  <a:pt x="0" y="168510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B62B84B-CCF1-47F2-BD99-C06E63536775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>
            <p:custDataLst>
              <p:tags r:id="rId4"/>
            </p:custDataLst>
          </p:nvPr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845" t="80129" r="30614" b="2871"/>
          <a:stretch/>
        </p:blipFill>
        <p:spPr>
          <a:xfrm>
            <a:off x="0" y="5767056"/>
            <a:ext cx="8112673" cy="109094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7C6A3E0-EFB8-465E-A79E-A451804414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3943" y="4028103"/>
            <a:ext cx="377747" cy="30463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6CEF0DC-1097-4D58-9F45-9B86E03461EE}"/>
              </a:ext>
            </a:extLst>
          </p:cNvPr>
          <p:cNvSpPr/>
          <p:nvPr/>
        </p:nvSpPr>
        <p:spPr>
          <a:xfrm>
            <a:off x="1344579" y="3949588"/>
            <a:ext cx="43467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400">
                <a:latin typeface="Yu Gothic UI" panose="020B0500000000000000" pitchFamily="34" charset="-128"/>
                <a:ea typeface="Yu Gothic UI" panose="020B0500000000000000" pitchFamily="34" charset="-128"/>
                <a:cs typeface="Roboto" charset="0"/>
              </a:rPr>
              <a:t>@gfritchey</a:t>
            </a:r>
            <a:endParaRPr lang="en-US" sz="2400" b="0">
              <a:latin typeface="Yu Gothic UI" panose="020B0500000000000000" pitchFamily="34" charset="-128"/>
              <a:ea typeface="Yu Gothic UI" panose="020B0500000000000000" pitchFamily="34" charset="-128"/>
              <a:cs typeface="Roboto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46104-BDF6-41DC-BD67-6EAEE83E76F0}"/>
              </a:ext>
            </a:extLst>
          </p:cNvPr>
          <p:cNvSpPr/>
          <p:nvPr/>
        </p:nvSpPr>
        <p:spPr>
          <a:xfrm>
            <a:off x="1344579" y="4586421"/>
            <a:ext cx="5159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400">
                <a:latin typeface="Yu Gothic UI" panose="020B0500000000000000" pitchFamily="34" charset="-128"/>
                <a:ea typeface="Yu Gothic UI" panose="020B0500000000000000" pitchFamily="34" charset="-128"/>
              </a:rPr>
              <a:t>Grant.Fritchey@Red-Gate.com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B9EFE21-6E82-4773-8DEA-DDF1628160A5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26599" y="4673416"/>
            <a:ext cx="389389" cy="3185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FD9423A-78E0-49F1-A3A0-8326728C6D4B}"/>
              </a:ext>
            </a:extLst>
          </p:cNvPr>
          <p:cNvSpPr/>
          <p:nvPr/>
        </p:nvSpPr>
        <p:spPr>
          <a:xfrm>
            <a:off x="1368092" y="5293060"/>
            <a:ext cx="5159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400">
                <a:latin typeface="Yu Gothic UI" panose="020B0500000000000000" pitchFamily="34" charset="-128"/>
                <a:ea typeface="Yu Gothic UI" panose="020B0500000000000000" pitchFamily="34" charset="-128"/>
              </a:rPr>
              <a:t>scarydba.com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07D6803-74FB-48B5-BD21-A23E5FBB7911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05244" y="5327665"/>
            <a:ext cx="426705" cy="46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7453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9A71-7691-12F7-3A0E-E1475F05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Database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F2AC-EC45-97B9-D757-F351C166D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Multiple platforms</a:t>
            </a:r>
          </a:p>
          <a:p>
            <a:r>
              <a:rPr lang="en-US" dirty="0"/>
              <a:t>Data integration &amp; integrity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692EC23-CCD3-FAF8-8E52-78A358A6C2E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54083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F1F8E03-D2E3-0C46-0908-B1C05B69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2600"/>
            <a:ext cx="10972800" cy="1143000"/>
          </a:xfrm>
        </p:spPr>
        <p:txBody>
          <a:bodyPr/>
          <a:lstStyle/>
          <a:p>
            <a:r>
              <a:rPr lang="en-US" altLang="en-US"/>
              <a:t>Why Tune Queries?</a:t>
            </a:r>
          </a:p>
        </p:txBody>
      </p:sp>
      <p:pic>
        <p:nvPicPr>
          <p:cNvPr id="24579" name="Content Placeholder 6" descr="Fig 1-3 Performance gains.tif">
            <a:extLst>
              <a:ext uri="{FF2B5EF4-FFF2-40B4-BE49-F238E27FC236}">
                <a16:creationId xmlns:a16="http://schemas.microsoft.com/office/drawing/2014/main" id="{DDE870AB-11A9-8DFE-8E3E-91684BA25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8967" y="1600201"/>
            <a:ext cx="6714067" cy="4525433"/>
          </a:xfrm>
        </p:spPr>
      </p:pic>
      <p:sp>
        <p:nvSpPr>
          <p:cNvPr id="24580" name="TextBox 7">
            <a:extLst>
              <a:ext uri="{FF2B5EF4-FFF2-40B4-BE49-F238E27FC236}">
                <a16:creationId xmlns:a16="http://schemas.microsoft.com/office/drawing/2014/main" id="{684F07B3-1B4A-F837-428D-F3635FE63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7468" y="5736168"/>
            <a:ext cx="77766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E85BD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737373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37373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737373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737373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37373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37373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37373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37373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http://sqlskills.com/blogs/paul/post/survey-results-common-causes-of-performance-problems.aspx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0042D7-15C4-4D58-8D06-455F621C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Query Tuning</a:t>
            </a:r>
          </a:p>
        </p:txBody>
      </p:sp>
      <p:pic>
        <p:nvPicPr>
          <p:cNvPr id="7" name="Picture Placeholder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BD57933-751F-4115-9D15-C5323FA250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02" r="7843"/>
          <a:stretch/>
        </p:blipFill>
        <p:spPr>
          <a:xfrm>
            <a:off x="2563930" y="-2458"/>
            <a:ext cx="9628068" cy="6860458"/>
          </a:xfrm>
        </p:spPr>
      </p:pic>
    </p:spTree>
    <p:extLst>
      <p:ext uri="{BB962C8B-B14F-4D97-AF65-F5344CB8AC3E}">
        <p14:creationId xmlns:p14="http://schemas.microsoft.com/office/powerpoint/2010/main" val="293122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C524D6-3749-491A-B192-649D24CB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Query Tuning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B9BECA-0792-48B1-9417-DDCE87F6B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424" y="1391479"/>
            <a:ext cx="5627642" cy="461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7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815AFF-740A-43B2-FEAF-4D84CDE06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Management Views (DMV)</a:t>
            </a:r>
          </a:p>
          <a:p>
            <a:r>
              <a:rPr lang="en-US" dirty="0"/>
              <a:t>Trace/Profiler</a:t>
            </a:r>
          </a:p>
          <a:p>
            <a:r>
              <a:rPr lang="en-US" dirty="0"/>
              <a:t>Extended Events</a:t>
            </a:r>
          </a:p>
          <a:p>
            <a:r>
              <a:rPr lang="en-US" dirty="0"/>
              <a:t>Query Store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962AAC-2776-57A1-594C-372984A2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Identify Poor Performance: SQL Server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0FCAD91-DAB0-C880-4AE1-590CA29CAA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31392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4F13CE-48C8-7A7B-95AE-C2BB5BEC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FF7F9F-156B-4765-C0A1-EA5EBB52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Identify Poor Performance: PostgreSQL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56D0CF2-FB8D-B6B4-05C9-BC563AE4747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366187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E7D982-1689-C34F-C3FF-2C9693621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Uses previous mechanisms to gather data (there is no magic)</a:t>
            </a:r>
          </a:p>
          <a:p>
            <a:r>
              <a:rPr lang="en-US" dirty="0"/>
              <a:t>Aggregation of metrics</a:t>
            </a:r>
          </a:p>
          <a:p>
            <a:r>
              <a:rPr lang="en-US" dirty="0"/>
              <a:t>Analysis of metrics</a:t>
            </a:r>
          </a:p>
          <a:p>
            <a:r>
              <a:rPr lang="en-US" dirty="0"/>
              <a:t>Guidance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A09B0-4286-099B-8DD3-12EDC9ED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SQL Monitor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12A7011-3305-D4F4-9AB9-4C977BC5C5E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0108566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Redgate Theme Databases">
  <a:themeElements>
    <a:clrScheme name="Custom 1">
      <a:dk1>
        <a:sysClr val="windowText" lastClr="000000"/>
      </a:dk1>
      <a:lt1>
        <a:sysClr val="window" lastClr="FFFFFF"/>
      </a:lt1>
      <a:dk2>
        <a:srgbClr val="262626"/>
      </a:dk2>
      <a:lt2>
        <a:srgbClr val="E7E6E6"/>
      </a:lt2>
      <a:accent1>
        <a:srgbClr val="F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C00000"/>
      </a:accent5>
      <a:accent6>
        <a:srgbClr val="F00000"/>
      </a:accent6>
      <a:hlink>
        <a:srgbClr val="F00000"/>
      </a:hlink>
      <a:folHlink>
        <a:srgbClr val="F00000"/>
      </a:folHlink>
    </a:clrScheme>
    <a:fontScheme name="Custom 1">
      <a:majorFont>
        <a:latin typeface="gatebase Medium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dgate Theme Databases" id="{AD7BEF10-1100-4462-AE93-824F0B67BCF0}" vid="{3860F342-12B2-43A1-AB47-42B948EFD903}"/>
    </a:ext>
  </a:extLst>
</a:theme>
</file>

<file path=ppt/theme/theme2.xml><?xml version="1.0" encoding="utf-8"?>
<a:theme xmlns:a="http://schemas.openxmlformats.org/drawingml/2006/main" name="Redgate theme v2">
  <a:themeElements>
    <a:clrScheme name="Redgate color theme v2">
      <a:dk1>
        <a:srgbClr val="373737"/>
      </a:dk1>
      <a:lt1>
        <a:srgbClr val="FFFFFF"/>
      </a:lt1>
      <a:dk2>
        <a:srgbClr val="CC0000"/>
      </a:dk2>
      <a:lt2>
        <a:srgbClr val="F2F2F2"/>
      </a:lt2>
      <a:accent1>
        <a:srgbClr val="CC0000"/>
      </a:accent1>
      <a:accent2>
        <a:srgbClr val="000000"/>
      </a:accent2>
      <a:accent3>
        <a:srgbClr val="767676"/>
      </a:accent3>
      <a:accent4>
        <a:srgbClr val="790000"/>
      </a:accent4>
      <a:accent5>
        <a:srgbClr val="1AAC1E"/>
      </a:accent5>
      <a:accent6>
        <a:srgbClr val="336DC1"/>
      </a:accent6>
      <a:hlink>
        <a:srgbClr val="336DC1"/>
      </a:hlink>
      <a:folHlink>
        <a:srgbClr val="2A5E9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latin typeface="Roboto" panose="02000000000000000000" pitchFamily="2" charset="0"/>
            <a:ea typeface="Roboto" panose="020000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b="0" i="0" dirty="0" err="1" smtClean="0">
            <a:latin typeface="Roboto" panose="02000000000000000000" pitchFamily="2" charset="0"/>
            <a:ea typeface="Roboto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dgate theme v2" id="{1734A0F3-C998-EF41-934D-51BF3B82E1A2}" vid="{D6099F4A-34CB-A94F-8B65-95F962FE414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fa6ec7d-b27d-4976-a2d2-0968bdeefb84">
      <UserInfo>
        <DisplayName>Andrea Giardina</DisplayName>
        <AccountId>465</AccountId>
        <AccountType/>
      </UserInfo>
      <UserInfo>
        <DisplayName>Louise Domeisen</DisplayName>
        <AccountId>37</AccountId>
        <AccountType/>
      </UserInfo>
      <UserInfo>
        <DisplayName>Teyam Peryie</DisplayName>
        <AccountId>154</AccountId>
        <AccountType/>
      </UserInfo>
      <UserInfo>
        <DisplayName>Grant Fritchey</DisplayName>
        <AccountId>79</AccountId>
        <AccountType/>
      </UserInfo>
    </SharedWithUsers>
    <Provider xmlns="09261daf-a6c8-4475-bfe4-e465f101f752" xsi:nil="true"/>
    <Author0 xmlns="09261daf-a6c8-4475-bfe4-e465f101f752" xsi:nil="true"/>
    <TaxCatchAll xmlns="cfa6ec7d-b27d-4976-a2d2-0968bdeefb84" xsi:nil="true"/>
    <lcf76f155ced4ddcb4097134ff3c332f xmlns="09261daf-a6c8-4475-bfe4-e465f101f75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60C779E989E145AAD13EC3F1475DCA" ma:contentTypeVersion="19" ma:contentTypeDescription="Create a new document." ma:contentTypeScope="" ma:versionID="425a48fda79bd5a0f54451a80a40cc6d">
  <xsd:schema xmlns:xsd="http://www.w3.org/2001/XMLSchema" xmlns:xs="http://www.w3.org/2001/XMLSchema" xmlns:p="http://schemas.microsoft.com/office/2006/metadata/properties" xmlns:ns2="09261daf-a6c8-4475-bfe4-e465f101f752" xmlns:ns3="cfa6ec7d-b27d-4976-a2d2-0968bdeefb84" targetNamespace="http://schemas.microsoft.com/office/2006/metadata/properties" ma:root="true" ma:fieldsID="2142a439fd7d927f48befe7a03c88a1a" ns2:_="" ns3:_="">
    <xsd:import namespace="09261daf-a6c8-4475-bfe4-e465f101f752"/>
    <xsd:import namespace="cfa6ec7d-b27d-4976-a2d2-0968bdeefb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Provider" minOccurs="0"/>
                <xsd:element ref="ns2:Author0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261daf-a6c8-4475-bfe4-e465f101f7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Provider" ma:index="21" nillable="true" ma:displayName="Provider" ma:format="Dropdown" ma:internalName="Provider">
      <xsd:simpleType>
        <xsd:restriction base="dms:Text">
          <xsd:maxLength value="255"/>
        </xsd:restriction>
      </xsd:simpleType>
    </xsd:element>
    <xsd:element name="Author0" ma:index="22" nillable="true" ma:displayName="Author" ma:format="Dropdown" ma:internalName="Author0">
      <xsd:simpleType>
        <xsd:restriction base="dms:Text">
          <xsd:maxLength value="255"/>
        </xsd:restriction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f536e90f-a63c-417c-a397-dad62e02e2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a6ec7d-b27d-4976-a2d2-0968bdeefb8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e8b56304-9baf-48d2-b59c-545f107b0cc8}" ma:internalName="TaxCatchAll" ma:showField="CatchAllData" ma:web="cfa6ec7d-b27d-4976-a2d2-0968bdeefb8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EC08E-FB0D-4041-8575-31A6459EA466}">
  <ds:schemaRefs>
    <ds:schemaRef ds:uri="http://purl.org/dc/elements/1.1/"/>
    <ds:schemaRef ds:uri="09261daf-a6c8-4475-bfe4-e465f101f752"/>
    <ds:schemaRef ds:uri="http://purl.org/dc/terms/"/>
    <ds:schemaRef ds:uri="http://www.w3.org/XML/1998/namespace"/>
    <ds:schemaRef ds:uri="cfa6ec7d-b27d-4976-a2d2-0968bdeefb84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C4F7BDC-1584-4E7E-A882-8FC4C97691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EC2263-1E2F-4F9A-BA89-70729606C1B2}">
  <ds:schemaRefs>
    <ds:schemaRef ds:uri="09261daf-a6c8-4475-bfe4-e465f101f752"/>
    <ds:schemaRef ds:uri="cfa6ec7d-b27d-4976-a2d2-0968bdeefb8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2780</TotalTime>
  <Words>493</Words>
  <Application>Microsoft Office PowerPoint</Application>
  <PresentationFormat>Widescreen</PresentationFormat>
  <Paragraphs>126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Yu Gothic UI</vt:lpstr>
      <vt:lpstr>Arial</vt:lpstr>
      <vt:lpstr>Calibri</vt:lpstr>
      <vt:lpstr>Calibri Light</vt:lpstr>
      <vt:lpstr>Century Gothic</vt:lpstr>
      <vt:lpstr>gatebase Medium</vt:lpstr>
      <vt:lpstr>IBM Plex Sans</vt:lpstr>
      <vt:lpstr>Roboto</vt:lpstr>
      <vt:lpstr>Roboto Bold</vt:lpstr>
      <vt:lpstr>Roboto Medium</vt:lpstr>
      <vt:lpstr>Roboto Regular</vt:lpstr>
      <vt:lpstr>Redgate Theme Databases</vt:lpstr>
      <vt:lpstr>Redgate theme v2</vt:lpstr>
      <vt:lpstr>PowerPoint Presentation</vt:lpstr>
      <vt:lpstr>PowerPoint Presentation</vt:lpstr>
      <vt:lpstr>Most Common Database Problems</vt:lpstr>
      <vt:lpstr>Why Tune Queries?</vt:lpstr>
      <vt:lpstr>Easy Query Tuning</vt:lpstr>
      <vt:lpstr>Actual Query Tuning</vt:lpstr>
      <vt:lpstr>Tools to Identify Poor Performance: SQL Server</vt:lpstr>
      <vt:lpstr>Tools to Identify Poor Performance: PostgreSQL</vt:lpstr>
      <vt:lpstr>Introducing SQL Monitor</vt:lpstr>
      <vt:lpstr>Common Performance Issues</vt:lpstr>
      <vt:lpstr>Bad or Missing Indexes</vt:lpstr>
      <vt:lpstr>Bad or Missing Indexes</vt:lpstr>
      <vt:lpstr>Recompiles</vt:lpstr>
      <vt:lpstr>Recompiles</vt:lpstr>
      <vt:lpstr>Bad Parameter Sniffing</vt:lpstr>
      <vt:lpstr>Bad Parameter Sniffing</vt:lpstr>
      <vt:lpstr>Columnstore/Hash</vt:lpstr>
      <vt:lpstr>Columnstore/Hash</vt:lpstr>
      <vt:lpstr>JSON</vt:lpstr>
      <vt:lpstr>JSON</vt:lpstr>
      <vt:lpstr>Blocking</vt:lpstr>
      <vt:lpstr>Blocking</vt:lpstr>
      <vt:lpstr>Statistics</vt:lpstr>
      <vt:lpstr>Statistics</vt:lpstr>
      <vt:lpstr>Wrap-up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Compliance vs Speed: Why There’s No Longer a Trade-Off</dc:title>
  <dc:creator>Kendra Little</dc:creator>
  <cp:lastModifiedBy>Grant Fritchey</cp:lastModifiedBy>
  <cp:revision>18</cp:revision>
  <dcterms:created xsi:type="dcterms:W3CDTF">2020-06-02T12:09:12Z</dcterms:created>
  <dcterms:modified xsi:type="dcterms:W3CDTF">2023-08-04T13:32:52Z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0x0101003760C779E989E145AAD13EC3F1475DCA</vt:lpwstr>
  </property>
  <property fmtid="{D5CDD505-2E9C-101B-9397-08002B2CF9AE}" pid="3" name="MediaServiceImageTags">
    <vt:lpwstr/>
  </property>
</Properties>
</file>