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07050" y="17176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Читалка книг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39050" y="4452475"/>
            <a:ext cx="2895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Ясков Артём Евгеньевич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