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670cdcb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670cdcb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670cdcb3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670cdcb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670cdcb3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670cdcb3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670cdcb3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670cdcb3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670cdcb3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670cdcb3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670cdcb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670cdcb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69e38d1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69e38d1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2845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Читалка книг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(Book Reader)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27200" y="4594950"/>
            <a:ext cx="2416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Автор: Ясков Артём Евгеньевич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Oswald"/>
                <a:ea typeface="Oswald"/>
                <a:cs typeface="Oswald"/>
                <a:sym typeface="Oswald"/>
              </a:rPr>
              <a:t>Введение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Идея: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Создание приложения с графическим интерфейсом на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Qt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для чтения загруженных книг и использование баз данных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SQLlite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для хранения информации. Связующим звеном между ними будет язык программирования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Python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Какие задачи решает: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Позволяет пользователю читать книги формата .txt и .pdf в одном приложении, пролистывая их сверху вниз. Изменять размеры шрифты, оставлять заметки и сохранять книги в одном приложении не теряя их. Присутсвует возможность пользователем переключаться между темами (светлая и темная) для удобства чтения. 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Oswald"/>
                <a:ea typeface="Oswald"/>
                <a:cs typeface="Oswald"/>
                <a:sym typeface="Oswald"/>
              </a:rPr>
              <a:t>Реализация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183500" y="17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60">
                <a:latin typeface="Oswald"/>
                <a:ea typeface="Oswald"/>
                <a:cs typeface="Oswald"/>
                <a:sym typeface="Oswald"/>
              </a:rPr>
              <a:t>Класс </a:t>
            </a: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MainWindow(QMainWindow)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(темная тема выкл.)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5649325" y="1159738"/>
            <a:ext cx="33411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Найти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- в списке файлов находит нужный по подстроке, заданной в поисковой строке.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Загрузить файл -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открывает диалоговое окно и добавляет название файла, выбранного пользователем, в список, а также это же название и путь к файлу в бд.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Читать выбранный файл -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открывает окно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ReadWindow и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записывает текст, выбранного пользователем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файл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из списка, в поле для чтения.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Удалить Выбранный Файл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- удаляет выбранный файл из списка и информацию о нем из бд.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62800" y="1268075"/>
            <a:ext cx="27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00" y="1405363"/>
            <a:ext cx="3664261" cy="317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052550" y="308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60">
                <a:latin typeface="Oswald"/>
                <a:ea typeface="Oswald"/>
                <a:cs typeface="Oswald"/>
                <a:sym typeface="Oswald"/>
              </a:rPr>
              <a:t>Класс </a:t>
            </a: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ReadWindow(QWidget)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(темная тема вкл.)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5264600" y="1567550"/>
            <a:ext cx="307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Изменить шрифт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- меняет шрифт текста на указанный в QComboBox.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Открыть поле для заметок -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открывает окно для заметок.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Изменить тему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 - меняет цвет темы окна.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Читать во весь экран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- открывает окно для чтения во весь экран.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5" y="1310650"/>
            <a:ext cx="4120824" cy="3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60">
                <a:latin typeface="Oswald"/>
                <a:ea typeface="Oswald"/>
                <a:cs typeface="Oswald"/>
                <a:sym typeface="Oswald"/>
              </a:rPr>
              <a:t>Класс </a:t>
            </a: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ReadFullScreenWin(QWidget)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(темная тема вкл.)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200500" y="1567550"/>
            <a:ext cx="313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Изменить шрифт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- меняет шрифт текста на указанный в QComboBox.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Открыть поле для заметок -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открывает окно для заметок.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Изменить тему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 - меняет цвет темы окна.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Кнопка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Выйти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- открывает окно класса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ReadWindow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1407000"/>
            <a:ext cx="4808674" cy="35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60">
                <a:latin typeface="Oswald"/>
                <a:ea typeface="Oswald"/>
                <a:cs typeface="Oswald"/>
                <a:sym typeface="Oswald"/>
              </a:rPr>
              <a:t>Класс </a:t>
            </a: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RemarkWindow(QWidget)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460">
                <a:latin typeface="Oswald"/>
                <a:ea typeface="Oswald"/>
                <a:cs typeface="Oswald"/>
                <a:sym typeface="Oswald"/>
              </a:rPr>
              <a:t>(темная тема выкл.)</a:t>
            </a:r>
            <a:endParaRPr i="1" sz="246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5449825" y="1678825"/>
            <a:ext cx="288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Специальное окно, которое открывается в классах</a:t>
            </a:r>
            <a:r>
              <a:rPr lang="ru"/>
              <a:t>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ReadWindow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и </a:t>
            </a:r>
            <a:r>
              <a:rPr i="1" lang="ru">
                <a:latin typeface="Oswald"/>
                <a:ea typeface="Oswald"/>
                <a:cs typeface="Oswald"/>
                <a:sym typeface="Oswald"/>
              </a:rPr>
              <a:t>ReadFullScreenWindow.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Пользователь вводит текст, который после закрытия записывается в текстовый файл и сохраняется. При следующем открытии заметки текст из файла будет записываться сюда автоматически.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567550"/>
            <a:ext cx="38004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latin typeface="Oswald"/>
                <a:ea typeface="Oswald"/>
                <a:cs typeface="Oswald"/>
                <a:sym typeface="Oswald"/>
              </a:rPr>
              <a:t>Технологии</a:t>
            </a:r>
            <a:endParaRPr sz="3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ru" sz="1900">
                <a:latin typeface="Oswald"/>
                <a:ea typeface="Oswald"/>
                <a:cs typeface="Oswald"/>
                <a:sym typeface="Oswald"/>
              </a:rPr>
              <a:t>Python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ru" sz="1900">
                <a:latin typeface="Oswald"/>
                <a:ea typeface="Oswald"/>
                <a:cs typeface="Oswald"/>
                <a:sym typeface="Oswald"/>
              </a:rPr>
              <a:t>Qt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ru" sz="1900">
                <a:latin typeface="Oswald"/>
                <a:ea typeface="Oswald"/>
                <a:cs typeface="Oswald"/>
                <a:sym typeface="Oswald"/>
              </a:rPr>
              <a:t>SQLite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