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B3FED-58A4-4DDE-9DDA-9BF3B0E69946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Communication et argumentation_Anna Ricci-2018/2019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86804-19C1-4FB4-B100-FA2195B9C0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0348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25542-D6B1-4198-B494-F557F93CABB2}" type="datetimeFigureOut">
              <a:rPr lang="fr-FR" smtClean="0"/>
              <a:t>29/11/2018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 smtClean="0"/>
              <a:t>Communication et argumentation_Anna Ricci-2018/2019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631AC-0DA5-473B-8B7C-B779B013C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23387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631AC-0DA5-473B-8B7C-B779B013C9AD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Communication et argumentation_Anna Ricci-2018/2019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03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Concevoir une affiche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14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Commencez par vous poser les bonnes questions au sujet de votre affiche.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4128" y="2724912"/>
            <a:ext cx="9720073" cy="3584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fr-FR" sz="3600" dirty="0" smtClean="0"/>
              <a:t>Elle représente quoi/qui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 smtClean="0"/>
              <a:t>A quel public est-elle destinée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 smtClean="0"/>
              <a:t>A quel support est-elle destinée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3600" dirty="0" smtClean="0"/>
              <a:t>Quel est le thème en vigueur ? Que doit représenter votre affiche ?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3540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 smtClean="0"/>
          </a:p>
          <a:p>
            <a:r>
              <a:rPr lang="fr-FR" sz="3600" b="1" dirty="0" smtClean="0"/>
              <a:t>Il </a:t>
            </a:r>
            <a:r>
              <a:rPr lang="fr-FR" sz="3600" b="1" dirty="0"/>
              <a:t>est très rare de voir une affiche sans texte, puisqu'une affiche sert surtout à communiquer et que les textes sont particulièrement </a:t>
            </a:r>
            <a:r>
              <a:rPr lang="fr-FR" sz="3600" b="1" dirty="0" smtClean="0"/>
              <a:t>efficaces.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27748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31068"/>
          </a:xfrm>
        </p:spPr>
        <p:txBody>
          <a:bodyPr/>
          <a:lstStyle/>
          <a:p>
            <a:r>
              <a:rPr lang="fr-FR" altLang="fr-FR" dirty="0"/>
              <a:t>Les formes et les couleurs</a:t>
            </a:r>
            <a:endParaRPr lang="fr-FR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230" y="1608882"/>
            <a:ext cx="9320372" cy="46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004019"/>
              </p:ext>
            </p:extLst>
          </p:nvPr>
        </p:nvGraphicFramePr>
        <p:xfrm>
          <a:off x="1023938" y="585216"/>
          <a:ext cx="9720262" cy="654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/>
                <a:gridCol w="4860131"/>
              </a:tblGrid>
              <a:tr h="9256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Principes de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Moyens pratiques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4587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Lisibilité 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Contre forme 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Caractères...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...simples : la sophistication nuit à la lisibilité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...de taille ni trop petite ni trop grande (les extrêmes fatiguent)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Texte : petit mais lisible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Titres : grands mais pas trop – correctement espacés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...de force et de graisse à déterminer en fonction de la quantité de texte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Texte court en cherchant l’impact 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Texte long : maigre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...d’une couleur tranchant sur le fond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Trop de symétrie dans un visuel ennuie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Une absence totale de symétrie dérange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Il faut une synthèse non apparente, obtenue par la juxtaposition des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contraires : lourd/léger, grand/petit, rond/pointu, épais/fin, chand/froid...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Loi de la contre forme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369078"/>
              </p:ext>
            </p:extLst>
          </p:nvPr>
        </p:nvGraphicFramePr>
        <p:xfrm>
          <a:off x="1023938" y="585216"/>
          <a:ext cx="9720262" cy="623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/>
                <a:gridCol w="4860131"/>
              </a:tblGrid>
              <a:tr h="5394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Principes de base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Moyens pratiques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  <a:tr h="994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Guider le regard</a:t>
                      </a:r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alt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Orienter la lecture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Fléchage...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...au moyen de flèches réelles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...par le biais d’un personnage (désignant du doigt, du menton, du regard... l’objet concerné)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...par des dégradés menant le lecteur vers un point précis ou un niveau du visuel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...par une ligne verticale ou oblique attirant le regard vers le bas ou le haut</a:t>
                      </a:r>
                    </a:p>
                    <a:p>
                      <a:endParaRPr lang="fr-FR" dirty="0" smtClean="0"/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Syntaxe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On entraîne le regard dans un sens de lecture bien déterminé par toute une organisation du visuelle.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Construction séquentielle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fr-FR" alt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Jeu de typographie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6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fr-FR" alt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icrosoft YaHei" panose="020B0503020204020204" pitchFamily="34" charset="-122"/>
                        </a:rPr>
                        <a:t>On hiérarchise l’importance de l’information (le lecteur va de l’essentiel au complémentaire par la différence de caractères, taille, graisse...)</a:t>
                      </a:r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5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319</Words>
  <Application>Microsoft Office PowerPoint</Application>
  <PresentationFormat>Grand écran</PresentationFormat>
  <Paragraphs>70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Microsoft YaHei</vt:lpstr>
      <vt:lpstr>Arial</vt:lpstr>
      <vt:lpstr>Calibri</vt:lpstr>
      <vt:lpstr>Tw Cen MT</vt:lpstr>
      <vt:lpstr>Tw Cen MT Condensed</vt:lpstr>
      <vt:lpstr>Wingdings</vt:lpstr>
      <vt:lpstr>Wingdings 3</vt:lpstr>
      <vt:lpstr>Intégral</vt:lpstr>
      <vt:lpstr>Concevoir une affiche</vt:lpstr>
      <vt:lpstr>Commencez par vous poser les bonnes questions au sujet de votre affiche.</vt:lpstr>
      <vt:lpstr>Présentation PowerPoint</vt:lpstr>
      <vt:lpstr>Les formes et les couleurs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Concevoir une affiche</dc:title>
  <dc:creator>Anna Ricci</dc:creator>
  <cp:lastModifiedBy>Anna Ricci</cp:lastModifiedBy>
  <cp:revision>11</cp:revision>
  <cp:lastPrinted>2018-10-24T10:43:07Z</cp:lastPrinted>
  <dcterms:created xsi:type="dcterms:W3CDTF">2016-11-03T11:47:02Z</dcterms:created>
  <dcterms:modified xsi:type="dcterms:W3CDTF">2018-11-29T08:19:41Z</dcterms:modified>
</cp:coreProperties>
</file>