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60A65-3CBF-41F3-9202-F89470B0D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0E170D-7194-47EB-BF71-6F443127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D0037-D0EA-4954-A654-5596E9AB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1C0A6-36F0-4DAD-A0CC-A796D59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3F92-6BA8-456A-B4DD-2BC4C635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74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AA68B-2BF3-443C-829C-0AE0457A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2CC6EB-B111-48FA-9595-DFA375E56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B83FB9-958D-44A9-98E5-C11C5832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76F94-9120-44C7-B31E-8B05CC40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8F0A8C-11DE-4DA5-AE19-E30A064B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7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3E31D3-5CB6-4E64-AB6B-34EF895F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378F5B-D7B2-40B0-AE7D-5335FFDB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E4ED3-2196-43C9-9B5A-636B3062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1C5382-0A4F-45A6-BE86-559DAE54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806D0-6CBF-411C-BC48-CEBDBA9E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76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2182D-7F1B-4A06-B5F2-5A74D99F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D532B-3BF9-4F94-98F1-C6EEF48C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33681-20CA-47A6-B7F3-887E0948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D79B8-BB6B-4A9A-98D2-DD4A5D9F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C08A5-D621-4D24-A9B2-FFB9E13B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6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CAB69-BD9A-423E-BA33-9EB8CF33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69CC21-DACC-4FEE-884B-2C133B1F2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06ABB-EF25-4C24-B43D-728F2FDB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EACE5-7281-4C40-A17D-95B87244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20378-0695-4820-90A0-75DF13E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30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19B4A-2993-4559-B2A3-B611BC93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E0C7A-5567-48B3-9E52-B8BC04DC4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916B87-5335-4765-9294-2BAE4743F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AF2741-F620-4BB9-B61D-C3BC8407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BE20B6-9EAD-4D85-AC0E-68106164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636E88-25FB-462F-B7C5-99958123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81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AE66C-9769-4B80-8E08-A3D31C00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062653-3580-48B9-8386-2438B07C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37776-18EC-40D2-B9A9-AD71BFD9B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EB27DC-24D4-4FCD-A016-6429BD526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C43CBF-EBF8-47AD-8FB0-2B6AD38BD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E8EEA0-AB9B-4A83-84D4-B09B83EE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05BE1F-0238-4517-A8CD-226328D8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71DC40-EA94-4890-A953-D74E102E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80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402D5-734F-4705-B8BD-58ECFDB2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C6F07F-21AD-4AA3-BA8C-F888B2E3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740BC7-B5E4-49B9-829A-FFE6E03C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5E20CE-5149-4EE2-80E7-B23E09BF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5B1B4A-E708-4E22-9779-E53BD116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60EFAA-3F5C-49A2-A559-50D687A1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55F860-DC64-439E-B92C-E656E8B0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1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CB210-7B4D-4BD4-AB6A-24002D40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7802-1ED5-49A0-AF55-4DAEDABA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788B42-11BE-4C8D-9619-F55976C1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8DFDE-4AEA-4601-A224-402673B4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CBCDB8-4577-4DED-B3E2-E18B6ABC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00CD2B-60F1-4A30-8797-86C18BC4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4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63AE5-9B59-4E04-8371-260CD75D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9C86B9-F396-4E03-B07B-166A7973C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4FD11E-C79D-4104-9A59-25481DC7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39FF95-E7A8-411F-B09C-294B75FE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931AA5-3887-4B05-9FE2-80B49072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6B87BE-DDF8-44E0-80C8-C54BEEFA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00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BC542E-4CD9-40A9-9C18-9F7CBA7C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42E81D-B4EB-4EA8-99E4-300ADC2B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1C98A-01BC-4FD4-8F82-46F6F594E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9E9F-A3DC-4553-B530-B0EEE8F5ED46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7FDC30-CC9B-4F8F-9DA9-09C08D392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9EC0-9007-421E-BA71-FDDE8E2B1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8047A07-887D-4D9E-B07C-7E3AB35A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26" y="0"/>
            <a:ext cx="3859547" cy="6858000"/>
          </a:xfrm>
          <a:prstGeom prst="rect">
            <a:avLst/>
          </a:prstGeom>
        </p:spPr>
      </p:pic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C52D10C-A5BB-4983-9802-C15B510EBF68}"/>
              </a:ext>
            </a:extLst>
          </p:cNvPr>
          <p:cNvSpPr/>
          <p:nvPr/>
        </p:nvSpPr>
        <p:spPr>
          <a:xfrm>
            <a:off x="1623527" y="1073020"/>
            <a:ext cx="1343608" cy="802433"/>
          </a:xfrm>
          <a:prstGeom prst="wedgeRectCallout">
            <a:avLst>
              <a:gd name="adj1" fmla="val 196528"/>
              <a:gd name="adj2" fmla="val 10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Liste der Ansagen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F9512818-6B96-4C73-81DA-F69B4D2AB697}"/>
              </a:ext>
            </a:extLst>
          </p:cNvPr>
          <p:cNvSpPr/>
          <p:nvPr/>
        </p:nvSpPr>
        <p:spPr>
          <a:xfrm>
            <a:off x="1551269" y="4935894"/>
            <a:ext cx="1343608" cy="802433"/>
          </a:xfrm>
          <a:prstGeom prst="wedgeRectCallout">
            <a:avLst>
              <a:gd name="adj1" fmla="val 187500"/>
              <a:gd name="adj2" fmla="val 16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VDF Version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829A246E-275E-479E-8A55-D8A54DA8C46B}"/>
              </a:ext>
            </a:extLst>
          </p:cNvPr>
          <p:cNvSpPr/>
          <p:nvPr/>
        </p:nvSpPr>
        <p:spPr>
          <a:xfrm>
            <a:off x="9224864" y="4935894"/>
            <a:ext cx="1343608" cy="802433"/>
          </a:xfrm>
          <a:prstGeom prst="wedgeRectCallout">
            <a:avLst>
              <a:gd name="adj1" fmla="val -162500"/>
              <a:gd name="adj2" fmla="val 168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Sendertyp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7F823AC3-4CCD-4E68-BBAE-56607968C5B6}"/>
              </a:ext>
            </a:extLst>
          </p:cNvPr>
          <p:cNvSpPr/>
          <p:nvPr/>
        </p:nvSpPr>
        <p:spPr>
          <a:xfrm>
            <a:off x="7797281" y="3853543"/>
            <a:ext cx="1343608" cy="802433"/>
          </a:xfrm>
          <a:prstGeom prst="wedgeRectCallout">
            <a:avLst>
              <a:gd name="adj1" fmla="val -173610"/>
              <a:gd name="adj2" fmla="val 307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Länder-kennung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CA4290-D6F6-4FE1-A3DB-FF4E944A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9" y="2855167"/>
            <a:ext cx="5759355" cy="718457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7528CE-A366-4765-81CA-5CB9E680ABB0}"/>
              </a:ext>
            </a:extLst>
          </p:cNvPr>
          <p:cNvCxnSpPr>
            <a:cxnSpLocks/>
          </p:cNvCxnSpPr>
          <p:nvPr/>
        </p:nvCxnSpPr>
        <p:spPr>
          <a:xfrm flipH="1">
            <a:off x="4329404" y="3573624"/>
            <a:ext cx="550506" cy="79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4878C25-3D08-41F6-8646-C38053EE2E09}"/>
              </a:ext>
            </a:extLst>
          </p:cNvPr>
          <p:cNvCxnSpPr>
            <a:cxnSpLocks/>
          </p:cNvCxnSpPr>
          <p:nvPr/>
        </p:nvCxnSpPr>
        <p:spPr>
          <a:xfrm flipH="1">
            <a:off x="5703654" y="3573624"/>
            <a:ext cx="4864818" cy="102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68A17438-C336-431B-88D4-825623D51449}"/>
              </a:ext>
            </a:extLst>
          </p:cNvPr>
          <p:cNvSpPr/>
          <p:nvPr/>
        </p:nvSpPr>
        <p:spPr>
          <a:xfrm>
            <a:off x="4857749" y="2855167"/>
            <a:ext cx="5759355" cy="73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86872DF3-710B-4FCB-AD45-44A91AC72D9F}"/>
              </a:ext>
            </a:extLst>
          </p:cNvPr>
          <p:cNvSpPr/>
          <p:nvPr/>
        </p:nvSpPr>
        <p:spPr>
          <a:xfrm>
            <a:off x="5915609" y="1026367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Wiedergabe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016D4D8-1DE1-482B-8665-3A39B66012E6}"/>
              </a:ext>
            </a:extLst>
          </p:cNvPr>
          <p:cNvSpPr/>
          <p:nvPr/>
        </p:nvSpPr>
        <p:spPr>
          <a:xfrm>
            <a:off x="4329404" y="4385385"/>
            <a:ext cx="1374250" cy="195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708D6DAE-E694-43E9-92AC-D21E0CD64CCB}"/>
              </a:ext>
            </a:extLst>
          </p:cNvPr>
          <p:cNvSpPr/>
          <p:nvPr/>
        </p:nvSpPr>
        <p:spPr>
          <a:xfrm>
            <a:off x="2223073" y="3004457"/>
            <a:ext cx="1343608" cy="802433"/>
          </a:xfrm>
          <a:prstGeom prst="wedgeRectCallout">
            <a:avLst>
              <a:gd name="adj1" fmla="val 168057"/>
              <a:gd name="adj2" fmla="val -17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Nummer der Ansage</a:t>
            </a:r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85E774DD-A9C6-471C-8217-13ACB913B7A0}"/>
              </a:ext>
            </a:extLst>
          </p:cNvPr>
          <p:cNvSpPr/>
          <p:nvPr/>
        </p:nvSpPr>
        <p:spPr>
          <a:xfrm>
            <a:off x="8136063" y="1045029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71911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227B613-A623-4CF9-B868-E7BA6B98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78" y="0"/>
            <a:ext cx="3859547" cy="6858000"/>
          </a:xfrm>
          <a:prstGeom prst="rect">
            <a:avLst/>
          </a:prstGeom>
        </p:spPr>
      </p:pic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C52D10C-A5BB-4983-9802-C15B510EBF68}"/>
              </a:ext>
            </a:extLst>
          </p:cNvPr>
          <p:cNvSpPr/>
          <p:nvPr/>
        </p:nvSpPr>
        <p:spPr>
          <a:xfrm>
            <a:off x="1215025" y="1073020"/>
            <a:ext cx="1752110" cy="802433"/>
          </a:xfrm>
          <a:prstGeom prst="wedgeRectCallout">
            <a:avLst>
              <a:gd name="adj1" fmla="val 196528"/>
              <a:gd name="adj2" fmla="val 10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List of announcements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F9512818-6B96-4C73-81DA-F69B4D2AB697}"/>
              </a:ext>
            </a:extLst>
          </p:cNvPr>
          <p:cNvSpPr/>
          <p:nvPr/>
        </p:nvSpPr>
        <p:spPr>
          <a:xfrm>
            <a:off x="1551269" y="4935894"/>
            <a:ext cx="1343608" cy="802433"/>
          </a:xfrm>
          <a:prstGeom prst="wedgeRectCallout">
            <a:avLst>
              <a:gd name="adj1" fmla="val 187500"/>
              <a:gd name="adj2" fmla="val 16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VDF Version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829A246E-275E-479E-8A55-D8A54DA8C46B}"/>
              </a:ext>
            </a:extLst>
          </p:cNvPr>
          <p:cNvSpPr/>
          <p:nvPr/>
        </p:nvSpPr>
        <p:spPr>
          <a:xfrm>
            <a:off x="9224864" y="4935894"/>
            <a:ext cx="1343608" cy="802433"/>
          </a:xfrm>
          <a:prstGeom prst="wedgeRectCallout">
            <a:avLst>
              <a:gd name="adj1" fmla="val -162500"/>
              <a:gd name="adj2" fmla="val 168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Type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7F823AC3-4CCD-4E68-BBAE-56607968C5B6}"/>
              </a:ext>
            </a:extLst>
          </p:cNvPr>
          <p:cNvSpPr/>
          <p:nvPr/>
        </p:nvSpPr>
        <p:spPr>
          <a:xfrm>
            <a:off x="6839148" y="4702629"/>
            <a:ext cx="1343608" cy="802433"/>
          </a:xfrm>
          <a:prstGeom prst="wedgeRectCallout">
            <a:avLst>
              <a:gd name="adj1" fmla="val -100893"/>
              <a:gd name="adj2" fmla="val 186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Code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CA4290-D6F6-4FE1-A3DB-FF4E944A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9" y="2855167"/>
            <a:ext cx="5759355" cy="718457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7528CE-A366-4765-81CA-5CB9E680ABB0}"/>
              </a:ext>
            </a:extLst>
          </p:cNvPr>
          <p:cNvCxnSpPr>
            <a:cxnSpLocks/>
          </p:cNvCxnSpPr>
          <p:nvPr/>
        </p:nvCxnSpPr>
        <p:spPr>
          <a:xfrm flipH="1">
            <a:off x="4329404" y="3573624"/>
            <a:ext cx="550506" cy="79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4878C25-3D08-41F6-8646-C38053EE2E09}"/>
              </a:ext>
            </a:extLst>
          </p:cNvPr>
          <p:cNvCxnSpPr>
            <a:cxnSpLocks/>
          </p:cNvCxnSpPr>
          <p:nvPr/>
        </p:nvCxnSpPr>
        <p:spPr>
          <a:xfrm flipH="1">
            <a:off x="5703654" y="3573624"/>
            <a:ext cx="4864818" cy="102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68A17438-C336-431B-88D4-825623D51449}"/>
              </a:ext>
            </a:extLst>
          </p:cNvPr>
          <p:cNvSpPr/>
          <p:nvPr/>
        </p:nvSpPr>
        <p:spPr>
          <a:xfrm>
            <a:off x="4857749" y="2855167"/>
            <a:ext cx="5759355" cy="73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86872DF3-710B-4FCB-AD45-44A91AC72D9F}"/>
              </a:ext>
            </a:extLst>
          </p:cNvPr>
          <p:cNvSpPr/>
          <p:nvPr/>
        </p:nvSpPr>
        <p:spPr>
          <a:xfrm>
            <a:off x="5915609" y="1026367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Playback Button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016D4D8-1DE1-482B-8665-3A39B66012E6}"/>
              </a:ext>
            </a:extLst>
          </p:cNvPr>
          <p:cNvSpPr/>
          <p:nvPr/>
        </p:nvSpPr>
        <p:spPr>
          <a:xfrm>
            <a:off x="4329404" y="4385385"/>
            <a:ext cx="1374250" cy="195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708D6DAE-E694-43E9-92AC-D21E0CD64CCB}"/>
              </a:ext>
            </a:extLst>
          </p:cNvPr>
          <p:cNvSpPr/>
          <p:nvPr/>
        </p:nvSpPr>
        <p:spPr>
          <a:xfrm>
            <a:off x="2029216" y="3004457"/>
            <a:ext cx="1537465" cy="802433"/>
          </a:xfrm>
          <a:prstGeom prst="wedgeRectCallout">
            <a:avLst>
              <a:gd name="adj1" fmla="val 143616"/>
              <a:gd name="adj2" fmla="val -23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Announcment Number </a:t>
            </a:r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85E774DD-A9C6-471C-8217-13ACB913B7A0}"/>
              </a:ext>
            </a:extLst>
          </p:cNvPr>
          <p:cNvSpPr/>
          <p:nvPr/>
        </p:nvSpPr>
        <p:spPr>
          <a:xfrm>
            <a:off x="8136062" y="1045029"/>
            <a:ext cx="1639093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 Name</a:t>
            </a:r>
          </a:p>
        </p:txBody>
      </p:sp>
    </p:spTree>
    <p:extLst>
      <p:ext uri="{BB962C8B-B14F-4D97-AF65-F5344CB8AC3E}">
        <p14:creationId xmlns:p14="http://schemas.microsoft.com/office/powerpoint/2010/main" val="55541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91DCE42-7088-41A5-A961-8615AA63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84" y="2556588"/>
            <a:ext cx="8080432" cy="805445"/>
          </a:xfrm>
          <a:prstGeom prst="rect">
            <a:avLst/>
          </a:prstGeom>
        </p:spPr>
      </p:pic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73A7B078-00FC-4273-A4EF-F06BAC541B0C}"/>
              </a:ext>
            </a:extLst>
          </p:cNvPr>
          <p:cNvSpPr/>
          <p:nvPr/>
        </p:nvSpPr>
        <p:spPr>
          <a:xfrm>
            <a:off x="3275046" y="839755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Dateiname</a:t>
            </a: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84F1C653-A14A-42F7-90FA-050966D39F55}"/>
              </a:ext>
            </a:extLst>
          </p:cNvPr>
          <p:cNvSpPr/>
          <p:nvPr/>
        </p:nvSpPr>
        <p:spPr>
          <a:xfrm>
            <a:off x="8462866" y="895739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VDF Variante und Version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D788F4F-FC9D-421F-AE08-EA7CAF2D199B}"/>
              </a:ext>
            </a:extLst>
          </p:cNvPr>
          <p:cNvSpPr/>
          <p:nvPr/>
        </p:nvSpPr>
        <p:spPr>
          <a:xfrm>
            <a:off x="5103846" y="4058816"/>
            <a:ext cx="1343608" cy="802433"/>
          </a:xfrm>
          <a:prstGeom prst="wedgeRectCallout">
            <a:avLst>
              <a:gd name="adj1" fmla="val -45833"/>
              <a:gd name="adj2" fmla="val -173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Speicher-verbrauch</a:t>
            </a:r>
          </a:p>
        </p:txBody>
      </p:sp>
    </p:spTree>
    <p:extLst>
      <p:ext uri="{BB962C8B-B14F-4D97-AF65-F5344CB8AC3E}">
        <p14:creationId xmlns:p14="http://schemas.microsoft.com/office/powerpoint/2010/main" val="200264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B05785E-63B0-4EB9-83B9-5E792BB3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66" y="2564607"/>
            <a:ext cx="7906477" cy="667109"/>
          </a:xfrm>
          <a:prstGeom prst="rect">
            <a:avLst/>
          </a:prstGeom>
        </p:spPr>
      </p:pic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73A7B078-00FC-4273-A4EF-F06BAC541B0C}"/>
              </a:ext>
            </a:extLst>
          </p:cNvPr>
          <p:cNvSpPr/>
          <p:nvPr/>
        </p:nvSpPr>
        <p:spPr>
          <a:xfrm>
            <a:off x="3275046" y="839755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File Name</a:t>
            </a: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84F1C653-A14A-42F7-90FA-050966D39F55}"/>
              </a:ext>
            </a:extLst>
          </p:cNvPr>
          <p:cNvSpPr/>
          <p:nvPr/>
        </p:nvSpPr>
        <p:spPr>
          <a:xfrm>
            <a:off x="8462866" y="895739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VDF Variant and Version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D788F4F-FC9D-421F-AE08-EA7CAF2D199B}"/>
              </a:ext>
            </a:extLst>
          </p:cNvPr>
          <p:cNvSpPr/>
          <p:nvPr/>
        </p:nvSpPr>
        <p:spPr>
          <a:xfrm>
            <a:off x="5103846" y="4058816"/>
            <a:ext cx="1343608" cy="802433"/>
          </a:xfrm>
          <a:prstGeom prst="wedgeRectCallout">
            <a:avLst>
              <a:gd name="adj1" fmla="val -45833"/>
              <a:gd name="adj2" fmla="val -173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Memory </a:t>
            </a:r>
            <a:r>
              <a:rPr lang="de-DE" dirty="0" err="1"/>
              <a:t>Usage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67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C82861D-EEE4-4F9A-A03A-77DE1B92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69" y="3172408"/>
            <a:ext cx="5727593" cy="442329"/>
          </a:xfrm>
          <a:prstGeom prst="rect">
            <a:avLst/>
          </a:prstGeom>
        </p:spPr>
      </p:pic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88F2A0C2-9D00-4934-A5D9-B31301265510}"/>
              </a:ext>
            </a:extLst>
          </p:cNvPr>
          <p:cNvSpPr/>
          <p:nvPr/>
        </p:nvSpPr>
        <p:spPr>
          <a:xfrm>
            <a:off x="2985797" y="1296955"/>
            <a:ext cx="1343608" cy="802433"/>
          </a:xfrm>
          <a:prstGeom prst="wedgeRectCallout">
            <a:avLst>
              <a:gd name="adj1" fmla="val 27778"/>
              <a:gd name="adj2" fmla="val 19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VDF Version</a:t>
            </a: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6970BA89-B20E-4C1D-8BCB-288152C7B755}"/>
              </a:ext>
            </a:extLst>
          </p:cNvPr>
          <p:cNvSpPr/>
          <p:nvPr/>
        </p:nvSpPr>
        <p:spPr>
          <a:xfrm>
            <a:off x="6979300" y="1296955"/>
            <a:ext cx="1343608" cy="802433"/>
          </a:xfrm>
          <a:prstGeom prst="wedgeRectCallout">
            <a:avLst>
              <a:gd name="adj1" fmla="val 27778"/>
              <a:gd name="adj2" fmla="val 19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Sendertyp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6FF8CC28-0BC7-4214-BF24-0E89AC5C4BF2}"/>
              </a:ext>
            </a:extLst>
          </p:cNvPr>
          <p:cNvSpPr/>
          <p:nvPr/>
        </p:nvSpPr>
        <p:spPr>
          <a:xfrm>
            <a:off x="4965461" y="4286540"/>
            <a:ext cx="1343608" cy="802433"/>
          </a:xfrm>
          <a:prstGeom prst="wedgeRectCallout">
            <a:avLst>
              <a:gd name="adj1" fmla="val 2778"/>
              <a:gd name="adj2" fmla="val -161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Länder-kennung</a:t>
            </a:r>
          </a:p>
        </p:txBody>
      </p:sp>
    </p:spTree>
    <p:extLst>
      <p:ext uri="{BB962C8B-B14F-4D97-AF65-F5344CB8AC3E}">
        <p14:creationId xmlns:p14="http://schemas.microsoft.com/office/powerpoint/2010/main" val="11255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04893E0-2A52-4DE5-A153-16D409C0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69" y="3121997"/>
            <a:ext cx="5730222" cy="412576"/>
          </a:xfrm>
          <a:prstGeom prst="rect">
            <a:avLst/>
          </a:prstGeom>
        </p:spPr>
      </p:pic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88F2A0C2-9D00-4934-A5D9-B31301265510}"/>
              </a:ext>
            </a:extLst>
          </p:cNvPr>
          <p:cNvSpPr/>
          <p:nvPr/>
        </p:nvSpPr>
        <p:spPr>
          <a:xfrm>
            <a:off x="2985797" y="1296955"/>
            <a:ext cx="1343608" cy="802433"/>
          </a:xfrm>
          <a:prstGeom prst="wedgeRectCallout">
            <a:avLst>
              <a:gd name="adj1" fmla="val 27778"/>
              <a:gd name="adj2" fmla="val 19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VDF Version</a:t>
            </a: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6970BA89-B20E-4C1D-8BCB-288152C7B755}"/>
              </a:ext>
            </a:extLst>
          </p:cNvPr>
          <p:cNvSpPr/>
          <p:nvPr/>
        </p:nvSpPr>
        <p:spPr>
          <a:xfrm>
            <a:off x="6979300" y="1296955"/>
            <a:ext cx="1343608" cy="802433"/>
          </a:xfrm>
          <a:prstGeom prst="wedgeRectCallout">
            <a:avLst>
              <a:gd name="adj1" fmla="val 27778"/>
              <a:gd name="adj2" fmla="val 19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Radio Type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6FF8CC28-0BC7-4214-BF24-0E89AC5C4BF2}"/>
              </a:ext>
            </a:extLst>
          </p:cNvPr>
          <p:cNvSpPr/>
          <p:nvPr/>
        </p:nvSpPr>
        <p:spPr>
          <a:xfrm>
            <a:off x="4965461" y="4286540"/>
            <a:ext cx="1343608" cy="802433"/>
          </a:xfrm>
          <a:prstGeom prst="wedgeRectCallout">
            <a:avLst>
              <a:gd name="adj1" fmla="val 2778"/>
              <a:gd name="adj2" fmla="val -161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County Code</a:t>
            </a:r>
          </a:p>
        </p:txBody>
      </p:sp>
    </p:spTree>
    <p:extLst>
      <p:ext uri="{BB962C8B-B14F-4D97-AF65-F5344CB8AC3E}">
        <p14:creationId xmlns:p14="http://schemas.microsoft.com/office/powerpoint/2010/main" val="350421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Treichel</dc:creator>
  <cp:lastModifiedBy>Oliver Treichel</cp:lastModifiedBy>
  <cp:revision>7</cp:revision>
  <dcterms:created xsi:type="dcterms:W3CDTF">2017-09-21T20:01:19Z</dcterms:created>
  <dcterms:modified xsi:type="dcterms:W3CDTF">2017-09-25T19:30:19Z</dcterms:modified>
</cp:coreProperties>
</file>