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4"/>
  </p:notesMasterIdLst>
  <p:sldIdLst>
    <p:sldId id="323" r:id="rId2"/>
    <p:sldId id="437" r:id="rId3"/>
    <p:sldId id="357" r:id="rId4"/>
    <p:sldId id="496" r:id="rId5"/>
    <p:sldId id="497" r:id="rId6"/>
    <p:sldId id="452" r:id="rId7"/>
    <p:sldId id="440" r:id="rId8"/>
    <p:sldId id="438" r:id="rId9"/>
    <p:sldId id="441" r:id="rId10"/>
    <p:sldId id="442" r:id="rId11"/>
    <p:sldId id="443" r:id="rId12"/>
    <p:sldId id="454" r:id="rId13"/>
    <p:sldId id="455" r:id="rId14"/>
    <p:sldId id="444" r:id="rId15"/>
    <p:sldId id="445" r:id="rId16"/>
    <p:sldId id="446" r:id="rId17"/>
    <p:sldId id="447" r:id="rId18"/>
    <p:sldId id="456" r:id="rId19"/>
    <p:sldId id="448" r:id="rId20"/>
    <p:sldId id="449" r:id="rId21"/>
    <p:sldId id="450" r:id="rId22"/>
    <p:sldId id="451" r:id="rId23"/>
  </p:sldIdLst>
  <p:sldSz cx="9144000" cy="6858000" type="screen4x3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66"/>
    <a:srgbClr val="33CC33"/>
    <a:srgbClr val="993300"/>
    <a:srgbClr val="3366FF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0F5E7-48B2-4E02-8128-DD363D1CA75E}" v="1" dt="2020-09-28T19:11:5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4659" autoAdjust="0"/>
  </p:normalViewPr>
  <p:slideViewPr>
    <p:cSldViewPr>
      <p:cViewPr varScale="1">
        <p:scale>
          <a:sx n="123" d="100"/>
          <a:sy n="123" d="100"/>
        </p:scale>
        <p:origin x="8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33E68A01-253D-422B-BCB6-EFDD2ABBC5CF}"/>
    <pc:docChg chg="undo custSel delSld modSld sldOrd">
      <pc:chgData name="Nikola Nikolov" userId="41e4aa317e96dc34" providerId="LiveId" clId="{33E68A01-253D-422B-BCB6-EFDD2ABBC5CF}" dt="2018-09-19T07:08:01.746" v="160" actId="2696"/>
      <pc:docMkLst>
        <pc:docMk/>
      </pc:docMkLst>
      <pc:sldChg chg="modSp">
        <pc:chgData name="Nikola Nikolov" userId="41e4aa317e96dc34" providerId="LiveId" clId="{33E68A01-253D-422B-BCB6-EFDD2ABBC5CF}" dt="2018-09-11T22:46:30.845" v="26" actId="20577"/>
        <pc:sldMkLst>
          <pc:docMk/>
          <pc:sldMk cId="0" sldId="323"/>
        </pc:sldMkLst>
        <pc:spChg chg="mod">
          <ac:chgData name="Nikola Nikolov" userId="41e4aa317e96dc34" providerId="LiveId" clId="{33E68A01-253D-422B-BCB6-EFDD2ABBC5CF}" dt="2018-09-11T22:46:30.845" v="26" actId="20577"/>
          <ac:spMkLst>
            <pc:docMk/>
            <pc:sldMk cId="0" sldId="323"/>
            <ac:spMk id="2051" creationId="{00000000-0000-0000-0000-000000000000}"/>
          </ac:spMkLst>
        </pc:spChg>
      </pc:sldChg>
      <pc:sldChg chg="del">
        <pc:chgData name="Nikola Nikolov" userId="41e4aa317e96dc34" providerId="LiveId" clId="{33E68A01-253D-422B-BCB6-EFDD2ABBC5CF}" dt="2018-09-19T07:07:59.495" v="63" actId="2696"/>
        <pc:sldMkLst>
          <pc:docMk/>
          <pc:sldMk cId="0" sldId="360"/>
        </pc:sldMkLst>
      </pc:sldChg>
      <pc:sldChg chg="del">
        <pc:chgData name="Nikola Nikolov" userId="41e4aa317e96dc34" providerId="LiveId" clId="{33E68A01-253D-422B-BCB6-EFDD2ABBC5CF}" dt="2018-09-19T07:07:59.511" v="64" actId="2696"/>
        <pc:sldMkLst>
          <pc:docMk/>
          <pc:sldMk cId="0" sldId="361"/>
        </pc:sldMkLst>
      </pc:sldChg>
      <pc:sldChg chg="del">
        <pc:chgData name="Nikola Nikolov" userId="41e4aa317e96dc34" providerId="LiveId" clId="{33E68A01-253D-422B-BCB6-EFDD2ABBC5CF}" dt="2018-09-19T07:07:59.542" v="65" actId="2696"/>
        <pc:sldMkLst>
          <pc:docMk/>
          <pc:sldMk cId="0" sldId="362"/>
        </pc:sldMkLst>
      </pc:sldChg>
      <pc:sldChg chg="del">
        <pc:chgData name="Nikola Nikolov" userId="41e4aa317e96dc34" providerId="LiveId" clId="{33E68A01-253D-422B-BCB6-EFDD2ABBC5CF}" dt="2018-09-19T07:07:59.573" v="66" actId="2696"/>
        <pc:sldMkLst>
          <pc:docMk/>
          <pc:sldMk cId="0" sldId="364"/>
        </pc:sldMkLst>
      </pc:sldChg>
      <pc:sldChg chg="del">
        <pc:chgData name="Nikola Nikolov" userId="41e4aa317e96dc34" providerId="LiveId" clId="{33E68A01-253D-422B-BCB6-EFDD2ABBC5CF}" dt="2018-09-19T07:07:59.605" v="67" actId="2696"/>
        <pc:sldMkLst>
          <pc:docMk/>
          <pc:sldMk cId="0" sldId="365"/>
        </pc:sldMkLst>
      </pc:sldChg>
      <pc:sldChg chg="del">
        <pc:chgData name="Nikola Nikolov" userId="41e4aa317e96dc34" providerId="LiveId" clId="{33E68A01-253D-422B-BCB6-EFDD2ABBC5CF}" dt="2018-09-19T07:07:59.636" v="68" actId="2696"/>
        <pc:sldMkLst>
          <pc:docMk/>
          <pc:sldMk cId="0" sldId="367"/>
        </pc:sldMkLst>
      </pc:sldChg>
      <pc:sldChg chg="del">
        <pc:chgData name="Nikola Nikolov" userId="41e4aa317e96dc34" providerId="LiveId" clId="{33E68A01-253D-422B-BCB6-EFDD2ABBC5CF}" dt="2018-09-19T07:07:59.667" v="69" actId="2696"/>
        <pc:sldMkLst>
          <pc:docMk/>
          <pc:sldMk cId="0" sldId="369"/>
        </pc:sldMkLst>
      </pc:sldChg>
      <pc:sldChg chg="del">
        <pc:chgData name="Nikola Nikolov" userId="41e4aa317e96dc34" providerId="LiveId" clId="{33E68A01-253D-422B-BCB6-EFDD2ABBC5CF}" dt="2018-09-19T07:07:59.714" v="70" actId="2696"/>
        <pc:sldMkLst>
          <pc:docMk/>
          <pc:sldMk cId="0" sldId="371"/>
        </pc:sldMkLst>
      </pc:sldChg>
      <pc:sldChg chg="del">
        <pc:chgData name="Nikola Nikolov" userId="41e4aa317e96dc34" providerId="LiveId" clId="{33E68A01-253D-422B-BCB6-EFDD2ABBC5CF}" dt="2018-09-19T07:07:59.745" v="71" actId="2696"/>
        <pc:sldMkLst>
          <pc:docMk/>
          <pc:sldMk cId="0" sldId="372"/>
        </pc:sldMkLst>
      </pc:sldChg>
      <pc:sldChg chg="del">
        <pc:chgData name="Nikola Nikolov" userId="41e4aa317e96dc34" providerId="LiveId" clId="{33E68A01-253D-422B-BCB6-EFDD2ABBC5CF}" dt="2018-09-19T07:07:59.777" v="72" actId="2696"/>
        <pc:sldMkLst>
          <pc:docMk/>
          <pc:sldMk cId="0" sldId="375"/>
        </pc:sldMkLst>
      </pc:sldChg>
      <pc:sldChg chg="del">
        <pc:chgData name="Nikola Nikolov" userId="41e4aa317e96dc34" providerId="LiveId" clId="{33E68A01-253D-422B-BCB6-EFDD2ABBC5CF}" dt="2018-09-19T07:07:59.808" v="73" actId="2696"/>
        <pc:sldMkLst>
          <pc:docMk/>
          <pc:sldMk cId="0" sldId="376"/>
        </pc:sldMkLst>
      </pc:sldChg>
      <pc:sldChg chg="del">
        <pc:chgData name="Nikola Nikolov" userId="41e4aa317e96dc34" providerId="LiveId" clId="{33E68A01-253D-422B-BCB6-EFDD2ABBC5CF}" dt="2018-09-19T07:07:59.824" v="74" actId="2696"/>
        <pc:sldMkLst>
          <pc:docMk/>
          <pc:sldMk cId="0" sldId="377"/>
        </pc:sldMkLst>
      </pc:sldChg>
      <pc:sldChg chg="del">
        <pc:chgData name="Nikola Nikolov" userId="41e4aa317e96dc34" providerId="LiveId" clId="{33E68A01-253D-422B-BCB6-EFDD2ABBC5CF}" dt="2018-09-19T07:07:59.886" v="76" actId="2696"/>
        <pc:sldMkLst>
          <pc:docMk/>
          <pc:sldMk cId="0" sldId="378"/>
        </pc:sldMkLst>
      </pc:sldChg>
      <pc:sldChg chg="del">
        <pc:chgData name="Nikola Nikolov" userId="41e4aa317e96dc34" providerId="LiveId" clId="{33E68A01-253D-422B-BCB6-EFDD2ABBC5CF}" dt="2018-09-19T07:07:59.949" v="78" actId="2696"/>
        <pc:sldMkLst>
          <pc:docMk/>
          <pc:sldMk cId="0" sldId="379"/>
        </pc:sldMkLst>
      </pc:sldChg>
      <pc:sldChg chg="del">
        <pc:chgData name="Nikola Nikolov" userId="41e4aa317e96dc34" providerId="LiveId" clId="{33E68A01-253D-422B-BCB6-EFDD2ABBC5CF}" dt="2018-09-19T07:08:00.011" v="79" actId="2696"/>
        <pc:sldMkLst>
          <pc:docMk/>
          <pc:sldMk cId="0" sldId="380"/>
        </pc:sldMkLst>
      </pc:sldChg>
      <pc:sldChg chg="del">
        <pc:chgData name="Nikola Nikolov" userId="41e4aa317e96dc34" providerId="LiveId" clId="{33E68A01-253D-422B-BCB6-EFDD2ABBC5CF}" dt="2018-09-19T07:08:00.058" v="80" actId="2696"/>
        <pc:sldMkLst>
          <pc:docMk/>
          <pc:sldMk cId="0" sldId="381"/>
        </pc:sldMkLst>
      </pc:sldChg>
      <pc:sldChg chg="modSp del">
        <pc:chgData name="Nikola Nikolov" userId="41e4aa317e96dc34" providerId="LiveId" clId="{33E68A01-253D-422B-BCB6-EFDD2ABBC5CF}" dt="2018-09-19T07:08:00.076" v="81" actId="2696"/>
        <pc:sldMkLst>
          <pc:docMk/>
          <pc:sldMk cId="0" sldId="383"/>
        </pc:sldMkLst>
        <pc:spChg chg="mod">
          <ac:chgData name="Nikola Nikolov" userId="41e4aa317e96dc34" providerId="LiveId" clId="{33E68A01-253D-422B-BCB6-EFDD2ABBC5CF}" dt="2018-09-11T22:46:45.381" v="28" actId="27636"/>
          <ac:spMkLst>
            <pc:docMk/>
            <pc:sldMk cId="0" sldId="383"/>
            <ac:spMk id="32771" creationId="{00000000-0000-0000-0000-000000000000}"/>
          </ac:spMkLst>
        </pc:spChg>
      </pc:sldChg>
      <pc:sldChg chg="del">
        <pc:chgData name="Nikola Nikolov" userId="41e4aa317e96dc34" providerId="LiveId" clId="{33E68A01-253D-422B-BCB6-EFDD2ABBC5CF}" dt="2018-09-19T07:07:59.448" v="62" actId="2696"/>
        <pc:sldMkLst>
          <pc:docMk/>
          <pc:sldMk cId="0" sldId="384"/>
        </pc:sldMkLst>
      </pc:sldChg>
      <pc:sldChg chg="del">
        <pc:chgData name="Nikola Nikolov" userId="41e4aa317e96dc34" providerId="LiveId" clId="{33E68A01-253D-422B-BCB6-EFDD2ABBC5CF}" dt="2018-09-19T07:07:59.917" v="77" actId="2696"/>
        <pc:sldMkLst>
          <pc:docMk/>
          <pc:sldMk cId="0" sldId="385"/>
        </pc:sldMkLst>
      </pc:sldChg>
      <pc:sldChg chg="del">
        <pc:chgData name="Nikola Nikolov" userId="41e4aa317e96dc34" providerId="LiveId" clId="{33E68A01-253D-422B-BCB6-EFDD2ABBC5CF}" dt="2018-09-19T07:08:00.107" v="82" actId="2696"/>
        <pc:sldMkLst>
          <pc:docMk/>
          <pc:sldMk cId="804712467" sldId="386"/>
        </pc:sldMkLst>
      </pc:sldChg>
      <pc:sldChg chg="del">
        <pc:chgData name="Nikola Nikolov" userId="41e4aa317e96dc34" providerId="LiveId" clId="{33E68A01-253D-422B-BCB6-EFDD2ABBC5CF}" dt="2018-09-19T07:08:00.185" v="84" actId="2696"/>
        <pc:sldMkLst>
          <pc:docMk/>
          <pc:sldMk cId="1924723273" sldId="387"/>
        </pc:sldMkLst>
      </pc:sldChg>
      <pc:sldChg chg="del">
        <pc:chgData name="Nikola Nikolov" userId="41e4aa317e96dc34" providerId="LiveId" clId="{33E68A01-253D-422B-BCB6-EFDD2ABBC5CF}" dt="2018-09-19T07:08:00.217" v="85" actId="2696"/>
        <pc:sldMkLst>
          <pc:docMk/>
          <pc:sldMk cId="3231449845" sldId="388"/>
        </pc:sldMkLst>
      </pc:sldChg>
      <pc:sldChg chg="del">
        <pc:chgData name="Nikola Nikolov" userId="41e4aa317e96dc34" providerId="LiveId" clId="{33E68A01-253D-422B-BCB6-EFDD2ABBC5CF}" dt="2018-09-19T07:08:00.248" v="86" actId="2696"/>
        <pc:sldMkLst>
          <pc:docMk/>
          <pc:sldMk cId="3750236367" sldId="389"/>
        </pc:sldMkLst>
      </pc:sldChg>
      <pc:sldChg chg="del">
        <pc:chgData name="Nikola Nikolov" userId="41e4aa317e96dc34" providerId="LiveId" clId="{33E68A01-253D-422B-BCB6-EFDD2ABBC5CF}" dt="2018-09-19T07:08:00.288" v="87" actId="2696"/>
        <pc:sldMkLst>
          <pc:docMk/>
          <pc:sldMk cId="1171065108" sldId="390"/>
        </pc:sldMkLst>
      </pc:sldChg>
      <pc:sldChg chg="del">
        <pc:chgData name="Nikola Nikolov" userId="41e4aa317e96dc34" providerId="LiveId" clId="{33E68A01-253D-422B-BCB6-EFDD2ABBC5CF}" dt="2018-09-19T07:08:00.325" v="88" actId="2696"/>
        <pc:sldMkLst>
          <pc:docMk/>
          <pc:sldMk cId="3746569493" sldId="391"/>
        </pc:sldMkLst>
      </pc:sldChg>
      <pc:sldChg chg="del">
        <pc:chgData name="Nikola Nikolov" userId="41e4aa317e96dc34" providerId="LiveId" clId="{33E68A01-253D-422B-BCB6-EFDD2ABBC5CF}" dt="2018-09-19T07:08:00.356" v="89" actId="2696"/>
        <pc:sldMkLst>
          <pc:docMk/>
          <pc:sldMk cId="468557523" sldId="392"/>
        </pc:sldMkLst>
      </pc:sldChg>
      <pc:sldChg chg="del">
        <pc:chgData name="Nikola Nikolov" userId="41e4aa317e96dc34" providerId="LiveId" clId="{33E68A01-253D-422B-BCB6-EFDD2ABBC5CF}" dt="2018-09-19T07:08:00.387" v="90" actId="2696"/>
        <pc:sldMkLst>
          <pc:docMk/>
          <pc:sldMk cId="2441891701" sldId="393"/>
        </pc:sldMkLst>
      </pc:sldChg>
      <pc:sldChg chg="del">
        <pc:chgData name="Nikola Nikolov" userId="41e4aa317e96dc34" providerId="LiveId" clId="{33E68A01-253D-422B-BCB6-EFDD2ABBC5CF}" dt="2018-09-19T07:08:00.418" v="91" actId="2696"/>
        <pc:sldMkLst>
          <pc:docMk/>
          <pc:sldMk cId="2296317896" sldId="394"/>
        </pc:sldMkLst>
      </pc:sldChg>
      <pc:sldChg chg="del">
        <pc:chgData name="Nikola Nikolov" userId="41e4aa317e96dc34" providerId="LiveId" clId="{33E68A01-253D-422B-BCB6-EFDD2ABBC5CF}" dt="2018-09-19T07:08:00.450" v="92" actId="2696"/>
        <pc:sldMkLst>
          <pc:docMk/>
          <pc:sldMk cId="3622157968" sldId="395"/>
        </pc:sldMkLst>
      </pc:sldChg>
      <pc:sldChg chg="del">
        <pc:chgData name="Nikola Nikolov" userId="41e4aa317e96dc34" providerId="LiveId" clId="{33E68A01-253D-422B-BCB6-EFDD2ABBC5CF}" dt="2018-09-19T07:08:00.465" v="93" actId="2696"/>
        <pc:sldMkLst>
          <pc:docMk/>
          <pc:sldMk cId="2984008395" sldId="396"/>
        </pc:sldMkLst>
      </pc:sldChg>
      <pc:sldChg chg="del">
        <pc:chgData name="Nikola Nikolov" userId="41e4aa317e96dc34" providerId="LiveId" clId="{33E68A01-253D-422B-BCB6-EFDD2ABBC5CF}" dt="2018-09-19T07:08:00.481" v="94" actId="2696"/>
        <pc:sldMkLst>
          <pc:docMk/>
          <pc:sldMk cId="2271344462" sldId="397"/>
        </pc:sldMkLst>
      </pc:sldChg>
      <pc:sldChg chg="del">
        <pc:chgData name="Nikola Nikolov" userId="41e4aa317e96dc34" providerId="LiveId" clId="{33E68A01-253D-422B-BCB6-EFDD2ABBC5CF}" dt="2018-09-19T07:08:00.528" v="96" actId="2696"/>
        <pc:sldMkLst>
          <pc:docMk/>
          <pc:sldMk cId="3378386896" sldId="398"/>
        </pc:sldMkLst>
      </pc:sldChg>
      <pc:sldChg chg="del">
        <pc:chgData name="Nikola Nikolov" userId="41e4aa317e96dc34" providerId="LiveId" clId="{33E68A01-253D-422B-BCB6-EFDD2ABBC5CF}" dt="2018-09-19T07:08:00.559" v="97" actId="2696"/>
        <pc:sldMkLst>
          <pc:docMk/>
          <pc:sldMk cId="3332476607" sldId="399"/>
        </pc:sldMkLst>
      </pc:sldChg>
      <pc:sldChg chg="del">
        <pc:chgData name="Nikola Nikolov" userId="41e4aa317e96dc34" providerId="LiveId" clId="{33E68A01-253D-422B-BCB6-EFDD2ABBC5CF}" dt="2018-09-19T07:08:00.606" v="99" actId="2696"/>
        <pc:sldMkLst>
          <pc:docMk/>
          <pc:sldMk cId="2990039326" sldId="400"/>
        </pc:sldMkLst>
      </pc:sldChg>
      <pc:sldChg chg="del">
        <pc:chgData name="Nikola Nikolov" userId="41e4aa317e96dc34" providerId="LiveId" clId="{33E68A01-253D-422B-BCB6-EFDD2ABBC5CF}" dt="2018-09-19T07:08:00.637" v="100" actId="2696"/>
        <pc:sldMkLst>
          <pc:docMk/>
          <pc:sldMk cId="2370507344" sldId="401"/>
        </pc:sldMkLst>
      </pc:sldChg>
      <pc:sldChg chg="del">
        <pc:chgData name="Nikola Nikolov" userId="41e4aa317e96dc34" providerId="LiveId" clId="{33E68A01-253D-422B-BCB6-EFDD2ABBC5CF}" dt="2018-09-19T07:08:00.653" v="101" actId="2696"/>
        <pc:sldMkLst>
          <pc:docMk/>
          <pc:sldMk cId="1725291668" sldId="402"/>
        </pc:sldMkLst>
      </pc:sldChg>
      <pc:sldChg chg="del">
        <pc:chgData name="Nikola Nikolov" userId="41e4aa317e96dc34" providerId="LiveId" clId="{33E68A01-253D-422B-BCB6-EFDD2ABBC5CF}" dt="2018-09-19T07:08:00.684" v="102" actId="2696"/>
        <pc:sldMkLst>
          <pc:docMk/>
          <pc:sldMk cId="2762496739" sldId="403"/>
        </pc:sldMkLst>
      </pc:sldChg>
      <pc:sldChg chg="del">
        <pc:chgData name="Nikola Nikolov" userId="41e4aa317e96dc34" providerId="LiveId" clId="{33E68A01-253D-422B-BCB6-EFDD2ABBC5CF}" dt="2018-09-19T07:08:00.715" v="103" actId="2696"/>
        <pc:sldMkLst>
          <pc:docMk/>
          <pc:sldMk cId="1095559281" sldId="404"/>
        </pc:sldMkLst>
      </pc:sldChg>
      <pc:sldChg chg="del">
        <pc:chgData name="Nikola Nikolov" userId="41e4aa317e96dc34" providerId="LiveId" clId="{33E68A01-253D-422B-BCB6-EFDD2ABBC5CF}" dt="2018-09-19T07:08:00.747" v="104" actId="2696"/>
        <pc:sldMkLst>
          <pc:docMk/>
          <pc:sldMk cId="3818449000" sldId="405"/>
        </pc:sldMkLst>
      </pc:sldChg>
      <pc:sldChg chg="del">
        <pc:chgData name="Nikola Nikolov" userId="41e4aa317e96dc34" providerId="LiveId" clId="{33E68A01-253D-422B-BCB6-EFDD2ABBC5CF}" dt="2018-09-19T07:08:00.762" v="105" actId="2696"/>
        <pc:sldMkLst>
          <pc:docMk/>
          <pc:sldMk cId="1835772293" sldId="406"/>
        </pc:sldMkLst>
      </pc:sldChg>
      <pc:sldChg chg="del">
        <pc:chgData name="Nikola Nikolov" userId="41e4aa317e96dc34" providerId="LiveId" clId="{33E68A01-253D-422B-BCB6-EFDD2ABBC5CF}" dt="2018-09-19T07:08:00.793" v="106" actId="2696"/>
        <pc:sldMkLst>
          <pc:docMk/>
          <pc:sldMk cId="3036269771" sldId="407"/>
        </pc:sldMkLst>
      </pc:sldChg>
      <pc:sldChg chg="del">
        <pc:chgData name="Nikola Nikolov" userId="41e4aa317e96dc34" providerId="LiveId" clId="{33E68A01-253D-422B-BCB6-EFDD2ABBC5CF}" dt="2018-09-19T07:08:00.809" v="107" actId="2696"/>
        <pc:sldMkLst>
          <pc:docMk/>
          <pc:sldMk cId="2639315110" sldId="408"/>
        </pc:sldMkLst>
      </pc:sldChg>
      <pc:sldChg chg="del">
        <pc:chgData name="Nikola Nikolov" userId="41e4aa317e96dc34" providerId="LiveId" clId="{33E68A01-253D-422B-BCB6-EFDD2ABBC5CF}" dt="2018-09-19T07:08:00.871" v="109" actId="2696"/>
        <pc:sldMkLst>
          <pc:docMk/>
          <pc:sldMk cId="2835396478" sldId="409"/>
        </pc:sldMkLst>
      </pc:sldChg>
      <pc:sldChg chg="del">
        <pc:chgData name="Nikola Nikolov" userId="41e4aa317e96dc34" providerId="LiveId" clId="{33E68A01-253D-422B-BCB6-EFDD2ABBC5CF}" dt="2018-09-19T07:08:00.887" v="110" actId="2696"/>
        <pc:sldMkLst>
          <pc:docMk/>
          <pc:sldMk cId="4082964626" sldId="410"/>
        </pc:sldMkLst>
      </pc:sldChg>
      <pc:sldChg chg="del">
        <pc:chgData name="Nikola Nikolov" userId="41e4aa317e96dc34" providerId="LiveId" clId="{33E68A01-253D-422B-BCB6-EFDD2ABBC5CF}" dt="2018-09-19T07:08:00.918" v="111" actId="2696"/>
        <pc:sldMkLst>
          <pc:docMk/>
          <pc:sldMk cId="1752431860" sldId="411"/>
        </pc:sldMkLst>
      </pc:sldChg>
      <pc:sldChg chg="del">
        <pc:chgData name="Nikola Nikolov" userId="41e4aa317e96dc34" providerId="LiveId" clId="{33E68A01-253D-422B-BCB6-EFDD2ABBC5CF}" dt="2018-09-19T07:08:00.950" v="113" actId="2696"/>
        <pc:sldMkLst>
          <pc:docMk/>
          <pc:sldMk cId="2585691031" sldId="413"/>
        </pc:sldMkLst>
      </pc:sldChg>
      <pc:sldChg chg="del">
        <pc:chgData name="Nikola Nikolov" userId="41e4aa317e96dc34" providerId="LiveId" clId="{33E68A01-253D-422B-BCB6-EFDD2ABBC5CF}" dt="2018-09-19T07:08:00.981" v="114" actId="2696"/>
        <pc:sldMkLst>
          <pc:docMk/>
          <pc:sldMk cId="1186171521" sldId="415"/>
        </pc:sldMkLst>
      </pc:sldChg>
      <pc:sldChg chg="del">
        <pc:chgData name="Nikola Nikolov" userId="41e4aa317e96dc34" providerId="LiveId" clId="{33E68A01-253D-422B-BCB6-EFDD2ABBC5CF}" dt="2018-09-19T07:08:00.996" v="115" actId="2696"/>
        <pc:sldMkLst>
          <pc:docMk/>
          <pc:sldMk cId="1133193878" sldId="416"/>
        </pc:sldMkLst>
      </pc:sldChg>
      <pc:sldChg chg="del">
        <pc:chgData name="Nikola Nikolov" userId="41e4aa317e96dc34" providerId="LiveId" clId="{33E68A01-253D-422B-BCB6-EFDD2ABBC5CF}" dt="2018-09-19T07:08:01.012" v="116" actId="2696"/>
        <pc:sldMkLst>
          <pc:docMk/>
          <pc:sldMk cId="97339791" sldId="417"/>
        </pc:sldMkLst>
      </pc:sldChg>
      <pc:sldChg chg="del">
        <pc:chgData name="Nikola Nikolov" userId="41e4aa317e96dc34" providerId="LiveId" clId="{33E68A01-253D-422B-BCB6-EFDD2ABBC5CF}" dt="2018-09-19T07:08:01.043" v="117" actId="2696"/>
        <pc:sldMkLst>
          <pc:docMk/>
          <pc:sldMk cId="2174645161" sldId="418"/>
        </pc:sldMkLst>
      </pc:sldChg>
      <pc:sldChg chg="del">
        <pc:chgData name="Nikola Nikolov" userId="41e4aa317e96dc34" providerId="LiveId" clId="{33E68A01-253D-422B-BCB6-EFDD2ABBC5CF}" dt="2018-09-19T07:08:01.059" v="118" actId="2696"/>
        <pc:sldMkLst>
          <pc:docMk/>
          <pc:sldMk cId="628704751" sldId="419"/>
        </pc:sldMkLst>
      </pc:sldChg>
      <pc:sldChg chg="del">
        <pc:chgData name="Nikola Nikolov" userId="41e4aa317e96dc34" providerId="LiveId" clId="{33E68A01-253D-422B-BCB6-EFDD2ABBC5CF}" dt="2018-09-19T07:08:01.075" v="119" actId="2696"/>
        <pc:sldMkLst>
          <pc:docMk/>
          <pc:sldMk cId="3930864248" sldId="420"/>
        </pc:sldMkLst>
      </pc:sldChg>
      <pc:sldChg chg="del">
        <pc:chgData name="Nikola Nikolov" userId="41e4aa317e96dc34" providerId="LiveId" clId="{33E68A01-253D-422B-BCB6-EFDD2ABBC5CF}" dt="2018-09-19T07:08:01.090" v="120" actId="2696"/>
        <pc:sldMkLst>
          <pc:docMk/>
          <pc:sldMk cId="1088391954" sldId="421"/>
        </pc:sldMkLst>
      </pc:sldChg>
      <pc:sldChg chg="del">
        <pc:chgData name="Nikola Nikolov" userId="41e4aa317e96dc34" providerId="LiveId" clId="{33E68A01-253D-422B-BCB6-EFDD2ABBC5CF}" dt="2018-09-19T07:08:01.106" v="121" actId="2696"/>
        <pc:sldMkLst>
          <pc:docMk/>
          <pc:sldMk cId="3016117648" sldId="422"/>
        </pc:sldMkLst>
      </pc:sldChg>
      <pc:sldChg chg="del">
        <pc:chgData name="Nikola Nikolov" userId="41e4aa317e96dc34" providerId="LiveId" clId="{33E68A01-253D-422B-BCB6-EFDD2ABBC5CF}" dt="2018-09-19T07:08:01.137" v="122" actId="2696"/>
        <pc:sldMkLst>
          <pc:docMk/>
          <pc:sldMk cId="3398124786" sldId="423"/>
        </pc:sldMkLst>
      </pc:sldChg>
      <pc:sldChg chg="del">
        <pc:chgData name="Nikola Nikolov" userId="41e4aa317e96dc34" providerId="LiveId" clId="{33E68A01-253D-422B-BCB6-EFDD2ABBC5CF}" dt="2018-09-19T07:08:01.153" v="123" actId="2696"/>
        <pc:sldMkLst>
          <pc:docMk/>
          <pc:sldMk cId="4126464883" sldId="424"/>
        </pc:sldMkLst>
      </pc:sldChg>
      <pc:sldChg chg="del">
        <pc:chgData name="Nikola Nikolov" userId="41e4aa317e96dc34" providerId="LiveId" clId="{33E68A01-253D-422B-BCB6-EFDD2ABBC5CF}" dt="2018-09-19T07:08:01.262" v="129" actId="2696"/>
        <pc:sldMkLst>
          <pc:docMk/>
          <pc:sldMk cId="1417411692" sldId="426"/>
        </pc:sldMkLst>
      </pc:sldChg>
      <pc:sldChg chg="del">
        <pc:chgData name="Nikola Nikolov" userId="41e4aa317e96dc34" providerId="LiveId" clId="{33E68A01-253D-422B-BCB6-EFDD2ABBC5CF}" dt="2018-09-19T07:08:00.512" v="95" actId="2696"/>
        <pc:sldMkLst>
          <pc:docMk/>
          <pc:sldMk cId="2752276071" sldId="427"/>
        </pc:sldMkLst>
      </pc:sldChg>
      <pc:sldChg chg="del">
        <pc:chgData name="Nikola Nikolov" userId="41e4aa317e96dc34" providerId="LiveId" clId="{33E68A01-253D-422B-BCB6-EFDD2ABBC5CF}" dt="2018-09-19T07:08:00.139" v="83" actId="2696"/>
        <pc:sldMkLst>
          <pc:docMk/>
          <pc:sldMk cId="874043365" sldId="428"/>
        </pc:sldMkLst>
      </pc:sldChg>
      <pc:sldChg chg="del">
        <pc:chgData name="Nikola Nikolov" userId="41e4aa317e96dc34" providerId="LiveId" clId="{33E68A01-253D-422B-BCB6-EFDD2ABBC5CF}" dt="2018-09-19T07:08:00.575" v="98" actId="2696"/>
        <pc:sldMkLst>
          <pc:docMk/>
          <pc:sldMk cId="552734997" sldId="430"/>
        </pc:sldMkLst>
      </pc:sldChg>
      <pc:sldChg chg="del">
        <pc:chgData name="Nikola Nikolov" userId="41e4aa317e96dc34" providerId="LiveId" clId="{33E68A01-253D-422B-BCB6-EFDD2ABBC5CF}" dt="2018-09-19T07:08:00.934" v="112" actId="2696"/>
        <pc:sldMkLst>
          <pc:docMk/>
          <pc:sldMk cId="382075870" sldId="431"/>
        </pc:sldMkLst>
      </pc:sldChg>
      <pc:sldChg chg="del">
        <pc:chgData name="Nikola Nikolov" userId="41e4aa317e96dc34" providerId="LiveId" clId="{33E68A01-253D-422B-BCB6-EFDD2ABBC5CF}" dt="2018-09-19T07:08:01.168" v="124" actId="2696"/>
        <pc:sldMkLst>
          <pc:docMk/>
          <pc:sldMk cId="2689370086" sldId="432"/>
        </pc:sldMkLst>
      </pc:sldChg>
      <pc:sldChg chg="del">
        <pc:chgData name="Nikola Nikolov" userId="41e4aa317e96dc34" providerId="LiveId" clId="{33E68A01-253D-422B-BCB6-EFDD2ABBC5CF}" dt="2018-09-19T07:08:01.184" v="125" actId="2696"/>
        <pc:sldMkLst>
          <pc:docMk/>
          <pc:sldMk cId="2652261204" sldId="433"/>
        </pc:sldMkLst>
      </pc:sldChg>
      <pc:sldChg chg="del">
        <pc:chgData name="Nikola Nikolov" userId="41e4aa317e96dc34" providerId="LiveId" clId="{33E68A01-253D-422B-BCB6-EFDD2ABBC5CF}" dt="2018-09-19T07:08:01.200" v="126" actId="2696"/>
        <pc:sldMkLst>
          <pc:docMk/>
          <pc:sldMk cId="2449600033" sldId="434"/>
        </pc:sldMkLst>
      </pc:sldChg>
      <pc:sldChg chg="del">
        <pc:chgData name="Nikola Nikolov" userId="41e4aa317e96dc34" providerId="LiveId" clId="{33E68A01-253D-422B-BCB6-EFDD2ABBC5CF}" dt="2018-09-19T07:07:59.433" v="61" actId="2696"/>
        <pc:sldMkLst>
          <pc:docMk/>
          <pc:sldMk cId="3781657872" sldId="435"/>
        </pc:sldMkLst>
      </pc:sldChg>
      <pc:sldChg chg="modSp">
        <pc:chgData name="Nikola Nikolov" userId="41e4aa317e96dc34" providerId="LiveId" clId="{33E68A01-253D-422B-BCB6-EFDD2ABBC5CF}" dt="2018-09-11T22:46:52.096" v="60" actId="27636"/>
        <pc:sldMkLst>
          <pc:docMk/>
          <pc:sldMk cId="2639144368" sldId="449"/>
        </pc:sldMkLst>
        <pc:spChg chg="mod">
          <ac:chgData name="Nikola Nikolov" userId="41e4aa317e96dc34" providerId="LiveId" clId="{33E68A01-253D-422B-BCB6-EFDD2ABBC5CF}" dt="2018-09-11T22:46:52.096" v="60" actId="27636"/>
          <ac:spMkLst>
            <pc:docMk/>
            <pc:sldMk cId="2639144368" sldId="449"/>
            <ac:spMk id="32772" creationId="{00000000-0000-0000-0000-000000000000}"/>
          </ac:spMkLst>
        </pc:spChg>
      </pc:sldChg>
      <pc:sldChg chg="del ord">
        <pc:chgData name="Nikola Nikolov" userId="41e4aa317e96dc34" providerId="LiveId" clId="{33E68A01-253D-422B-BCB6-EFDD2ABBC5CF}" dt="2018-09-19T07:07:59.855" v="75" actId="2696"/>
        <pc:sldMkLst>
          <pc:docMk/>
          <pc:sldMk cId="770742571" sldId="457"/>
        </pc:sldMkLst>
      </pc:sldChg>
      <pc:sldChg chg="del">
        <pc:chgData name="Nikola Nikolov" userId="41e4aa317e96dc34" providerId="LiveId" clId="{33E68A01-253D-422B-BCB6-EFDD2ABBC5CF}" dt="2018-09-19T07:08:00.840" v="108" actId="2696"/>
        <pc:sldMkLst>
          <pc:docMk/>
          <pc:sldMk cId="3105747063" sldId="458"/>
        </pc:sldMkLst>
      </pc:sldChg>
      <pc:sldChg chg="del">
        <pc:chgData name="Nikola Nikolov" userId="41e4aa317e96dc34" providerId="LiveId" clId="{33E68A01-253D-422B-BCB6-EFDD2ABBC5CF}" dt="2018-09-19T07:08:01.418" v="138" actId="2696"/>
        <pc:sldMkLst>
          <pc:docMk/>
          <pc:sldMk cId="550493830" sldId="461"/>
        </pc:sldMkLst>
      </pc:sldChg>
      <pc:sldChg chg="del">
        <pc:chgData name="Nikola Nikolov" userId="41e4aa317e96dc34" providerId="LiveId" clId="{33E68A01-253D-422B-BCB6-EFDD2ABBC5CF}" dt="2018-09-19T07:08:01.434" v="139" actId="2696"/>
        <pc:sldMkLst>
          <pc:docMk/>
          <pc:sldMk cId="3681180499" sldId="462"/>
        </pc:sldMkLst>
      </pc:sldChg>
      <pc:sldChg chg="del">
        <pc:chgData name="Nikola Nikolov" userId="41e4aa317e96dc34" providerId="LiveId" clId="{33E68A01-253D-422B-BCB6-EFDD2ABBC5CF}" dt="2018-09-19T07:08:01.450" v="140" actId="2696"/>
        <pc:sldMkLst>
          <pc:docMk/>
          <pc:sldMk cId="3424243301" sldId="463"/>
        </pc:sldMkLst>
      </pc:sldChg>
      <pc:sldChg chg="del">
        <pc:chgData name="Nikola Nikolov" userId="41e4aa317e96dc34" providerId="LiveId" clId="{33E68A01-253D-422B-BCB6-EFDD2ABBC5CF}" dt="2018-09-19T07:08:01.465" v="141" actId="2696"/>
        <pc:sldMkLst>
          <pc:docMk/>
          <pc:sldMk cId="980299071" sldId="464"/>
        </pc:sldMkLst>
      </pc:sldChg>
      <pc:sldChg chg="del">
        <pc:chgData name="Nikola Nikolov" userId="41e4aa317e96dc34" providerId="LiveId" clId="{33E68A01-253D-422B-BCB6-EFDD2ABBC5CF}" dt="2018-09-19T07:08:01.481" v="142" actId="2696"/>
        <pc:sldMkLst>
          <pc:docMk/>
          <pc:sldMk cId="409153694" sldId="465"/>
        </pc:sldMkLst>
      </pc:sldChg>
      <pc:sldChg chg="del">
        <pc:chgData name="Nikola Nikolov" userId="41e4aa317e96dc34" providerId="LiveId" clId="{33E68A01-253D-422B-BCB6-EFDD2ABBC5CF}" dt="2018-09-19T07:08:01.497" v="143" actId="2696"/>
        <pc:sldMkLst>
          <pc:docMk/>
          <pc:sldMk cId="1337941288" sldId="466"/>
        </pc:sldMkLst>
      </pc:sldChg>
      <pc:sldChg chg="del">
        <pc:chgData name="Nikola Nikolov" userId="41e4aa317e96dc34" providerId="LiveId" clId="{33E68A01-253D-422B-BCB6-EFDD2ABBC5CF}" dt="2018-09-19T07:08:01.512" v="144" actId="2696"/>
        <pc:sldMkLst>
          <pc:docMk/>
          <pc:sldMk cId="1561950178" sldId="467"/>
        </pc:sldMkLst>
      </pc:sldChg>
      <pc:sldChg chg="del">
        <pc:chgData name="Nikola Nikolov" userId="41e4aa317e96dc34" providerId="LiveId" clId="{33E68A01-253D-422B-BCB6-EFDD2ABBC5CF}" dt="2018-09-19T07:08:01.528" v="145" actId="2696"/>
        <pc:sldMkLst>
          <pc:docMk/>
          <pc:sldMk cId="3319513876" sldId="468"/>
        </pc:sldMkLst>
      </pc:sldChg>
      <pc:sldChg chg="del">
        <pc:chgData name="Nikola Nikolov" userId="41e4aa317e96dc34" providerId="LiveId" clId="{33E68A01-253D-422B-BCB6-EFDD2ABBC5CF}" dt="2018-09-19T07:08:01.543" v="146" actId="2696"/>
        <pc:sldMkLst>
          <pc:docMk/>
          <pc:sldMk cId="1853758948" sldId="469"/>
        </pc:sldMkLst>
      </pc:sldChg>
      <pc:sldChg chg="del">
        <pc:chgData name="Nikola Nikolov" userId="41e4aa317e96dc34" providerId="LiveId" clId="{33E68A01-253D-422B-BCB6-EFDD2ABBC5CF}" dt="2018-09-19T07:08:01.559" v="147" actId="2696"/>
        <pc:sldMkLst>
          <pc:docMk/>
          <pc:sldMk cId="1514282481" sldId="471"/>
        </pc:sldMkLst>
      </pc:sldChg>
      <pc:sldChg chg="del">
        <pc:chgData name="Nikola Nikolov" userId="41e4aa317e96dc34" providerId="LiveId" clId="{33E68A01-253D-422B-BCB6-EFDD2ABBC5CF}" dt="2018-09-19T07:08:01.575" v="148" actId="2696"/>
        <pc:sldMkLst>
          <pc:docMk/>
          <pc:sldMk cId="1117614191" sldId="472"/>
        </pc:sldMkLst>
      </pc:sldChg>
      <pc:sldChg chg="del">
        <pc:chgData name="Nikola Nikolov" userId="41e4aa317e96dc34" providerId="LiveId" clId="{33E68A01-253D-422B-BCB6-EFDD2ABBC5CF}" dt="2018-09-19T07:08:01.590" v="149" actId="2696"/>
        <pc:sldMkLst>
          <pc:docMk/>
          <pc:sldMk cId="67679054" sldId="473"/>
        </pc:sldMkLst>
      </pc:sldChg>
      <pc:sldChg chg="del">
        <pc:chgData name="Nikola Nikolov" userId="41e4aa317e96dc34" providerId="LiveId" clId="{33E68A01-253D-422B-BCB6-EFDD2ABBC5CF}" dt="2018-09-19T07:08:01.606" v="150" actId="2696"/>
        <pc:sldMkLst>
          <pc:docMk/>
          <pc:sldMk cId="3517788118" sldId="474"/>
        </pc:sldMkLst>
      </pc:sldChg>
      <pc:sldChg chg="del">
        <pc:chgData name="Nikola Nikolov" userId="41e4aa317e96dc34" providerId="LiveId" clId="{33E68A01-253D-422B-BCB6-EFDD2ABBC5CF}" dt="2018-09-19T07:08:01.622" v="151" actId="2696"/>
        <pc:sldMkLst>
          <pc:docMk/>
          <pc:sldMk cId="1207334486" sldId="475"/>
        </pc:sldMkLst>
      </pc:sldChg>
      <pc:sldChg chg="del">
        <pc:chgData name="Nikola Nikolov" userId="41e4aa317e96dc34" providerId="LiveId" clId="{33E68A01-253D-422B-BCB6-EFDD2ABBC5CF}" dt="2018-09-19T07:08:01.637" v="152" actId="2696"/>
        <pc:sldMkLst>
          <pc:docMk/>
          <pc:sldMk cId="1299720234" sldId="476"/>
        </pc:sldMkLst>
      </pc:sldChg>
      <pc:sldChg chg="del">
        <pc:chgData name="Nikola Nikolov" userId="41e4aa317e96dc34" providerId="LiveId" clId="{33E68A01-253D-422B-BCB6-EFDD2ABBC5CF}" dt="2018-09-19T07:08:01.653" v="153" actId="2696"/>
        <pc:sldMkLst>
          <pc:docMk/>
          <pc:sldMk cId="755565239" sldId="477"/>
        </pc:sldMkLst>
      </pc:sldChg>
      <pc:sldChg chg="del">
        <pc:chgData name="Nikola Nikolov" userId="41e4aa317e96dc34" providerId="LiveId" clId="{33E68A01-253D-422B-BCB6-EFDD2ABBC5CF}" dt="2018-09-19T07:08:01.668" v="154" actId="2696"/>
        <pc:sldMkLst>
          <pc:docMk/>
          <pc:sldMk cId="4184607073" sldId="478"/>
        </pc:sldMkLst>
      </pc:sldChg>
      <pc:sldChg chg="del">
        <pc:chgData name="Nikola Nikolov" userId="41e4aa317e96dc34" providerId="LiveId" clId="{33E68A01-253D-422B-BCB6-EFDD2ABBC5CF}" dt="2018-09-19T07:08:01.668" v="155" actId="2696"/>
        <pc:sldMkLst>
          <pc:docMk/>
          <pc:sldMk cId="2579635345" sldId="479"/>
        </pc:sldMkLst>
      </pc:sldChg>
      <pc:sldChg chg="del">
        <pc:chgData name="Nikola Nikolov" userId="41e4aa317e96dc34" providerId="LiveId" clId="{33E68A01-253D-422B-BCB6-EFDD2ABBC5CF}" dt="2018-09-19T07:08:01.684" v="156" actId="2696"/>
        <pc:sldMkLst>
          <pc:docMk/>
          <pc:sldMk cId="318276351" sldId="481"/>
        </pc:sldMkLst>
      </pc:sldChg>
      <pc:sldChg chg="del">
        <pc:chgData name="Nikola Nikolov" userId="41e4aa317e96dc34" providerId="LiveId" clId="{33E68A01-253D-422B-BCB6-EFDD2ABBC5CF}" dt="2018-09-19T07:08:01.700" v="157" actId="2696"/>
        <pc:sldMkLst>
          <pc:docMk/>
          <pc:sldMk cId="3926816518" sldId="482"/>
        </pc:sldMkLst>
      </pc:sldChg>
      <pc:sldChg chg="del">
        <pc:chgData name="Nikola Nikolov" userId="41e4aa317e96dc34" providerId="LiveId" clId="{33E68A01-253D-422B-BCB6-EFDD2ABBC5CF}" dt="2018-09-19T07:08:01.715" v="158" actId="2696"/>
        <pc:sldMkLst>
          <pc:docMk/>
          <pc:sldMk cId="3311107883" sldId="483"/>
        </pc:sldMkLst>
      </pc:sldChg>
      <pc:sldChg chg="del">
        <pc:chgData name="Nikola Nikolov" userId="41e4aa317e96dc34" providerId="LiveId" clId="{33E68A01-253D-422B-BCB6-EFDD2ABBC5CF}" dt="2018-09-19T07:08:01.731" v="159" actId="2696"/>
        <pc:sldMkLst>
          <pc:docMk/>
          <pc:sldMk cId="1616909008" sldId="484"/>
        </pc:sldMkLst>
      </pc:sldChg>
      <pc:sldChg chg="del">
        <pc:chgData name="Nikola Nikolov" userId="41e4aa317e96dc34" providerId="LiveId" clId="{33E68A01-253D-422B-BCB6-EFDD2ABBC5CF}" dt="2018-09-19T07:08:01.746" v="160" actId="2696"/>
        <pc:sldMkLst>
          <pc:docMk/>
          <pc:sldMk cId="4104925552" sldId="485"/>
        </pc:sldMkLst>
      </pc:sldChg>
      <pc:sldChg chg="del">
        <pc:chgData name="Nikola Nikolov" userId="41e4aa317e96dc34" providerId="LiveId" clId="{33E68A01-253D-422B-BCB6-EFDD2ABBC5CF}" dt="2018-09-19T07:08:01.215" v="127" actId="2696"/>
        <pc:sldMkLst>
          <pc:docMk/>
          <pc:sldMk cId="2945203483" sldId="486"/>
        </pc:sldMkLst>
      </pc:sldChg>
      <pc:sldChg chg="del">
        <pc:chgData name="Nikola Nikolov" userId="41e4aa317e96dc34" providerId="LiveId" clId="{33E68A01-253D-422B-BCB6-EFDD2ABBC5CF}" dt="2018-09-19T07:08:01.278" v="130" actId="2696"/>
        <pc:sldMkLst>
          <pc:docMk/>
          <pc:sldMk cId="1020212457" sldId="487"/>
        </pc:sldMkLst>
      </pc:sldChg>
      <pc:sldChg chg="del">
        <pc:chgData name="Nikola Nikolov" userId="41e4aa317e96dc34" providerId="LiveId" clId="{33E68A01-253D-422B-BCB6-EFDD2ABBC5CF}" dt="2018-09-19T07:08:01.309" v="131" actId="2696"/>
        <pc:sldMkLst>
          <pc:docMk/>
          <pc:sldMk cId="3920621241" sldId="488"/>
        </pc:sldMkLst>
      </pc:sldChg>
      <pc:sldChg chg="del">
        <pc:chgData name="Nikola Nikolov" userId="41e4aa317e96dc34" providerId="LiveId" clId="{33E68A01-253D-422B-BCB6-EFDD2ABBC5CF}" dt="2018-09-19T07:08:01.325" v="132" actId="2696"/>
        <pc:sldMkLst>
          <pc:docMk/>
          <pc:sldMk cId="1241748585" sldId="489"/>
        </pc:sldMkLst>
      </pc:sldChg>
      <pc:sldChg chg="del">
        <pc:chgData name="Nikola Nikolov" userId="41e4aa317e96dc34" providerId="LiveId" clId="{33E68A01-253D-422B-BCB6-EFDD2ABBC5CF}" dt="2018-09-19T07:08:01.340" v="133" actId="2696"/>
        <pc:sldMkLst>
          <pc:docMk/>
          <pc:sldMk cId="341355131" sldId="490"/>
        </pc:sldMkLst>
      </pc:sldChg>
      <pc:sldChg chg="del">
        <pc:chgData name="Nikola Nikolov" userId="41e4aa317e96dc34" providerId="LiveId" clId="{33E68A01-253D-422B-BCB6-EFDD2ABBC5CF}" dt="2018-09-19T07:08:01.403" v="137" actId="2696"/>
        <pc:sldMkLst>
          <pc:docMk/>
          <pc:sldMk cId="852929731" sldId="491"/>
        </pc:sldMkLst>
      </pc:sldChg>
      <pc:sldChg chg="del">
        <pc:chgData name="Nikola Nikolov" userId="41e4aa317e96dc34" providerId="LiveId" clId="{33E68A01-253D-422B-BCB6-EFDD2ABBC5CF}" dt="2018-09-19T07:08:01.356" v="134" actId="2696"/>
        <pc:sldMkLst>
          <pc:docMk/>
          <pc:sldMk cId="338496850" sldId="492"/>
        </pc:sldMkLst>
      </pc:sldChg>
      <pc:sldChg chg="del">
        <pc:chgData name="Nikola Nikolov" userId="41e4aa317e96dc34" providerId="LiveId" clId="{33E68A01-253D-422B-BCB6-EFDD2ABBC5CF}" dt="2018-09-19T07:08:01.372" v="135" actId="2696"/>
        <pc:sldMkLst>
          <pc:docMk/>
          <pc:sldMk cId="2654661803" sldId="493"/>
        </pc:sldMkLst>
      </pc:sldChg>
      <pc:sldChg chg="del">
        <pc:chgData name="Nikola Nikolov" userId="41e4aa317e96dc34" providerId="LiveId" clId="{33E68A01-253D-422B-BCB6-EFDD2ABBC5CF}" dt="2018-09-19T07:08:01.387" v="136" actId="2696"/>
        <pc:sldMkLst>
          <pc:docMk/>
          <pc:sldMk cId="3386924690" sldId="494"/>
        </pc:sldMkLst>
      </pc:sldChg>
      <pc:sldChg chg="del">
        <pc:chgData name="Nikola Nikolov" userId="41e4aa317e96dc34" providerId="LiveId" clId="{33E68A01-253D-422B-BCB6-EFDD2ABBC5CF}" dt="2018-09-19T07:08:01.246" v="128" actId="2696"/>
        <pc:sldMkLst>
          <pc:docMk/>
          <pc:sldMk cId="2339890304" sldId="495"/>
        </pc:sldMkLst>
      </pc:sldChg>
    </pc:docChg>
  </pc:docChgLst>
  <pc:docChgLst>
    <pc:chgData name="Nikola Nikolov" userId="41e4aa317e96dc34" providerId="LiveId" clId="{3530F5E7-48B2-4E02-8128-DD363D1CA75E}"/>
    <pc:docChg chg="custSel modSld">
      <pc:chgData name="Nikola Nikolov" userId="41e4aa317e96dc34" providerId="LiveId" clId="{3530F5E7-48B2-4E02-8128-DD363D1CA75E}" dt="2020-09-28T19:12:47.887" v="4" actId="22"/>
      <pc:docMkLst>
        <pc:docMk/>
      </pc:docMkLst>
      <pc:sldChg chg="addSp delSp modSp mod">
        <pc:chgData name="Nikola Nikolov" userId="41e4aa317e96dc34" providerId="LiveId" clId="{3530F5E7-48B2-4E02-8128-DD363D1CA75E}" dt="2020-09-28T19:12:47.887" v="4" actId="22"/>
        <pc:sldMkLst>
          <pc:docMk/>
          <pc:sldMk cId="0" sldId="323"/>
        </pc:sldMkLst>
        <pc:spChg chg="add">
          <ac:chgData name="Nikola Nikolov" userId="41e4aa317e96dc34" providerId="LiveId" clId="{3530F5E7-48B2-4E02-8128-DD363D1CA75E}" dt="2020-09-28T19:12:47.887" v="4" actId="22"/>
          <ac:spMkLst>
            <pc:docMk/>
            <pc:sldMk cId="0" sldId="323"/>
            <ac:spMk id="2" creationId="{66CB6CCA-38C5-4012-ADCB-A6DAC2A1A1E0}"/>
          </ac:spMkLst>
        </pc:spChg>
        <pc:spChg chg="add del mod">
          <ac:chgData name="Nikola Nikolov" userId="41e4aa317e96dc34" providerId="LiveId" clId="{3530F5E7-48B2-4E02-8128-DD363D1CA75E}" dt="2020-09-28T19:12:34.965" v="3" actId="478"/>
          <ac:spMkLst>
            <pc:docMk/>
            <pc:sldMk cId="0" sldId="323"/>
            <ac:spMk id="5" creationId="{E00A36B9-4B5B-4668-98AF-B03946691A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6EE293-75B8-4272-B865-4A721ABAD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12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4B9FE87-7F3D-43A7-A5F6-67B8BA472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31D26-202D-4EC9-92CC-DEEF4D8F6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3C0FD92-D02B-4413-94FD-6A8624AE3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0B87A8-DF64-46AD-B78A-02073CF1F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52C09F5-C170-4343-BC0B-3E8E8E78D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C580188-EE5B-464D-8A4A-6880FB8A6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7468E5-D282-42E0-BBC0-C8F591587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471827-9539-486C-BE6F-3F7CBCAB6F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84B7EE-9FA6-40FC-8D75-42E2EEDCC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6BD2E1E-F693-496A-AB86-96A52141F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84922A-E5F2-4BD4-A66D-13705CE8A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datatypes.asp" TargetMode="External"/><Relationship Id="rId2" Type="http://schemas.openxmlformats.org/officeDocument/2006/relationships/hyperlink" Target="http://www.dummies.com/how-to/content/sql-data-types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standard/63555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 (PART 1)</a:t>
            </a: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>
            <a:normAutofit/>
          </a:bodyPr>
          <a:lstStyle/>
          <a:p>
            <a:r>
              <a:rPr lang="en-US" dirty="0"/>
              <a:t>Lecture 3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5496" y="6208271"/>
            <a:ext cx="957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 dirty="0">
                <a:solidFill>
                  <a:schemeClr val="folHlink"/>
                </a:solidFill>
              </a:rPr>
              <a:t>CS4416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B6CCA-38C5-4012-ADCB-A6DAC2A1A1E0}"/>
              </a:ext>
            </a:extLst>
          </p:cNvPr>
          <p:cNvSpPr txBox="1"/>
          <p:nvPr/>
        </p:nvSpPr>
        <p:spPr>
          <a:xfrm>
            <a:off x="251520" y="232984"/>
            <a:ext cx="85876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Please note that this lecture is being recorded for academic purposes and will be available on Sulis. Any questions/comments you make during the lecture may be heard/seen on the recording. The recordings will be retained on Sulis for a period of 13 months. If you have any questions or concerns about this, please contact nikola.nikolov@ul.ie.</a:t>
            </a:r>
          </a:p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E" sz="1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Please be advised that you should not copy, modify or distribute recordings of a lecture to which you have access, without first seeking permission to do so.</a:t>
            </a:r>
            <a:endParaRPr lang="en-I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SQL Data Types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SQL data types: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i="1" dirty="0"/>
              <a:t>Boolean</a:t>
            </a:r>
            <a:r>
              <a:rPr lang="en-US" dirty="0"/>
              <a:t>: BOOLEAN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i="1" dirty="0"/>
              <a:t>Character</a:t>
            </a:r>
            <a:r>
              <a:rPr lang="en-US" dirty="0"/>
              <a:t>: 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CHAR(</a:t>
            </a:r>
            <a:r>
              <a:rPr lang="en-US" i="1" dirty="0"/>
              <a:t>n</a:t>
            </a:r>
            <a:r>
              <a:rPr lang="en-US" dirty="0"/>
              <a:t> ) = fixed-length string of </a:t>
            </a:r>
            <a:r>
              <a:rPr lang="en-US" i="1" dirty="0"/>
              <a:t>n</a:t>
            </a:r>
            <a:r>
              <a:rPr lang="en-US" dirty="0"/>
              <a:t>  characters.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VARCHAR(</a:t>
            </a:r>
            <a:r>
              <a:rPr lang="en-US" i="1" dirty="0"/>
              <a:t>n</a:t>
            </a:r>
            <a:r>
              <a:rPr lang="en-US" dirty="0"/>
              <a:t> ) = variable-length string of up to </a:t>
            </a:r>
            <a:r>
              <a:rPr lang="en-US" i="1" dirty="0"/>
              <a:t>n</a:t>
            </a:r>
            <a:r>
              <a:rPr lang="en-US" dirty="0"/>
              <a:t>  characters.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i="1" dirty="0"/>
              <a:t>Numeric</a:t>
            </a:r>
            <a:r>
              <a:rPr lang="en-US" dirty="0"/>
              <a:t>: NUMERIC, DECIMAL, INTEGER, SMALLINT, FLOAT, REAL, DOUBLE PRECISION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i="1" dirty="0" err="1"/>
              <a:t>Datetime</a:t>
            </a:r>
            <a:r>
              <a:rPr lang="en-US" dirty="0"/>
              <a:t>: DATE, TIME, TIMESTAMP</a:t>
            </a:r>
          </a:p>
          <a:p>
            <a:pPr lvl="1">
              <a:lnSpc>
                <a:spcPct val="90000"/>
              </a:lnSpc>
              <a:spcBef>
                <a:spcPts val="2400"/>
              </a:spcBef>
            </a:pPr>
            <a:r>
              <a:rPr lang="en-US" dirty="0"/>
              <a:t>Standard data types: </a:t>
            </a:r>
            <a:br>
              <a:rPr lang="en-US" dirty="0"/>
            </a:br>
            <a:r>
              <a:rPr lang="en-IE" sz="2800" dirty="0">
                <a:hlinkClick r:id="rId2"/>
              </a:rPr>
              <a:t>http://www.dummies.com/how-to/content/sql-data-types0.html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Data types in various DBMSs: </a:t>
            </a:r>
            <a:br>
              <a:rPr lang="en-US" dirty="0"/>
            </a:br>
            <a:r>
              <a:rPr lang="en-IE" sz="2800" dirty="0">
                <a:hlinkClick r:id="rId3"/>
              </a:rPr>
              <a:t>http://www.w3schools.com/sql/sql_datatypes.asp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876330E-5F35-4ADC-938F-5B2228FE8EF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Create Table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CREATE TABLE</a:t>
            </a:r>
            <a:r>
              <a:rPr lang="en-US" dirty="0">
                <a:latin typeface="Courier New" pitchFamily="49" charset="0"/>
              </a:rPr>
              <a:t> Products</a:t>
            </a:r>
            <a:r>
              <a:rPr lang="en-IE" dirty="0">
                <a:latin typeface="Courier New" pitchFamily="49" charset="0"/>
              </a:rPr>
              <a:t> (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  		maker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(1),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model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(4),  					type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(8)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65486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876330E-5F35-4ADC-938F-5B2228FE8EF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Table (contd.)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CREATE TABLE</a:t>
            </a:r>
            <a:r>
              <a:rPr lang="en-US" dirty="0">
                <a:latin typeface="Courier New" pitchFamily="49" charset="0"/>
              </a:rPr>
              <a:t> Customers</a:t>
            </a:r>
            <a:r>
              <a:rPr lang="en-IE" dirty="0">
                <a:latin typeface="Courier New" pitchFamily="49" charset="0"/>
              </a:rPr>
              <a:t> (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  		</a:t>
            </a:r>
            <a:r>
              <a:rPr lang="en-IE" dirty="0" err="1">
                <a:latin typeface="Courier New" pitchFamily="49" charset="0"/>
              </a:rPr>
              <a:t>customer_id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(10),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</a:t>
            </a:r>
            <a:r>
              <a:rPr lang="en-IE" dirty="0" err="1">
                <a:latin typeface="Courier New" pitchFamily="49" charset="0"/>
              </a:rPr>
              <a:t>firstname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  	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</a:t>
            </a:r>
            <a:r>
              <a:rPr lang="en-IE" dirty="0" err="1">
                <a:latin typeface="Courier New" pitchFamily="49" charset="0"/>
              </a:rPr>
              <a:t>lastname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</a:rPr>
              <a:t>			city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address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(128),</a:t>
            </a: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	email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US" dirty="0">
                <a:latin typeface="Courier New" pitchFamily="49" charset="0"/>
              </a:rPr>
              <a:t>(128)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312580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876330E-5F35-4ADC-938F-5B2228FE8EF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Table (contd.)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CREATE TABLE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IE" dirty="0">
                <a:latin typeface="Courier New" pitchFamily="49" charset="0"/>
              </a:rPr>
              <a:t>Sales (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  		</a:t>
            </a:r>
            <a:r>
              <a:rPr lang="en-IE" dirty="0" err="1">
                <a:latin typeface="Courier New" pitchFamily="49" charset="0"/>
              </a:rPr>
              <a:t>customer_id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(10),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model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(4),  	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quantity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INTEGER</a:t>
            </a:r>
            <a:r>
              <a:rPr lang="en-IE" dirty="0">
                <a:latin typeface="Courier New" pitchFamily="49" charset="0"/>
              </a:rPr>
              <a:t>,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</a:rPr>
              <a:t>			day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DATE</a:t>
            </a:r>
            <a:r>
              <a:rPr lang="en-IE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paid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REAL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	</a:t>
            </a:r>
            <a:r>
              <a:rPr lang="en-US" dirty="0" err="1">
                <a:latin typeface="Courier New" pitchFamily="49" charset="0"/>
              </a:rPr>
              <a:t>type_of_payment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US" dirty="0">
                <a:latin typeface="Courier New" pitchFamily="49" charset="0"/>
              </a:rPr>
              <a:t>(32)</a:t>
            </a: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322213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591AC8E-324D-48C0-9DD6-43EECA9A604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Values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Integers and reals (i.e. floating point numbers) are represented as you would expect.</a:t>
            </a:r>
          </a:p>
          <a:p>
            <a:pPr>
              <a:spcBef>
                <a:spcPts val="1200"/>
              </a:spcBef>
            </a:pPr>
            <a:r>
              <a:rPr lang="en-US" dirty="0"/>
              <a:t>Strings are too, except they require single quotes.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Two single quotes = real quote, e.g., </a:t>
            </a:r>
            <a:r>
              <a:rPr lang="en-US" dirty="0">
                <a:latin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</a:rPr>
              <a:t>O''Brien</a:t>
            </a:r>
            <a:r>
              <a:rPr lang="en-US" dirty="0">
                <a:latin typeface="Courier New" pitchFamily="49" charset="0"/>
              </a:rPr>
              <a:t>'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/>
              <a:t>Any value can be </a:t>
            </a:r>
            <a:r>
              <a:rPr lang="en-US" b="1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5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Values (contd.)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Dates and Times</a:t>
            </a:r>
          </a:p>
          <a:p>
            <a:pPr lvl="1"/>
            <a:r>
              <a:rPr lang="en-US" dirty="0"/>
              <a:t>DATE</a:t>
            </a:r>
          </a:p>
          <a:p>
            <a:pPr lvl="2"/>
            <a:r>
              <a:rPr lang="en-US" dirty="0"/>
              <a:t>form of a date value </a:t>
            </a:r>
            <a:r>
              <a:rPr lang="en-US" dirty="0" err="1">
                <a:solidFill>
                  <a:srgbClr val="FF0066"/>
                </a:solidFill>
              </a:rPr>
              <a:t>yyyy</a:t>
            </a:r>
            <a:r>
              <a:rPr lang="en-US" dirty="0">
                <a:solidFill>
                  <a:srgbClr val="FF0066"/>
                </a:solidFill>
              </a:rPr>
              <a:t>-mm-</a:t>
            </a:r>
            <a:r>
              <a:rPr lang="en-US" dirty="0" err="1">
                <a:solidFill>
                  <a:srgbClr val="FF0066"/>
                </a:solidFill>
              </a:rPr>
              <a:t>dd</a:t>
            </a:r>
            <a:endParaRPr lang="en-US" dirty="0">
              <a:solidFill>
                <a:srgbClr val="FF0066"/>
              </a:solidFill>
            </a:endParaRP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form of a time value </a:t>
            </a:r>
            <a:r>
              <a:rPr lang="en-US" dirty="0" err="1">
                <a:solidFill>
                  <a:srgbClr val="FF0066"/>
                </a:solidFill>
              </a:rPr>
              <a:t>hh:mm:ss</a:t>
            </a:r>
            <a:endParaRPr lang="en-US" dirty="0">
              <a:solidFill>
                <a:srgbClr val="FF0066"/>
              </a:solidFill>
            </a:endParaRPr>
          </a:p>
          <a:p>
            <a:pPr lvl="1"/>
            <a:r>
              <a:rPr lang="en-US" dirty="0"/>
              <a:t>TIMESTAMP</a:t>
            </a:r>
          </a:p>
          <a:p>
            <a:pPr lvl="2"/>
            <a:r>
              <a:rPr lang="en-US" dirty="0"/>
              <a:t>Date and time together </a:t>
            </a:r>
            <a:r>
              <a:rPr lang="en-US" dirty="0" err="1">
                <a:solidFill>
                  <a:srgbClr val="FF0066"/>
                </a:solidFill>
              </a:rPr>
              <a:t>yyyy</a:t>
            </a:r>
            <a:r>
              <a:rPr lang="en-US" dirty="0">
                <a:solidFill>
                  <a:srgbClr val="FF0066"/>
                </a:solidFill>
              </a:rPr>
              <a:t>-mm-</a:t>
            </a:r>
            <a:r>
              <a:rPr lang="en-US" dirty="0" err="1">
                <a:solidFill>
                  <a:srgbClr val="FF0066"/>
                </a:solidFill>
              </a:rPr>
              <a:t>dd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 err="1">
                <a:solidFill>
                  <a:srgbClr val="FF0066"/>
                </a:solidFill>
              </a:rPr>
              <a:t>hh:mm:ss</a:t>
            </a:r>
            <a:endParaRPr lang="en-IE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55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F5AECCE-6A1F-45EA-BEA7-E1018E708FF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Keys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An attribute or list of attributes may be declared </a:t>
            </a:r>
            <a:r>
              <a:rPr lang="en-US" sz="3600" b="1" dirty="0"/>
              <a:t>PRIMARY KEY</a:t>
            </a:r>
            <a:r>
              <a:rPr lang="en-US" sz="3600" dirty="0"/>
              <a:t> or </a:t>
            </a:r>
            <a:r>
              <a:rPr lang="en-US" sz="3600" b="1" dirty="0"/>
              <a:t>UNIQUE</a:t>
            </a:r>
            <a:r>
              <a:rPr lang="en-US" sz="36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Either says that no two tuples (i.e. data rows) of the relation may have the same values for the attribute(s) on the list.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There are a few distinctions to be mentioned later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09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Single-Attribute Keys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Place PRIMARY KEY or UNIQUE after the type in the declaration of the attribute.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	CREATE TABLE</a:t>
            </a:r>
            <a:r>
              <a:rPr lang="en-US" dirty="0">
                <a:latin typeface="Courier New" pitchFamily="49" charset="0"/>
              </a:rPr>
              <a:t> Products</a:t>
            </a:r>
            <a:r>
              <a:rPr lang="en-IE" dirty="0">
                <a:latin typeface="Courier New" pitchFamily="49" charset="0"/>
              </a:rPr>
              <a:t> (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  		maker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(1),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model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(4)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PRIMARY KEY</a:t>
            </a:r>
            <a:r>
              <a:rPr lang="en-IE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	type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(8)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		);</a:t>
            </a:r>
          </a:p>
        </p:txBody>
      </p:sp>
    </p:spTree>
    <p:extLst>
      <p:ext uri="{BB962C8B-B14F-4D97-AF65-F5344CB8AC3E}">
        <p14:creationId xmlns:p14="http://schemas.microsoft.com/office/powerpoint/2010/main" val="272105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Single-Attribute Keys (2)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of two alternative keys:</a:t>
            </a:r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CREATE TABLE</a:t>
            </a:r>
            <a:r>
              <a:rPr lang="en-US" dirty="0">
                <a:latin typeface="Courier New" pitchFamily="49" charset="0"/>
              </a:rPr>
              <a:t> Customers</a:t>
            </a:r>
            <a:r>
              <a:rPr lang="en-IE" dirty="0">
                <a:latin typeface="Courier New" pitchFamily="49" charset="0"/>
              </a:rPr>
              <a:t> (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</a:t>
            </a:r>
            <a:r>
              <a:rPr lang="en-IE" dirty="0" err="1">
                <a:latin typeface="Courier New" pitchFamily="49" charset="0"/>
              </a:rPr>
              <a:t>customer_id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dirty="0">
                <a:latin typeface="Courier New" pitchFamily="49" charset="0"/>
              </a:rPr>
              <a:t>(10)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PRIMARY KEY</a:t>
            </a:r>
            <a:r>
              <a:rPr lang="en-IE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</a:t>
            </a:r>
            <a:r>
              <a:rPr lang="en-IE" dirty="0" err="1">
                <a:latin typeface="Courier New" pitchFamily="49" charset="0"/>
              </a:rPr>
              <a:t>firstname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  	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</a:t>
            </a:r>
            <a:r>
              <a:rPr lang="en-IE" dirty="0" err="1">
                <a:latin typeface="Courier New" pitchFamily="49" charset="0"/>
              </a:rPr>
              <a:t>lastname</a:t>
            </a:r>
            <a:r>
              <a:rPr lang="en-IE" dirty="0">
                <a:latin typeface="Courier New" pitchFamily="49" charset="0"/>
              </a:rPr>
              <a:t>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</a:t>
            </a:r>
          </a:p>
          <a:p>
            <a:pPr>
              <a:buNone/>
            </a:pPr>
            <a:r>
              <a:rPr lang="en-IE" dirty="0">
                <a:latin typeface="Courier New" pitchFamily="49" charset="0"/>
              </a:rPr>
              <a:t>		city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(32),</a:t>
            </a:r>
          </a:p>
          <a:p>
            <a:pPr>
              <a:buFont typeface="Monotype Sorts" pitchFamily="2" charset="2"/>
              <a:buNone/>
            </a:pPr>
            <a:r>
              <a:rPr lang="en-IE" dirty="0">
                <a:latin typeface="Courier New" pitchFamily="49" charset="0"/>
              </a:rPr>
              <a:t>		address </a:t>
            </a:r>
            <a:r>
              <a:rPr lang="en-IE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IE" dirty="0">
                <a:latin typeface="Courier New" pitchFamily="49" charset="0"/>
              </a:rPr>
              <a:t>(128),</a:t>
            </a: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email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US" dirty="0">
                <a:latin typeface="Courier New" pitchFamily="49" charset="0"/>
              </a:rPr>
              <a:t>(128)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UNIQUE</a:t>
            </a:r>
            <a:endParaRPr lang="en-US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12433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09F0D21-1851-4B37-A6F5-F00D5B9F61C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Multiattribute Keys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key declaration can also be another element in the list of elements of a CREATE TABLE statement.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This form is essential if the key consists of more than one attribute.</a:t>
            </a:r>
          </a:p>
          <a:p>
            <a:pPr lvl="1"/>
            <a:r>
              <a:rPr lang="en-US" sz="3200" dirty="0"/>
              <a:t>May be used even for one-attribute keys.</a:t>
            </a:r>
          </a:p>
        </p:txBody>
      </p:sp>
    </p:spTree>
    <p:extLst>
      <p:ext uri="{BB962C8B-B14F-4D97-AF65-F5344CB8AC3E}">
        <p14:creationId xmlns:p14="http://schemas.microsoft.com/office/powerpoint/2010/main" val="36070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060848"/>
            <a:ext cx="7776864" cy="403244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Relational Database System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411760" y="2780928"/>
            <a:ext cx="4032448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IE" sz="1800" dirty="0">
                <a:latin typeface="Verdana" pitchFamily="34" charset="0"/>
              </a:rPr>
              <a:t>DBMS</a:t>
            </a:r>
          </a:p>
        </p:txBody>
      </p:sp>
      <p:sp>
        <p:nvSpPr>
          <p:cNvPr id="4098" name="Slide Number Placeholder 6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59F25B-61D5-4007-922D-B74DFD911E7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102" name="AutoShape 8"/>
          <p:cNvCxnSpPr>
            <a:cxnSpLocks noChangeShapeType="1"/>
          </p:cNvCxnSpPr>
          <p:nvPr/>
        </p:nvCxnSpPr>
        <p:spPr bwMode="auto">
          <a:xfrm flipV="1">
            <a:off x="6428476" y="2708920"/>
            <a:ext cx="921612" cy="105795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7164288" y="4293096"/>
            <a:ext cx="1296144" cy="1628595"/>
            <a:chOff x="7050496" y="4293096"/>
            <a:chExt cx="1296144" cy="1628595"/>
          </a:xfrm>
        </p:grpSpPr>
        <p:sp>
          <p:nvSpPr>
            <p:cNvPr id="58" name="Can 57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grpSp>
        <p:nvGrpSpPr>
          <p:cNvPr id="4" name="Group 62"/>
          <p:cNvGrpSpPr/>
          <p:nvPr/>
        </p:nvGrpSpPr>
        <p:grpSpPr>
          <a:xfrm>
            <a:off x="7164288" y="2276872"/>
            <a:ext cx="1296144" cy="1628595"/>
            <a:chOff x="7050496" y="4293096"/>
            <a:chExt cx="1296144" cy="1628595"/>
          </a:xfrm>
        </p:grpSpPr>
        <p:sp>
          <p:nvSpPr>
            <p:cNvPr id="64" name="Can 63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cxnSp>
        <p:nvCxnSpPr>
          <p:cNvPr id="66" name="AutoShape 8"/>
          <p:cNvCxnSpPr>
            <a:cxnSpLocks noChangeShapeType="1"/>
          </p:cNvCxnSpPr>
          <p:nvPr/>
        </p:nvCxnSpPr>
        <p:spPr bwMode="auto">
          <a:xfrm>
            <a:off x="6428476" y="4126910"/>
            <a:ext cx="921612" cy="95827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11760" y="2852936"/>
            <a:ext cx="1440160" cy="21602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Conceptual</a:t>
            </a:r>
          </a:p>
          <a:p>
            <a:pPr algn="ctr"/>
            <a:r>
              <a:rPr lang="en-IE" sz="2000" dirty="0"/>
              <a:t>Data</a:t>
            </a:r>
          </a:p>
          <a:p>
            <a:pPr algn="ctr"/>
            <a:r>
              <a:rPr lang="en-IE" sz="2000" dirty="0"/>
              <a:t>Model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76056" y="2852936"/>
            <a:ext cx="1368152" cy="21602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Physical Data Model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07504" y="412991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IE" sz="1400" dirty="0">
                <a:latin typeface="Verdana" pitchFamily="34" charset="0"/>
              </a:rPr>
              <a:t>Database</a:t>
            </a:r>
          </a:p>
          <a:p>
            <a:pPr algn="ctr" eaLnBrk="1" hangingPunct="1"/>
            <a:r>
              <a:rPr lang="en-IE" sz="1400" dirty="0">
                <a:latin typeface="Verdana" pitchFamily="34" charset="0"/>
              </a:rPr>
              <a:t>Application</a:t>
            </a:r>
          </a:p>
        </p:txBody>
      </p:sp>
      <p:pic>
        <p:nvPicPr>
          <p:cNvPr id="36" name="Picture 12" descr="kwrite_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512" y="3356992"/>
            <a:ext cx="1007571" cy="752584"/>
          </a:xfrm>
          <a:noFill/>
        </p:spPr>
      </p:pic>
      <p:cxnSp>
        <p:nvCxnSpPr>
          <p:cNvPr id="31" name="AutoShape 10"/>
          <p:cNvCxnSpPr>
            <a:cxnSpLocks noChangeShapeType="1"/>
          </p:cNvCxnSpPr>
          <p:nvPr/>
        </p:nvCxnSpPr>
        <p:spPr bwMode="auto">
          <a:xfrm>
            <a:off x="1259632" y="3861048"/>
            <a:ext cx="1001426" cy="84003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AutoShape 10"/>
          <p:cNvCxnSpPr>
            <a:cxnSpLocks noChangeShapeType="1"/>
          </p:cNvCxnSpPr>
          <p:nvPr/>
        </p:nvCxnSpPr>
        <p:spPr bwMode="auto">
          <a:xfrm flipV="1">
            <a:off x="1259632" y="2996952"/>
            <a:ext cx="1001426" cy="698624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512325">
            <a:off x="1456061" y="3013669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SQL</a:t>
            </a:r>
          </a:p>
        </p:txBody>
      </p:sp>
      <p:sp>
        <p:nvSpPr>
          <p:cNvPr id="47" name="TextBox 46"/>
          <p:cNvSpPr txBox="1"/>
          <p:nvPr/>
        </p:nvSpPr>
        <p:spPr>
          <a:xfrm rot="2380282">
            <a:off x="1221584" y="4068578"/>
            <a:ext cx="128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results, status</a:t>
            </a:r>
          </a:p>
        </p:txBody>
      </p:sp>
    </p:spTree>
    <p:extLst>
      <p:ext uri="{BB962C8B-B14F-4D97-AF65-F5344CB8AC3E}">
        <p14:creationId xmlns:p14="http://schemas.microsoft.com/office/powerpoint/2010/main" val="144200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19DC315-E27F-45B8-85E7-C9FCDF887A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Multiattribute Key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14800"/>
          </a:xfrm>
        </p:spPr>
        <p:txBody>
          <a:bodyPr>
            <a:normAutofit fontScale="77500" lnSpcReduction="20000"/>
          </a:bodyPr>
          <a:lstStyle/>
          <a:p>
            <a:r>
              <a:rPr lang="en-IE" sz="2800" dirty="0"/>
              <a:t>We assume that for each model X purchased by customer Y there is one entry per day in table Sales. Thus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>
              <a:buFont typeface="Monotype Sorts" pitchFamily="2" charset="2"/>
              <a:buNone/>
            </a:pPr>
            <a:r>
              <a:rPr lang="en-US" sz="2800" dirty="0"/>
              <a:t>	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CREATE TABLE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IE" sz="2400" dirty="0">
                <a:latin typeface="Courier New" pitchFamily="49" charset="0"/>
              </a:rPr>
              <a:t>Sales (</a:t>
            </a:r>
          </a:p>
          <a:p>
            <a:pPr>
              <a:buFont typeface="Monotype Sorts" pitchFamily="2" charset="2"/>
              <a:buNone/>
            </a:pPr>
            <a:r>
              <a:rPr lang="en-IE" sz="2400" dirty="0">
                <a:latin typeface="Courier New" pitchFamily="49" charset="0"/>
              </a:rPr>
              <a:t>		</a:t>
            </a:r>
            <a:r>
              <a:rPr lang="en-IE" sz="2400" dirty="0" err="1">
                <a:latin typeface="Courier New" pitchFamily="49" charset="0"/>
              </a:rPr>
              <a:t>customer_id</a:t>
            </a:r>
            <a:r>
              <a:rPr lang="en-IE" sz="2400" dirty="0">
                <a:latin typeface="Courier New" pitchFamily="49" charset="0"/>
              </a:rPr>
              <a:t> </a:t>
            </a:r>
            <a:r>
              <a:rPr lang="en-IE" sz="2400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sz="2400" dirty="0">
                <a:latin typeface="Courier New" pitchFamily="49" charset="0"/>
              </a:rPr>
              <a:t>(10),</a:t>
            </a:r>
          </a:p>
          <a:p>
            <a:pPr>
              <a:buFont typeface="Monotype Sorts" pitchFamily="2" charset="2"/>
              <a:buNone/>
            </a:pPr>
            <a:r>
              <a:rPr lang="en-IE" sz="2400" dirty="0">
                <a:latin typeface="Courier New" pitchFamily="49" charset="0"/>
              </a:rPr>
              <a:t>		model </a:t>
            </a:r>
            <a:r>
              <a:rPr lang="en-IE" sz="2400" b="1" dirty="0">
                <a:solidFill>
                  <a:schemeClr val="tx2"/>
                </a:solidFill>
                <a:latin typeface="Courier New" pitchFamily="49" charset="0"/>
              </a:rPr>
              <a:t>CHAR</a:t>
            </a:r>
            <a:r>
              <a:rPr lang="en-IE" sz="2400" dirty="0">
                <a:latin typeface="Courier New" pitchFamily="49" charset="0"/>
              </a:rPr>
              <a:t>(4),  	</a:t>
            </a:r>
          </a:p>
          <a:p>
            <a:pPr>
              <a:buFont typeface="Monotype Sorts" pitchFamily="2" charset="2"/>
              <a:buNone/>
            </a:pPr>
            <a:r>
              <a:rPr lang="en-IE" sz="2400" dirty="0">
                <a:latin typeface="Courier New" pitchFamily="49" charset="0"/>
              </a:rPr>
              <a:t>		quantity </a:t>
            </a:r>
            <a:r>
              <a:rPr lang="en-IE" sz="2400" b="1" dirty="0">
                <a:solidFill>
                  <a:schemeClr val="tx2"/>
                </a:solidFill>
                <a:latin typeface="Courier New" pitchFamily="49" charset="0"/>
              </a:rPr>
              <a:t>INTEGER</a:t>
            </a:r>
            <a:r>
              <a:rPr lang="en-IE" sz="2400" dirty="0">
                <a:latin typeface="Courier New" pitchFamily="49" charset="0"/>
              </a:rPr>
              <a:t>,</a:t>
            </a:r>
          </a:p>
          <a:p>
            <a:pPr>
              <a:buNone/>
            </a:pPr>
            <a:r>
              <a:rPr lang="en-IE" sz="2400" dirty="0">
                <a:latin typeface="Courier New" pitchFamily="49" charset="0"/>
              </a:rPr>
              <a:t>		day </a:t>
            </a:r>
            <a:r>
              <a:rPr lang="en-IE" sz="2400" b="1" dirty="0">
                <a:solidFill>
                  <a:schemeClr val="tx2"/>
                </a:solidFill>
                <a:latin typeface="Courier New" pitchFamily="49" charset="0"/>
              </a:rPr>
              <a:t>DATE</a:t>
            </a:r>
            <a:r>
              <a:rPr lang="en-IE" sz="2400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IE" sz="2400" dirty="0">
                <a:latin typeface="Courier New" pitchFamily="49" charset="0"/>
              </a:rPr>
              <a:t>		paid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REAL</a:t>
            </a:r>
            <a:r>
              <a:rPr lang="en-US" sz="2400" dirty="0">
                <a:latin typeface="Courier New" pitchFamily="49" charset="0"/>
              </a:rPr>
              <a:t>,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type_of_payment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VARCHAR</a:t>
            </a:r>
            <a:r>
              <a:rPr lang="en-US" sz="2400" dirty="0">
                <a:latin typeface="Courier New" pitchFamily="49" charset="0"/>
              </a:rPr>
              <a:t>(32),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		PRIMARY KEY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IE" sz="2400" dirty="0" err="1">
                <a:latin typeface="Courier New" pitchFamily="49" charset="0"/>
              </a:rPr>
              <a:t>customer_id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IE" sz="2400" dirty="0">
                <a:latin typeface="Courier New" pitchFamily="49" charset="0"/>
              </a:rPr>
              <a:t>model, day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sz="2400" dirty="0">
                <a:latin typeface="Courier New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63914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904624B-17ED-4AB6-8271-5C2031C3E6E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KEY vs. UNIQUE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sz="3600" dirty="0"/>
              <a:t>There can be only one PRIMARY KEY for a relation, but several UNIQUE attributes.</a:t>
            </a:r>
          </a:p>
          <a:p>
            <a:pPr marL="609600" indent="-609600">
              <a:spcBef>
                <a:spcPts val="1200"/>
              </a:spcBef>
              <a:buFont typeface="Monotype Sorts" pitchFamily="2" charset="2"/>
              <a:buAutoNum type="arabicPeriod"/>
            </a:pPr>
            <a:r>
              <a:rPr lang="en-US" sz="3600" dirty="0"/>
              <a:t>No attribute of a PRIMARY KEY can ever be NULL in any </a:t>
            </a:r>
            <a:r>
              <a:rPr lang="en-US" sz="3600" dirty="0" err="1"/>
              <a:t>tuple</a:t>
            </a:r>
            <a:r>
              <a:rPr lang="en-US" sz="3600" dirty="0"/>
              <a:t>.  But attributes declared UNIQUE may have NULL values, and there may be several </a:t>
            </a:r>
            <a:r>
              <a:rPr lang="en-US" sz="3600" dirty="0" err="1"/>
              <a:t>tuples</a:t>
            </a:r>
            <a:r>
              <a:rPr lang="en-US" sz="3600" dirty="0"/>
              <a:t> with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Altering and Deleting Relations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alter the schema of a relation:</a:t>
            </a:r>
          </a:p>
          <a:p>
            <a:pPr lvl="1"/>
            <a:r>
              <a:rPr lang="en-US" dirty="0"/>
              <a:t>ALTER TABLE Customers </a:t>
            </a:r>
            <a:br>
              <a:rPr lang="en-US" dirty="0"/>
            </a:br>
            <a:r>
              <a:rPr lang="en-US" dirty="0"/>
              <a:t>	ADD COLUMN dob DATE;</a:t>
            </a:r>
          </a:p>
          <a:p>
            <a:pPr lvl="1"/>
            <a:r>
              <a:rPr lang="en-US" dirty="0"/>
              <a:t>ALTER TABLE Customers </a:t>
            </a:r>
            <a:br>
              <a:rPr lang="en-US" dirty="0"/>
            </a:br>
            <a:r>
              <a:rPr lang="en-US" dirty="0"/>
              <a:t>	DROP COLUMN dob;</a:t>
            </a:r>
          </a:p>
          <a:p>
            <a:endParaRPr lang="en-US" dirty="0"/>
          </a:p>
          <a:p>
            <a:r>
              <a:rPr lang="en-US" dirty="0"/>
              <a:t>To delete a relation: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DROP TABLE &lt;name&gt;;</a:t>
            </a:r>
          </a:p>
        </p:txBody>
      </p:sp>
    </p:spTree>
    <p:extLst>
      <p:ext uri="{BB962C8B-B14F-4D97-AF65-F5344CB8AC3E}">
        <p14:creationId xmlns:p14="http://schemas.microsoft.com/office/powerpoint/2010/main" val="6609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D49AFAE-F9B9-45DF-A611-2389BC3D6E6B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SQL: General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is a very-high-level language.</a:t>
            </a:r>
          </a:p>
          <a:p>
            <a:pPr lvl="1"/>
            <a:r>
              <a:rPr lang="en-US" dirty="0"/>
              <a:t>Say “what to do” rather than “how to do it.”</a:t>
            </a:r>
          </a:p>
          <a:p>
            <a:pPr lvl="1"/>
            <a:r>
              <a:rPr lang="en-US" dirty="0"/>
              <a:t>Avoid a lot of data-manipulation details needed in procedural languages like C++ or Java.</a:t>
            </a:r>
          </a:p>
          <a:p>
            <a:r>
              <a:rPr lang="en-US" dirty="0"/>
              <a:t>Database management system figures out “best” way to execute query (called </a:t>
            </a:r>
            <a:r>
              <a:rPr lang="en-US" i="1" dirty="0"/>
              <a:t>query optimization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r>
              <a:rPr lang="en-US" dirty="0"/>
              <a:t>Latest version of the standard: </a:t>
            </a:r>
            <a:r>
              <a:rPr lang="en-IE" b="1" dirty="0"/>
              <a:t>SQL:2016</a:t>
            </a:r>
            <a:r>
              <a:rPr lang="en-IE" dirty="0"/>
              <a:t> or </a:t>
            </a:r>
            <a:r>
              <a:rPr lang="en-IE" b="1" dirty="0"/>
              <a:t>ISO/IEC 9075:2016</a:t>
            </a:r>
            <a:br>
              <a:rPr lang="en-IE" b="1" dirty="0"/>
            </a:br>
            <a:br>
              <a:rPr lang="en-IE" b="1" dirty="0"/>
            </a:br>
            <a:r>
              <a:rPr lang="en-IE" b="1" dirty="0">
                <a:hlinkClick r:id="rId2"/>
              </a:rPr>
              <a:t>https://www.iso.org/standard/63555.html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0CA59E6-09D1-43EA-A95E-048968239408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Running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All our SQL queries will be based on the following database schema.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Underline indicates primary key attributes.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  <a:p>
            <a:pPr marL="0" indent="0">
              <a:buNone/>
            </a:pPr>
            <a:r>
              <a:rPr lang="en-IE" sz="2300" dirty="0"/>
              <a:t>Products(maker, </a:t>
            </a:r>
            <a:r>
              <a:rPr lang="en-IE" sz="2300" u="sng" dirty="0"/>
              <a:t>model</a:t>
            </a:r>
            <a:r>
              <a:rPr lang="en-IE" sz="2300" dirty="0"/>
              <a:t>, type)</a:t>
            </a:r>
          </a:p>
          <a:p>
            <a:pPr marL="0" indent="0">
              <a:buNone/>
            </a:pPr>
            <a:r>
              <a:rPr lang="en-IE" sz="2300" dirty="0"/>
              <a:t>PCs(</a:t>
            </a:r>
            <a:r>
              <a:rPr lang="en-IE" sz="2300" u="sng" dirty="0"/>
              <a:t>model</a:t>
            </a:r>
            <a:r>
              <a:rPr lang="en-IE" sz="2300" dirty="0"/>
              <a:t>, speed, ram, </a:t>
            </a:r>
            <a:r>
              <a:rPr lang="en-IE" sz="2300" dirty="0" err="1"/>
              <a:t>hd</a:t>
            </a:r>
            <a:r>
              <a:rPr lang="en-IE" sz="2300" dirty="0"/>
              <a:t>, price)</a:t>
            </a:r>
          </a:p>
          <a:p>
            <a:pPr marL="0" indent="0">
              <a:buNone/>
            </a:pPr>
            <a:r>
              <a:rPr lang="en-IE" sz="2300" dirty="0"/>
              <a:t>Laptops(</a:t>
            </a:r>
            <a:r>
              <a:rPr lang="en-IE" sz="2300" u="sng" dirty="0"/>
              <a:t>model</a:t>
            </a:r>
            <a:r>
              <a:rPr lang="en-IE" sz="2300" dirty="0"/>
              <a:t>, speed, ram, </a:t>
            </a:r>
            <a:r>
              <a:rPr lang="en-IE" sz="2300" dirty="0" err="1"/>
              <a:t>hd</a:t>
            </a:r>
            <a:r>
              <a:rPr lang="en-IE" sz="2300" dirty="0"/>
              <a:t>, screen, price)</a:t>
            </a:r>
          </a:p>
          <a:p>
            <a:pPr marL="0" indent="0">
              <a:buNone/>
            </a:pPr>
            <a:r>
              <a:rPr lang="en-IE" sz="2300" dirty="0"/>
              <a:t>Printers(</a:t>
            </a:r>
            <a:r>
              <a:rPr lang="en-IE" sz="2300" u="sng" dirty="0"/>
              <a:t>model</a:t>
            </a:r>
            <a:r>
              <a:rPr lang="en-IE" sz="2300" dirty="0"/>
              <a:t>, </a:t>
            </a:r>
            <a:r>
              <a:rPr lang="en-IE" sz="2300" dirty="0" err="1"/>
              <a:t>color</a:t>
            </a:r>
            <a:r>
              <a:rPr lang="en-IE" sz="2300" dirty="0"/>
              <a:t>, type, price)</a:t>
            </a:r>
          </a:p>
          <a:p>
            <a:pPr marL="0" indent="0">
              <a:buNone/>
            </a:pPr>
            <a:br>
              <a:rPr lang="en-IE" sz="2300" dirty="0"/>
            </a:br>
            <a:r>
              <a:rPr lang="en-IE" sz="2300" dirty="0"/>
              <a:t>Customers(</a:t>
            </a:r>
            <a:r>
              <a:rPr lang="en-IE" sz="2300" dirty="0" err="1"/>
              <a:t>customer_id</a:t>
            </a:r>
            <a:r>
              <a:rPr lang="en-IE" sz="2300" dirty="0"/>
              <a:t>, </a:t>
            </a:r>
            <a:r>
              <a:rPr lang="en-IE" sz="2300" dirty="0" err="1"/>
              <a:t>firstname</a:t>
            </a:r>
            <a:r>
              <a:rPr lang="en-IE" sz="2300" dirty="0"/>
              <a:t>, </a:t>
            </a:r>
            <a:r>
              <a:rPr lang="en-IE" sz="2300" dirty="0" err="1"/>
              <a:t>lastname</a:t>
            </a:r>
            <a:r>
              <a:rPr lang="en-IE" sz="2300" dirty="0"/>
              <a:t>, city, address, email)</a:t>
            </a:r>
          </a:p>
          <a:p>
            <a:pPr marL="0" indent="0">
              <a:buNone/>
            </a:pPr>
            <a:r>
              <a:rPr lang="en-IE" sz="2300" dirty="0"/>
              <a:t>Sales(</a:t>
            </a:r>
            <a:r>
              <a:rPr lang="en-IE" sz="2300" dirty="0" err="1"/>
              <a:t>customer_id</a:t>
            </a:r>
            <a:r>
              <a:rPr lang="en-IE" sz="2300" dirty="0"/>
              <a:t>, model, quantity, </a:t>
            </a:r>
            <a:r>
              <a:rPr lang="en-IE" sz="2300" u="sng" dirty="0"/>
              <a:t>day</a:t>
            </a:r>
            <a:r>
              <a:rPr lang="en-IE" sz="2300" dirty="0"/>
              <a:t>, paid, </a:t>
            </a:r>
            <a:r>
              <a:rPr lang="en-IE" sz="2300" dirty="0" err="1"/>
              <a:t>type_of_payment</a:t>
            </a:r>
            <a:r>
              <a:rPr lang="en-IE" sz="2300" dirty="0"/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403648" y="5877272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51720" y="545400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3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67468E5-D282-42E0-BBC0-C8F591587F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86064"/>
              </p:ext>
            </p:extLst>
          </p:nvPr>
        </p:nvGraphicFramePr>
        <p:xfrm>
          <a:off x="683568" y="1916832"/>
          <a:ext cx="7848871" cy="4527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7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0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0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1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8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38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84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510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463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36119"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u="none" strike="noStrike" dirty="0">
                          <a:effectLst/>
                        </a:rPr>
                        <a:t>Products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b="1" u="none" strike="noStrike">
                          <a:effectLst/>
                        </a:rPr>
                        <a:t>PCs</a:t>
                      </a:r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b="1" u="none" strike="noStrike" dirty="0">
                          <a:effectLst/>
                        </a:rPr>
                        <a:t>Customers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maker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model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type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model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speed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ram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hd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price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 err="1">
                          <a:solidFill>
                            <a:srgbClr val="FF0000"/>
                          </a:solidFill>
                          <a:effectLst/>
                        </a:rPr>
                        <a:t>customer_id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firstname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lastname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city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address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email</a:t>
                      </a:r>
                      <a:endParaRPr lang="en-IE" sz="800" b="1" i="1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A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pc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2.66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2114.00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9999999999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Norah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Jones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Limerick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 Thomas St.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nj@yahoo.com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A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pc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1002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2.10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995.00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1234567890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Paul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Murphy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Cork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 O'Connell St.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NULL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A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1003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1003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1.42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478.00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1122334455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Ann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O'Brien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Dublin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 Jervis St.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aob@ul.ie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A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1004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649.00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1231231231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John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Doe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Limerick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NULL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NULL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A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2005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1005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3.20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630.00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9876543210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Jack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Murphy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Galway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101 O'Connell St.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jm@ul.ie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A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1006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3.20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1049.00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B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1007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b="1" u="none" strike="noStrike" dirty="0">
                          <a:effectLst/>
                        </a:rPr>
                        <a:t>Sales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B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1005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1008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770.00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 err="1">
                          <a:solidFill>
                            <a:srgbClr val="FF0000"/>
                          </a:solidFill>
                          <a:effectLst/>
                        </a:rPr>
                        <a:t>customer_id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model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quantity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day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paid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type_of_payment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B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1009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250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650.00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9999999999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1007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2013-12-20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459.00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credit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B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1010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770.00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1234567890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1902.60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 err="1">
                          <a:effectLst/>
                        </a:rPr>
                        <a:t>mastercard</a:t>
                      </a:r>
                      <a:r>
                        <a:rPr lang="en-IE" sz="800" u="none" strike="noStrike" dirty="0">
                          <a:effectLst/>
                        </a:rPr>
                        <a:t> credit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C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1011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1.86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959.00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9999999999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360.00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credit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1012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649.00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9876543210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1530.00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debit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1013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3.06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512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80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529.00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1122334455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2300.00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 err="1">
                          <a:effectLst/>
                        </a:rPr>
                        <a:t>mastercard</a:t>
                      </a:r>
                      <a:r>
                        <a:rPr lang="en-IE" sz="800" u="none" strike="noStrike" dirty="0">
                          <a:effectLst/>
                        </a:rPr>
                        <a:t> credit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1010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1231231231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1898.00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credit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b="1" u="none" strike="noStrike" dirty="0">
                          <a:effectLst/>
                        </a:rPr>
                        <a:t>Printers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1122334455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99.00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cash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D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3005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model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color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type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price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1231231231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239.00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cash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1011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3001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TRUE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ink-jet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99.00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9876543210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510.00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debit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3002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FALSE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laser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239.00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9876543210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2013-12-17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949.00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visa debit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1013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pc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3003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TRUE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laser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899.00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TRUE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ink-jet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800" b="1" u="none" strike="noStrike" dirty="0">
                          <a:effectLst/>
                        </a:rPr>
                        <a:t>Laptops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3005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FALSE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laser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120.00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sng" strike="noStrike" dirty="0">
                          <a:solidFill>
                            <a:srgbClr val="FF0000"/>
                          </a:solidFill>
                          <a:effectLst/>
                        </a:rPr>
                        <a:t>model</a:t>
                      </a:r>
                      <a:endParaRPr lang="en-IE" sz="800" b="1" i="0" u="sng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speed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ram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 err="1">
                          <a:effectLst/>
                        </a:rPr>
                        <a:t>hd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screen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b="1" u="none" strike="noStrike" dirty="0">
                          <a:effectLst/>
                        </a:rPr>
                        <a:t>price</a:t>
                      </a:r>
                      <a:endParaRPr lang="en-IE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TRUE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ink-jet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240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20.1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3673.00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TRUE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laser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1.73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80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17.0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949.00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60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15.4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549.00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E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E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rowSpan="7" gridSpan="6">
                  <a:txBody>
                    <a:bodyPr/>
                    <a:lstStyle/>
                    <a:p>
                      <a:pPr algn="l" fontAlgn="t"/>
                      <a:r>
                        <a:rPr lang="en-IE" sz="900" u="none" strike="noStrike" dirty="0">
                          <a:effectLst/>
                        </a:rPr>
                        <a:t>Attributes in red and also underlined are [part of] the primary key in each table. The attribute email in table Customers is unique. We assume that each customer has a unique email address. We also assume that for each model X purchased by customer Y there is one entry per day in table Sales.</a:t>
                      </a:r>
                      <a:endParaRPr lang="en-IE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7"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13.3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1150.00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1791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F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2005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2.16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17.0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2500.00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F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15.4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1700.00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G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laptop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1.83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120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13.3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1429.00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H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3006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1024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15.4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900.00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H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3007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printer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2009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1.60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512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80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14.1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680.00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6119"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noFill/>
                  </a:tcPr>
                </a:tc>
                <a:tc gridSpan="6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2010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2.00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2048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160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>
                          <a:effectLst/>
                        </a:rPr>
                        <a:t>15.4</a:t>
                      </a:r>
                      <a:endParaRPr lang="en-IE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800" u="none" strike="noStrike" dirty="0">
                          <a:effectLst/>
                        </a:rPr>
                        <a:t>2300.00</a:t>
                      </a:r>
                      <a:endParaRPr lang="en-I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672" marR="5672" marT="567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9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1. SQL as a Data Definition Language</a:t>
            </a:r>
          </a:p>
        </p:txBody>
      </p:sp>
    </p:spTree>
    <p:extLst>
      <p:ext uri="{BB962C8B-B14F-4D97-AF65-F5344CB8AC3E}">
        <p14:creationId xmlns:p14="http://schemas.microsoft.com/office/powerpoint/2010/main" val="163887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FAD3BAF-38E4-4C37-8B62-F798421C99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 as a Data-Definition Language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SQL is primarily a query language, for getting information from a database.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But SQL also includes a </a:t>
            </a:r>
            <a:r>
              <a:rPr lang="en-US" sz="3600" i="1" dirty="0">
                <a:solidFill>
                  <a:srgbClr val="FF0066"/>
                </a:solidFill>
              </a:rPr>
              <a:t>data-definition</a:t>
            </a:r>
            <a:r>
              <a:rPr lang="en-US" sz="3600" dirty="0"/>
              <a:t> component for describing database schemas.</a:t>
            </a:r>
          </a:p>
        </p:txBody>
      </p:sp>
    </p:spTree>
    <p:extLst>
      <p:ext uri="{BB962C8B-B14F-4D97-AF65-F5344CB8AC3E}">
        <p14:creationId xmlns:p14="http://schemas.microsoft.com/office/powerpoint/2010/main" val="4191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1A22DF6-2EC2-44E6-B81B-A8AC388958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66"/>
                </a:solidFill>
              </a:rPr>
              <a:t>Relation schema</a:t>
            </a:r>
            <a:r>
              <a:rPr lang="en-US" dirty="0"/>
              <a:t> = relation name and attribute list.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Optionally: types of attributes.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Database schema</a:t>
            </a:r>
            <a:r>
              <a:rPr lang="en-US" dirty="0"/>
              <a:t> = set of all relation schemas in the database.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Database</a:t>
            </a:r>
            <a:r>
              <a:rPr lang="en-US" dirty="0"/>
              <a:t> = collection of relations.</a:t>
            </a:r>
          </a:p>
        </p:txBody>
      </p:sp>
    </p:spTree>
    <p:extLst>
      <p:ext uri="{BB962C8B-B14F-4D97-AF65-F5344CB8AC3E}">
        <p14:creationId xmlns:p14="http://schemas.microsoft.com/office/powerpoint/2010/main" val="12633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(Declaring) a Relation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Simplest form is: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CREATE TABLE &lt;name&gt; (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&lt;list of </a:t>
            </a:r>
            <a:r>
              <a:rPr lang="en-US" b="1" i="1" dirty="0"/>
              <a:t>elements</a:t>
            </a:r>
            <a:r>
              <a:rPr lang="en-US" dirty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);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Most basic </a:t>
            </a:r>
            <a:r>
              <a:rPr lang="en-US" b="1" i="1" dirty="0"/>
              <a:t>element</a:t>
            </a:r>
            <a:r>
              <a:rPr lang="en-US" dirty="0"/>
              <a:t>: the name of an attribute and its type.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SQL names/identifiers must be </a:t>
            </a:r>
          </a:p>
          <a:p>
            <a:pPr lvl="1"/>
            <a:r>
              <a:rPr lang="en-US" dirty="0"/>
              <a:t>no longer than 128 characters</a:t>
            </a:r>
          </a:p>
          <a:p>
            <a:pPr lvl="1"/>
            <a:r>
              <a:rPr lang="en-US" dirty="0"/>
              <a:t>must start with a letter</a:t>
            </a:r>
          </a:p>
          <a:p>
            <a:pPr lvl="1"/>
            <a:r>
              <a:rPr lang="en-US" dirty="0"/>
              <a:t>cannot contain spaces</a:t>
            </a:r>
          </a:p>
        </p:txBody>
      </p:sp>
    </p:spTree>
    <p:extLst>
      <p:ext uri="{BB962C8B-B14F-4D97-AF65-F5344CB8AC3E}">
        <p14:creationId xmlns:p14="http://schemas.microsoft.com/office/powerpoint/2010/main" val="3699932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4029</TotalTime>
  <Words>1720</Words>
  <Application>Microsoft Office PowerPoint</Application>
  <PresentationFormat>On-screen Show (4:3)</PresentationFormat>
  <Paragraphs>546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Monotype Sorts</vt:lpstr>
      <vt:lpstr>Tahoma</vt:lpstr>
      <vt:lpstr>Times New Roman</vt:lpstr>
      <vt:lpstr>Verdana</vt:lpstr>
      <vt:lpstr>Wingdings</vt:lpstr>
      <vt:lpstr>Wingdings 2</vt:lpstr>
      <vt:lpstr>Median</vt:lpstr>
      <vt:lpstr>SQL (PART 1)</vt:lpstr>
      <vt:lpstr>Relational Database System</vt:lpstr>
      <vt:lpstr>SQL: General Information</vt:lpstr>
      <vt:lpstr>Our Running Example</vt:lpstr>
      <vt:lpstr>Example Database</vt:lpstr>
      <vt:lpstr>1. SQL as a Data Definition Language</vt:lpstr>
      <vt:lpstr>SQL as a Data-Definition Language</vt:lpstr>
      <vt:lpstr>Schemas</vt:lpstr>
      <vt:lpstr>Creating (Declaring) a Relation</vt:lpstr>
      <vt:lpstr>ISO SQL Data Types</vt:lpstr>
      <vt:lpstr>Example: Create Table</vt:lpstr>
      <vt:lpstr>Example: Create Table (contd.)</vt:lpstr>
      <vt:lpstr>Example: Create Table (contd.)</vt:lpstr>
      <vt:lpstr>SQL Values</vt:lpstr>
      <vt:lpstr>SQL Values (contd.)</vt:lpstr>
      <vt:lpstr>Declaring Keys</vt:lpstr>
      <vt:lpstr>Declaring Single-Attribute Keys</vt:lpstr>
      <vt:lpstr>Declaring Single-Attribute Keys (2)</vt:lpstr>
      <vt:lpstr>Declaring Multiattribute Keys</vt:lpstr>
      <vt:lpstr>Example: Multiattribute Key</vt:lpstr>
      <vt:lpstr>PRIMARY KEY vs. UNIQUE</vt:lpstr>
      <vt:lpstr>Altering and Deleting Relations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Nikola.Nikolov</cp:lastModifiedBy>
  <cp:revision>427</cp:revision>
  <cp:lastPrinted>2015-02-06T10:57:36Z</cp:lastPrinted>
  <dcterms:created xsi:type="dcterms:W3CDTF">2002-03-23T20:14:09Z</dcterms:created>
  <dcterms:modified xsi:type="dcterms:W3CDTF">2020-09-28T19:12:50Z</dcterms:modified>
</cp:coreProperties>
</file>