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8" r:id="rId3"/>
    <p:sldId id="299" r:id="rId4"/>
    <p:sldId id="259" r:id="rId5"/>
    <p:sldId id="300" r:id="rId6"/>
    <p:sldId id="260" r:id="rId7"/>
    <p:sldId id="266" r:id="rId8"/>
    <p:sldId id="268" r:id="rId9"/>
    <p:sldId id="269" r:id="rId10"/>
    <p:sldId id="270" r:id="rId11"/>
    <p:sldId id="301" r:id="rId12"/>
    <p:sldId id="305" r:id="rId13"/>
    <p:sldId id="303" r:id="rId14"/>
    <p:sldId id="276" r:id="rId15"/>
    <p:sldId id="302" r:id="rId16"/>
    <p:sldId id="306" r:id="rId17"/>
    <p:sldId id="304" r:id="rId18"/>
    <p:sldId id="273" r:id="rId19"/>
    <p:sldId id="280" r:id="rId20"/>
  </p:sldIdLst>
  <p:sldSz cx="9144000" cy="5143500" type="screen16x9"/>
  <p:notesSz cx="6858000" cy="9144000"/>
  <p:embeddedFontLst>
    <p:embeddedFont>
      <p:font typeface="Pathway Gothic One" charset="0"/>
      <p:regular r:id="rId22"/>
    </p:embeddedFont>
    <p:embeddedFont>
      <p:font typeface="Hind" charset="0"/>
      <p:regular r:id="rId23"/>
      <p:bold r:id="rId24"/>
    </p:embeddedFont>
    <p:embeddedFont>
      <p:font typeface="Oswald" charset="0"/>
      <p:regular r:id="rId25"/>
      <p:bold r:id="rId26"/>
    </p:embeddedFont>
    <p:embeddedFont>
      <p:font typeface="Fira Sans Extra Condensed Medium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C319E0-D143-439A-9BED-B8304FACD009}">
  <a:tblStyle styleId="{E9C319E0-D143-439A-9BED-B8304FACD0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00C452-7F62-4262-9FB8-AFAC41DA8F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2683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e0c27f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e0c27f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63894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e0c27f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e0c27f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4434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6fe0c27f6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6fe0c27f6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57198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77523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9262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fe0c27f6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fe0c27f6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fd58534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fd58534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806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fe0c27f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fe0c27f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5564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e0c27f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e0c27f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e0c27f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e0c27f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e0c27f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e0c27f6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fe0c27f6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6fe0c27f6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168279" y="292503"/>
            <a:ext cx="412825" cy="42310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581102" y="771181"/>
            <a:ext cx="241079" cy="24707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24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 rot="6859571" flipH="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08" name="Google Shape;108;p11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17" name="Google Shape;117;p1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 rot="-5400000" flipH="1">
            <a:off x="-211588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98" name="Google Shape;198;p18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8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18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8" r:id="rId5"/>
    <p:sldLayoutId id="2147483661" r:id="rId6"/>
    <p:sldLayoutId id="2147483662" r:id="rId7"/>
    <p:sldLayoutId id="2147483664" r:id="rId8"/>
    <p:sldLayoutId id="2147483665" r:id="rId9"/>
    <p:sldLayoutId id="2147483667" r:id="rId10"/>
    <p:sldLayoutId id="2147483668" r:id="rId11"/>
    <p:sldLayoutId id="2147483670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3290850" y="2968900"/>
            <a:ext cx="2562300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307900" y="1310648"/>
            <a:ext cx="4528200" cy="1060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PANDORA</a:t>
            </a:r>
            <a:endParaRPr sz="6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2358887" y="3294849"/>
            <a:ext cx="4393096" cy="349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Topic-  Pandemics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5"/>
          <p:cNvSpPr txBox="1">
            <a:spLocks noGrp="1"/>
          </p:cNvSpPr>
          <p:nvPr>
            <p:ph type="subTitle" idx="1"/>
          </p:nvPr>
        </p:nvSpPr>
        <p:spPr>
          <a:xfrm rot="-194" flipH="1">
            <a:off x="2259618" y="2266446"/>
            <a:ext cx="53214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do something till we come up with a vaccine. Lets see what all can we do instead of panicking or spreading this pandemic :  </a:t>
            </a:r>
            <a:endParaRPr dirty="0"/>
          </a:p>
        </p:txBody>
      </p:sp>
      <p:grpSp>
        <p:nvGrpSpPr>
          <p:cNvPr id="921" name="Google Shape;921;p45"/>
          <p:cNvGrpSpPr/>
          <p:nvPr/>
        </p:nvGrpSpPr>
        <p:grpSpPr>
          <a:xfrm>
            <a:off x="7842775" y="1827850"/>
            <a:ext cx="1317900" cy="1870500"/>
            <a:chOff x="7842775" y="1827850"/>
            <a:chExt cx="1317900" cy="1870500"/>
          </a:xfrm>
        </p:grpSpPr>
        <p:cxnSp>
          <p:nvCxnSpPr>
            <p:cNvPr id="922" name="Google Shape;922;p45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45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10;p39">
            <a:extLst>
              <a:ext uri="{FF2B5EF4-FFF2-40B4-BE49-F238E27FC236}">
                <a16:creationId xmlns="" xmlns:a16="http://schemas.microsoft.com/office/drawing/2014/main" id="{B715B973-F6AA-4C50-8193-B65A0990C1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072925" y="2737915"/>
            <a:ext cx="4252765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Instead of panicking over a common cold lets compare if you actually need medical attention. 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A476E9B-108F-444B-97DD-635B10FA9C86}"/>
              </a:ext>
            </a:extLst>
          </p:cNvPr>
          <p:cNvSpPr txBox="1"/>
          <p:nvPr/>
        </p:nvSpPr>
        <p:spPr>
          <a:xfrm>
            <a:off x="3873792" y="1855390"/>
            <a:ext cx="4143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athway Gothic One" panose="020B0604020202020204" charset="0"/>
              </a:rPr>
              <a:t>Symptoms</a:t>
            </a:r>
            <a:endParaRPr lang="en-US" sz="4800" dirty="0">
              <a:solidFill>
                <a:schemeClr val="accent5">
                  <a:lumMod val="20000"/>
                  <a:lumOff val="80000"/>
                </a:schemeClr>
              </a:solidFill>
              <a:latin typeface="Pathway Gothic One" panose="020B0604020202020204" charset="0"/>
            </a:endParaRPr>
          </a:p>
          <a:p>
            <a:endParaRPr lang="en-US" sz="4800" dirty="0">
              <a:solidFill>
                <a:schemeClr val="accent5">
                  <a:lumMod val="20000"/>
                  <a:lumOff val="80000"/>
                </a:schemeClr>
              </a:solidFill>
              <a:latin typeface="Pathway Gothic One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58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Common </a:t>
            </a:r>
            <a:r>
              <a:rPr lang="en-US" dirty="0" smtClean="0"/>
              <a:t>Symptoms</a:t>
            </a:r>
            <a:endParaRPr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Cold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"/>
          </p:nvPr>
        </p:nvSpPr>
        <p:spPr>
          <a:xfrm flipH="1">
            <a:off x="4786744" y="3811125"/>
            <a:ext cx="244532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Cold and shivering which often turns into pneumonia.</a:t>
            </a:r>
          </a:p>
        </p:txBody>
      </p:sp>
      <p:sp>
        <p:nvSpPr>
          <p:cNvPr id="477" name="Google Shape;477;p35"/>
          <p:cNvSpPr txBox="1">
            <a:spLocks noGrp="1"/>
          </p:cNvSpPr>
          <p:nvPr>
            <p:ph type="ctrTitle" idx="2"/>
          </p:nvPr>
        </p:nvSpPr>
        <p:spPr>
          <a:xfrm flipH="1">
            <a:off x="4649968" y="1734343"/>
            <a:ext cx="285661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Breathing Problem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3"/>
          </p:nvPr>
        </p:nvSpPr>
        <p:spPr>
          <a:xfrm flipH="1">
            <a:off x="5008994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Breath becomes heavy and difficult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ctrTitle" idx="4"/>
          </p:nvPr>
        </p:nvSpPr>
        <p:spPr>
          <a:xfrm flipH="1">
            <a:off x="2268430" y="339239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FEVER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5"/>
          </p:nvPr>
        </p:nvSpPr>
        <p:spPr>
          <a:xfrm flipH="1">
            <a:off x="1745672" y="3811125"/>
            <a:ext cx="282632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Mild to high fever 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Headache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7"/>
          </p:nvPr>
        </p:nvSpPr>
        <p:spPr>
          <a:xfrm flipH="1">
            <a:off x="1985108" y="2153075"/>
            <a:ext cx="2446774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Headache and body pain are one of the first symptoms. </a:t>
            </a:r>
            <a:endParaRPr dirty="0"/>
          </a:p>
        </p:txBody>
      </p:sp>
      <p:sp>
        <p:nvSpPr>
          <p:cNvPr id="483" name="Google Shape;483;p35"/>
          <p:cNvSpPr/>
          <p:nvPr/>
        </p:nvSpPr>
        <p:spPr>
          <a:xfrm>
            <a:off x="5686424" y="28090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568642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2887174" y="283514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288717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989351" y="2916817"/>
            <a:ext cx="373481" cy="362267"/>
            <a:chOff x="4859353" y="3355130"/>
            <a:chExt cx="373481" cy="362267"/>
          </a:xfrm>
        </p:grpSpPr>
        <p:sp>
          <p:nvSpPr>
            <p:cNvPr id="488" name="Google Shape;488;p35"/>
            <p:cNvSpPr/>
            <p:nvPr/>
          </p:nvSpPr>
          <p:spPr>
            <a:xfrm>
              <a:off x="4859353" y="3355130"/>
              <a:ext cx="373219" cy="362005"/>
            </a:xfrm>
            <a:custGeom>
              <a:avLst/>
              <a:gdLst/>
              <a:ahLst/>
              <a:cxnLst/>
              <a:rect l="l" t="t" r="r" b="b"/>
              <a:pathLst>
                <a:path w="14245" h="13817" extrusionOk="0">
                  <a:moveTo>
                    <a:pt x="11398" y="0"/>
                  </a:moveTo>
                  <a:cubicBezTo>
                    <a:pt x="11111" y="0"/>
                    <a:pt x="10823" y="110"/>
                    <a:pt x="10603" y="331"/>
                  </a:cubicBezTo>
                  <a:lnTo>
                    <a:pt x="6481" y="4462"/>
                  </a:lnTo>
                  <a:cubicBezTo>
                    <a:pt x="5685" y="5248"/>
                    <a:pt x="5081" y="6187"/>
                    <a:pt x="4679" y="7232"/>
                  </a:cubicBezTo>
                  <a:cubicBezTo>
                    <a:pt x="4410" y="7941"/>
                    <a:pt x="4037" y="8603"/>
                    <a:pt x="3576" y="9207"/>
                  </a:cubicBezTo>
                  <a:lnTo>
                    <a:pt x="2896" y="10012"/>
                  </a:lnTo>
                  <a:lnTo>
                    <a:pt x="586" y="12322"/>
                  </a:lnTo>
                  <a:cubicBezTo>
                    <a:pt x="1" y="12966"/>
                    <a:pt x="571" y="13816"/>
                    <a:pt x="1246" y="13816"/>
                  </a:cubicBezTo>
                  <a:cubicBezTo>
                    <a:pt x="1444" y="13816"/>
                    <a:pt x="1652" y="13743"/>
                    <a:pt x="1841" y="13568"/>
                  </a:cubicBezTo>
                  <a:lnTo>
                    <a:pt x="4152" y="11268"/>
                  </a:lnTo>
                  <a:cubicBezTo>
                    <a:pt x="4928" y="10472"/>
                    <a:pt x="5877" y="9859"/>
                    <a:pt x="6912" y="9466"/>
                  </a:cubicBezTo>
                  <a:cubicBezTo>
                    <a:pt x="7957" y="9073"/>
                    <a:pt x="8896" y="8459"/>
                    <a:pt x="9682" y="7673"/>
                  </a:cubicBezTo>
                  <a:lnTo>
                    <a:pt x="13814" y="3542"/>
                  </a:lnTo>
                  <a:cubicBezTo>
                    <a:pt x="14245" y="3101"/>
                    <a:pt x="14245" y="2392"/>
                    <a:pt x="13814" y="1951"/>
                  </a:cubicBezTo>
                  <a:lnTo>
                    <a:pt x="12194" y="331"/>
                  </a:lnTo>
                  <a:cubicBezTo>
                    <a:pt x="11973" y="110"/>
                    <a:pt x="11686" y="0"/>
                    <a:pt x="1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969497" y="3355627"/>
              <a:ext cx="263336" cy="251415"/>
            </a:xfrm>
            <a:custGeom>
              <a:avLst/>
              <a:gdLst/>
              <a:ahLst/>
              <a:cxnLst/>
              <a:rect l="l" t="t" r="r" b="b"/>
              <a:pathLst>
                <a:path w="10051" h="9596" extrusionOk="0">
                  <a:moveTo>
                    <a:pt x="7194" y="0"/>
                  </a:moveTo>
                  <a:cubicBezTo>
                    <a:pt x="6907" y="0"/>
                    <a:pt x="6619" y="110"/>
                    <a:pt x="6399" y="331"/>
                  </a:cubicBezTo>
                  <a:lnTo>
                    <a:pt x="2277" y="4453"/>
                  </a:lnTo>
                  <a:cubicBezTo>
                    <a:pt x="1481" y="5239"/>
                    <a:pt x="868" y="6188"/>
                    <a:pt x="475" y="7223"/>
                  </a:cubicBezTo>
                  <a:lnTo>
                    <a:pt x="456" y="7271"/>
                  </a:lnTo>
                  <a:cubicBezTo>
                    <a:pt x="1" y="8440"/>
                    <a:pt x="908" y="9595"/>
                    <a:pt x="2035" y="9595"/>
                  </a:cubicBezTo>
                  <a:cubicBezTo>
                    <a:pt x="2238" y="9595"/>
                    <a:pt x="2449" y="9557"/>
                    <a:pt x="2660" y="9475"/>
                  </a:cubicBezTo>
                  <a:lnTo>
                    <a:pt x="2708" y="9456"/>
                  </a:lnTo>
                  <a:cubicBezTo>
                    <a:pt x="3743" y="9054"/>
                    <a:pt x="4692" y="8440"/>
                    <a:pt x="5469" y="7654"/>
                  </a:cubicBezTo>
                  <a:lnTo>
                    <a:pt x="9600" y="3532"/>
                  </a:lnTo>
                  <a:cubicBezTo>
                    <a:pt x="10041" y="3091"/>
                    <a:pt x="10051" y="2382"/>
                    <a:pt x="9610" y="1951"/>
                  </a:cubicBezTo>
                  <a:lnTo>
                    <a:pt x="7990" y="331"/>
                  </a:lnTo>
                  <a:cubicBezTo>
                    <a:pt x="7769" y="110"/>
                    <a:pt x="7482" y="0"/>
                    <a:pt x="7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178809" y="3364038"/>
              <a:ext cx="12078" cy="12078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461" y="46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865641" y="3654098"/>
              <a:ext cx="65579" cy="63299"/>
            </a:xfrm>
            <a:custGeom>
              <a:avLst/>
              <a:gdLst/>
              <a:ahLst/>
              <a:cxnLst/>
              <a:rect l="l" t="t" r="r" b="b"/>
              <a:pathLst>
                <a:path w="2503" h="2416" extrusionOk="0">
                  <a:moveTo>
                    <a:pt x="1247" y="0"/>
                  </a:moveTo>
                  <a:lnTo>
                    <a:pt x="346" y="901"/>
                  </a:lnTo>
                  <a:cubicBezTo>
                    <a:pt x="1" y="1246"/>
                    <a:pt x="1" y="1812"/>
                    <a:pt x="346" y="2157"/>
                  </a:cubicBezTo>
                  <a:cubicBezTo>
                    <a:pt x="518" y="2330"/>
                    <a:pt x="746" y="2416"/>
                    <a:pt x="974" y="2416"/>
                  </a:cubicBezTo>
                  <a:cubicBezTo>
                    <a:pt x="1201" y="2416"/>
                    <a:pt x="1429" y="2330"/>
                    <a:pt x="1601" y="2157"/>
                  </a:cubicBezTo>
                  <a:lnTo>
                    <a:pt x="2502" y="1256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010160" y="3403076"/>
              <a:ext cx="178527" cy="165689"/>
            </a:xfrm>
            <a:custGeom>
              <a:avLst/>
              <a:gdLst/>
              <a:ahLst/>
              <a:cxnLst/>
              <a:rect l="l" t="t" r="r" b="b"/>
              <a:pathLst>
                <a:path w="6814" h="6324" extrusionOk="0">
                  <a:moveTo>
                    <a:pt x="5961" y="0"/>
                  </a:moveTo>
                  <a:cubicBezTo>
                    <a:pt x="5822" y="0"/>
                    <a:pt x="5676" y="56"/>
                    <a:pt x="5546" y="188"/>
                  </a:cubicBezTo>
                  <a:lnTo>
                    <a:pt x="428" y="5297"/>
                  </a:lnTo>
                  <a:cubicBezTo>
                    <a:pt x="1" y="5731"/>
                    <a:pt x="393" y="6323"/>
                    <a:pt x="855" y="6323"/>
                  </a:cubicBezTo>
                  <a:cubicBezTo>
                    <a:pt x="994" y="6323"/>
                    <a:pt x="1140" y="6269"/>
                    <a:pt x="1271" y="6140"/>
                  </a:cubicBezTo>
                  <a:lnTo>
                    <a:pt x="5623" y="1779"/>
                  </a:lnTo>
                  <a:lnTo>
                    <a:pt x="6380" y="1022"/>
                  </a:lnTo>
                  <a:cubicBezTo>
                    <a:pt x="6814" y="596"/>
                    <a:pt x="6419" y="0"/>
                    <a:pt x="5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115274" y="3375592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0" y="973"/>
                    <a:pt x="652" y="1000"/>
                    <a:pt x="724" y="1000"/>
                  </a:cubicBezTo>
                  <a:cubicBezTo>
                    <a:pt x="796" y="1000"/>
                    <a:pt x="868" y="973"/>
                    <a:pt x="921" y="920"/>
                  </a:cubicBezTo>
                  <a:cubicBezTo>
                    <a:pt x="1036" y="805"/>
                    <a:pt x="1036" y="633"/>
                    <a:pt x="921" y="518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94681" y="3396185"/>
              <a:ext cx="27143" cy="262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403" y="0"/>
                  </a:moveTo>
                  <a:lnTo>
                    <a:pt x="1" y="403"/>
                  </a:lnTo>
                  <a:lnTo>
                    <a:pt x="528" y="920"/>
                  </a:lnTo>
                  <a:cubicBezTo>
                    <a:pt x="580" y="973"/>
                    <a:pt x="650" y="1000"/>
                    <a:pt x="721" y="1000"/>
                  </a:cubicBezTo>
                  <a:cubicBezTo>
                    <a:pt x="791" y="1000"/>
                    <a:pt x="863" y="973"/>
                    <a:pt x="921" y="920"/>
                  </a:cubicBezTo>
                  <a:cubicBezTo>
                    <a:pt x="1036" y="815"/>
                    <a:pt x="1036" y="633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74088" y="3416778"/>
              <a:ext cx="29344" cy="26357"/>
            </a:xfrm>
            <a:custGeom>
              <a:avLst/>
              <a:gdLst/>
              <a:ahLst/>
              <a:cxnLst/>
              <a:rect l="l" t="t" r="r" b="b"/>
              <a:pathLst>
                <a:path w="1120" h="1006" extrusionOk="0">
                  <a:moveTo>
                    <a:pt x="403" y="0"/>
                  </a:moveTo>
                  <a:lnTo>
                    <a:pt x="1" y="393"/>
                  </a:lnTo>
                  <a:lnTo>
                    <a:pt x="528" y="920"/>
                  </a:lnTo>
                  <a:cubicBezTo>
                    <a:pt x="587" y="980"/>
                    <a:pt x="654" y="1005"/>
                    <a:pt x="719" y="1005"/>
                  </a:cubicBezTo>
                  <a:cubicBezTo>
                    <a:pt x="933" y="1005"/>
                    <a:pt x="1120" y="727"/>
                    <a:pt x="921" y="527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053495" y="3437371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6" y="973"/>
                    <a:pt x="648" y="999"/>
                    <a:pt x="719" y="999"/>
                  </a:cubicBezTo>
                  <a:cubicBezTo>
                    <a:pt x="791" y="999"/>
                    <a:pt x="863" y="973"/>
                    <a:pt x="921" y="920"/>
                  </a:cubicBezTo>
                  <a:cubicBezTo>
                    <a:pt x="1026" y="815"/>
                    <a:pt x="1026" y="633"/>
                    <a:pt x="92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032901" y="3457965"/>
              <a:ext cx="26907" cy="26200"/>
            </a:xfrm>
            <a:custGeom>
              <a:avLst/>
              <a:gdLst/>
              <a:ahLst/>
              <a:cxnLst/>
              <a:rect l="l" t="t" r="r" b="b"/>
              <a:pathLst>
                <a:path w="1027" h="1000" extrusionOk="0">
                  <a:moveTo>
                    <a:pt x="394" y="0"/>
                  </a:moveTo>
                  <a:lnTo>
                    <a:pt x="1" y="403"/>
                  </a:lnTo>
                  <a:lnTo>
                    <a:pt x="518" y="920"/>
                  </a:lnTo>
                  <a:cubicBezTo>
                    <a:pt x="571" y="973"/>
                    <a:pt x="643" y="999"/>
                    <a:pt x="715" y="999"/>
                  </a:cubicBezTo>
                  <a:cubicBezTo>
                    <a:pt x="787" y="999"/>
                    <a:pt x="858" y="973"/>
                    <a:pt x="911" y="920"/>
                  </a:cubicBezTo>
                  <a:cubicBezTo>
                    <a:pt x="1026" y="815"/>
                    <a:pt x="1026" y="633"/>
                    <a:pt x="911" y="52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13304" y="3478794"/>
              <a:ext cx="25912" cy="26148"/>
            </a:xfrm>
            <a:custGeom>
              <a:avLst/>
              <a:gdLst/>
              <a:ahLst/>
              <a:cxnLst/>
              <a:rect l="l" t="t" r="r" b="b"/>
              <a:pathLst>
                <a:path w="989" h="998" extrusionOk="0">
                  <a:moveTo>
                    <a:pt x="365" y="1"/>
                  </a:moveTo>
                  <a:cubicBezTo>
                    <a:pt x="241" y="145"/>
                    <a:pt x="116" y="288"/>
                    <a:pt x="1" y="432"/>
                  </a:cubicBezTo>
                  <a:lnTo>
                    <a:pt x="480" y="911"/>
                  </a:lnTo>
                  <a:cubicBezTo>
                    <a:pt x="538" y="969"/>
                    <a:pt x="610" y="998"/>
                    <a:pt x="681" y="998"/>
                  </a:cubicBezTo>
                  <a:cubicBezTo>
                    <a:pt x="753" y="998"/>
                    <a:pt x="825" y="969"/>
                    <a:pt x="883" y="911"/>
                  </a:cubicBezTo>
                  <a:cubicBezTo>
                    <a:pt x="988" y="806"/>
                    <a:pt x="988" y="624"/>
                    <a:pt x="883" y="518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5791988" y="2916959"/>
            <a:ext cx="366695" cy="361979"/>
            <a:chOff x="6644201" y="3355496"/>
            <a:chExt cx="366695" cy="361979"/>
          </a:xfrm>
        </p:grpSpPr>
        <p:sp>
          <p:nvSpPr>
            <p:cNvPr id="500" name="Google Shape;500;p35"/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7341;p67">
            <a:extLst>
              <a:ext uri="{FF2B5EF4-FFF2-40B4-BE49-F238E27FC236}">
                <a16:creationId xmlns="" xmlns:a16="http://schemas.microsoft.com/office/drawing/2014/main" id="{84DA10C6-3E0F-4E1E-B80A-E544A4F8E5A3}"/>
              </a:ext>
            </a:extLst>
          </p:cNvPr>
          <p:cNvGrpSpPr/>
          <p:nvPr/>
        </p:nvGrpSpPr>
        <p:grpSpPr>
          <a:xfrm>
            <a:off x="5791988" y="1299045"/>
            <a:ext cx="347135" cy="361109"/>
            <a:chOff x="6202705" y="1525453"/>
            <a:chExt cx="364180" cy="312461"/>
          </a:xfrm>
        </p:grpSpPr>
        <p:sp>
          <p:nvSpPr>
            <p:cNvPr id="70" name="Google Shape;7342;p67">
              <a:extLst>
                <a:ext uri="{FF2B5EF4-FFF2-40B4-BE49-F238E27FC236}">
                  <a16:creationId xmlns="" xmlns:a16="http://schemas.microsoft.com/office/drawing/2014/main" id="{AB087DDF-BDAE-46A1-9470-58ED7A775F41}"/>
                </a:ext>
              </a:extLst>
            </p:cNvPr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343;p67">
              <a:extLst>
                <a:ext uri="{FF2B5EF4-FFF2-40B4-BE49-F238E27FC236}">
                  <a16:creationId xmlns="" xmlns:a16="http://schemas.microsoft.com/office/drawing/2014/main" id="{ACE1421D-2532-495A-AD79-C4CBBD253B80}"/>
                </a:ext>
              </a:extLst>
            </p:cNvPr>
            <p:cNvSpPr/>
            <p:nvPr/>
          </p:nvSpPr>
          <p:spPr>
            <a:xfrm>
              <a:off x="6454592" y="1616891"/>
              <a:ext cx="112031" cy="221023"/>
            </a:xfrm>
            <a:custGeom>
              <a:avLst/>
              <a:gdLst/>
              <a:ahLst/>
              <a:cxnLst/>
              <a:rect l="l" t="t" r="r" b="b"/>
              <a:pathLst>
                <a:path w="4276" h="8436" extrusionOk="0">
                  <a:moveTo>
                    <a:pt x="662" y="0"/>
                  </a:moveTo>
                  <a:cubicBezTo>
                    <a:pt x="432" y="10"/>
                    <a:pt x="211" y="48"/>
                    <a:pt x="0" y="125"/>
                  </a:cubicBezTo>
                  <a:cubicBezTo>
                    <a:pt x="77" y="153"/>
                    <a:pt x="154" y="192"/>
                    <a:pt x="231" y="240"/>
                  </a:cubicBezTo>
                  <a:cubicBezTo>
                    <a:pt x="2186" y="1534"/>
                    <a:pt x="2589" y="4630"/>
                    <a:pt x="3020" y="7822"/>
                  </a:cubicBezTo>
                  <a:cubicBezTo>
                    <a:pt x="3058" y="8148"/>
                    <a:pt x="2809" y="8435"/>
                    <a:pt x="2483" y="8435"/>
                  </a:cubicBezTo>
                  <a:lnTo>
                    <a:pt x="3700" y="8435"/>
                  </a:lnTo>
                  <a:cubicBezTo>
                    <a:pt x="4026" y="8435"/>
                    <a:pt x="4276" y="8148"/>
                    <a:pt x="4237" y="7822"/>
                  </a:cubicBezTo>
                  <a:cubicBezTo>
                    <a:pt x="3806" y="4630"/>
                    <a:pt x="3403" y="1534"/>
                    <a:pt x="1448" y="240"/>
                  </a:cubicBezTo>
                  <a:cubicBezTo>
                    <a:pt x="1218" y="86"/>
                    <a:pt x="940" y="0"/>
                    <a:pt x="662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344;p67">
              <a:extLst>
                <a:ext uri="{FF2B5EF4-FFF2-40B4-BE49-F238E27FC236}">
                  <a16:creationId xmlns="" xmlns:a16="http://schemas.microsoft.com/office/drawing/2014/main" id="{5525CDD5-8DBE-4EEC-9B56-B7E9B6ECCF8A}"/>
                </a:ext>
              </a:extLst>
            </p:cNvPr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45;p67">
              <a:extLst>
                <a:ext uri="{FF2B5EF4-FFF2-40B4-BE49-F238E27FC236}">
                  <a16:creationId xmlns="" xmlns:a16="http://schemas.microsoft.com/office/drawing/2014/main" id="{CC5E291E-22E2-42FA-9506-D40623DC0DEC}"/>
                </a:ext>
              </a:extLst>
            </p:cNvPr>
            <p:cNvSpPr/>
            <p:nvPr/>
          </p:nvSpPr>
          <p:spPr>
            <a:xfrm>
              <a:off x="6202705" y="1616891"/>
              <a:ext cx="112031" cy="221023"/>
            </a:xfrm>
            <a:custGeom>
              <a:avLst/>
              <a:gdLst/>
              <a:ahLst/>
              <a:cxnLst/>
              <a:rect l="l" t="t" r="r" b="b"/>
              <a:pathLst>
                <a:path w="4276" h="8436" extrusionOk="0">
                  <a:moveTo>
                    <a:pt x="3624" y="0"/>
                  </a:moveTo>
                  <a:cubicBezTo>
                    <a:pt x="3336" y="0"/>
                    <a:pt x="306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1793" y="8435"/>
                  </a:lnTo>
                  <a:cubicBezTo>
                    <a:pt x="1467" y="8435"/>
                    <a:pt x="1218" y="8148"/>
                    <a:pt x="1266" y="7822"/>
                  </a:cubicBezTo>
                  <a:cubicBezTo>
                    <a:pt x="1687" y="4630"/>
                    <a:pt x="2100" y="1534"/>
                    <a:pt x="4045" y="240"/>
                  </a:cubicBezTo>
                  <a:cubicBezTo>
                    <a:pt x="4122" y="192"/>
                    <a:pt x="4199" y="153"/>
                    <a:pt x="4275" y="125"/>
                  </a:cubicBezTo>
                  <a:cubicBezTo>
                    <a:pt x="4065" y="48"/>
                    <a:pt x="3844" y="10"/>
                    <a:pt x="3624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346;p67">
              <a:extLst>
                <a:ext uri="{FF2B5EF4-FFF2-40B4-BE49-F238E27FC236}">
                  <a16:creationId xmlns="" xmlns:a16="http://schemas.microsoft.com/office/drawing/2014/main" id="{013E0AD9-9B43-44D2-A8F3-AFE8E72CBB45}"/>
                </a:ext>
              </a:extLst>
            </p:cNvPr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347;p67">
              <a:extLst>
                <a:ext uri="{FF2B5EF4-FFF2-40B4-BE49-F238E27FC236}">
                  <a16:creationId xmlns="" xmlns:a16="http://schemas.microsoft.com/office/drawing/2014/main" id="{AC88B31A-AD45-42F5-9C0F-CB5706C30530}"/>
                </a:ext>
              </a:extLst>
            </p:cNvPr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48;p67">
              <a:extLst>
                <a:ext uri="{FF2B5EF4-FFF2-40B4-BE49-F238E27FC236}">
                  <a16:creationId xmlns="" xmlns:a16="http://schemas.microsoft.com/office/drawing/2014/main" id="{56EE0A88-1863-4ED3-B59F-D26ED6DE4A64}"/>
                </a:ext>
              </a:extLst>
            </p:cNvPr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rgbClr val="B8C1C8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624;p67">
            <a:extLst>
              <a:ext uri="{FF2B5EF4-FFF2-40B4-BE49-F238E27FC236}">
                <a16:creationId xmlns="" xmlns:a16="http://schemas.microsoft.com/office/drawing/2014/main" id="{B5CDB9BE-81C4-4169-AE56-DCCA491D7F08}"/>
              </a:ext>
            </a:extLst>
          </p:cNvPr>
          <p:cNvGrpSpPr/>
          <p:nvPr/>
        </p:nvGrpSpPr>
        <p:grpSpPr>
          <a:xfrm>
            <a:off x="3005797" y="1294554"/>
            <a:ext cx="320478" cy="362110"/>
            <a:chOff x="6203465" y="2891206"/>
            <a:chExt cx="320478" cy="362110"/>
          </a:xfrm>
          <a:solidFill>
            <a:schemeClr val="tx2"/>
          </a:solidFill>
        </p:grpSpPr>
        <p:sp>
          <p:nvSpPr>
            <p:cNvPr id="78" name="Google Shape;7625;p67">
              <a:extLst>
                <a:ext uri="{FF2B5EF4-FFF2-40B4-BE49-F238E27FC236}">
                  <a16:creationId xmlns="" xmlns:a16="http://schemas.microsoft.com/office/drawing/2014/main" id="{B041FE3B-996D-4B05-9050-27DA23ECC3C5}"/>
                </a:ext>
              </a:extLst>
            </p:cNvPr>
            <p:cNvSpPr/>
            <p:nvPr/>
          </p:nvSpPr>
          <p:spPr>
            <a:xfrm>
              <a:off x="6203465" y="2902158"/>
              <a:ext cx="320478" cy="351159"/>
            </a:xfrm>
            <a:custGeom>
              <a:avLst/>
              <a:gdLst/>
              <a:ahLst/>
              <a:cxnLst/>
              <a:rect l="l" t="t" r="r" b="b"/>
              <a:pathLst>
                <a:path w="12232" h="13403" extrusionOk="0">
                  <a:moveTo>
                    <a:pt x="6261" y="1"/>
                  </a:moveTo>
                  <a:cubicBezTo>
                    <a:pt x="4487" y="1"/>
                    <a:pt x="2747" y="875"/>
                    <a:pt x="1716" y="2484"/>
                  </a:cubicBezTo>
                  <a:lnTo>
                    <a:pt x="1400" y="3050"/>
                  </a:lnTo>
                  <a:cubicBezTo>
                    <a:pt x="1054" y="3778"/>
                    <a:pt x="872" y="4574"/>
                    <a:pt x="872" y="5389"/>
                  </a:cubicBezTo>
                  <a:cubicBezTo>
                    <a:pt x="882" y="5734"/>
                    <a:pt x="920" y="6079"/>
                    <a:pt x="968" y="6424"/>
                  </a:cubicBezTo>
                  <a:lnTo>
                    <a:pt x="173" y="7833"/>
                  </a:lnTo>
                  <a:cubicBezTo>
                    <a:pt x="0" y="8140"/>
                    <a:pt x="134" y="8542"/>
                    <a:pt x="470" y="8686"/>
                  </a:cubicBezTo>
                  <a:lnTo>
                    <a:pt x="1428" y="9079"/>
                  </a:lnTo>
                  <a:lnTo>
                    <a:pt x="1428" y="10680"/>
                  </a:lnTo>
                  <a:cubicBezTo>
                    <a:pt x="1428" y="11245"/>
                    <a:pt x="1879" y="11696"/>
                    <a:pt x="2444" y="11696"/>
                  </a:cubicBezTo>
                  <a:lnTo>
                    <a:pt x="3767" y="11696"/>
                  </a:lnTo>
                  <a:lnTo>
                    <a:pt x="3767" y="12894"/>
                  </a:lnTo>
                  <a:cubicBezTo>
                    <a:pt x="3758" y="13172"/>
                    <a:pt x="3997" y="13402"/>
                    <a:pt x="4275" y="13402"/>
                  </a:cubicBezTo>
                  <a:lnTo>
                    <a:pt x="8531" y="13402"/>
                  </a:lnTo>
                  <a:cubicBezTo>
                    <a:pt x="8537" y="13402"/>
                    <a:pt x="8543" y="13402"/>
                    <a:pt x="8548" y="13402"/>
                  </a:cubicBezTo>
                  <a:cubicBezTo>
                    <a:pt x="8837" y="13402"/>
                    <a:pt x="9068" y="13167"/>
                    <a:pt x="9068" y="12885"/>
                  </a:cubicBezTo>
                  <a:lnTo>
                    <a:pt x="9068" y="10862"/>
                  </a:lnTo>
                  <a:cubicBezTo>
                    <a:pt x="9068" y="10344"/>
                    <a:pt x="9298" y="9865"/>
                    <a:pt x="9691" y="9539"/>
                  </a:cubicBezTo>
                  <a:cubicBezTo>
                    <a:pt x="11704" y="7871"/>
                    <a:pt x="12231" y="4996"/>
                    <a:pt x="10947" y="2724"/>
                  </a:cubicBezTo>
                  <a:lnTo>
                    <a:pt x="10947" y="2724"/>
                  </a:lnTo>
                  <a:lnTo>
                    <a:pt x="8589" y="3510"/>
                  </a:lnTo>
                  <a:cubicBezTo>
                    <a:pt x="8584" y="3511"/>
                    <a:pt x="8580" y="3511"/>
                    <a:pt x="8576" y="3511"/>
                  </a:cubicBezTo>
                  <a:cubicBezTo>
                    <a:pt x="8507" y="3511"/>
                    <a:pt x="8467" y="3440"/>
                    <a:pt x="8512" y="3385"/>
                  </a:cubicBezTo>
                  <a:lnTo>
                    <a:pt x="10228" y="1890"/>
                  </a:lnTo>
                  <a:lnTo>
                    <a:pt x="8982" y="1095"/>
                  </a:lnTo>
                  <a:lnTo>
                    <a:pt x="9298" y="941"/>
                  </a:lnTo>
                  <a:cubicBezTo>
                    <a:pt x="8366" y="305"/>
                    <a:pt x="7308" y="1"/>
                    <a:pt x="626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26;p67">
              <a:extLst>
                <a:ext uri="{FF2B5EF4-FFF2-40B4-BE49-F238E27FC236}">
                  <a16:creationId xmlns="" xmlns:a16="http://schemas.microsoft.com/office/drawing/2014/main" id="{52925D82-8EA6-488A-85B4-AD82AE2F60B0}"/>
                </a:ext>
              </a:extLst>
            </p:cNvPr>
            <p:cNvSpPr/>
            <p:nvPr/>
          </p:nvSpPr>
          <p:spPr>
            <a:xfrm>
              <a:off x="6286833" y="2902132"/>
              <a:ext cx="184867" cy="71159"/>
            </a:xfrm>
            <a:custGeom>
              <a:avLst/>
              <a:gdLst/>
              <a:ahLst/>
              <a:cxnLst/>
              <a:rect l="l" t="t" r="r" b="b"/>
              <a:pathLst>
                <a:path w="7056" h="2716" extrusionOk="0">
                  <a:moveTo>
                    <a:pt x="3083" y="0"/>
                  </a:moveTo>
                  <a:cubicBezTo>
                    <a:pt x="2005" y="0"/>
                    <a:pt x="928" y="324"/>
                    <a:pt x="0" y="971"/>
                  </a:cubicBezTo>
                  <a:cubicBezTo>
                    <a:pt x="467" y="854"/>
                    <a:pt x="951" y="788"/>
                    <a:pt x="1436" y="788"/>
                  </a:cubicBezTo>
                  <a:cubicBezTo>
                    <a:pt x="1469" y="788"/>
                    <a:pt x="1501" y="788"/>
                    <a:pt x="1534" y="789"/>
                  </a:cubicBezTo>
                  <a:cubicBezTo>
                    <a:pt x="1546" y="789"/>
                    <a:pt x="1557" y="789"/>
                    <a:pt x="1569" y="789"/>
                  </a:cubicBezTo>
                  <a:cubicBezTo>
                    <a:pt x="3282" y="789"/>
                    <a:pt x="4916" y="1487"/>
                    <a:pt x="6116" y="2715"/>
                  </a:cubicBezTo>
                  <a:lnTo>
                    <a:pt x="7055" y="1891"/>
                  </a:lnTo>
                  <a:lnTo>
                    <a:pt x="5819" y="1096"/>
                  </a:lnTo>
                  <a:lnTo>
                    <a:pt x="6125" y="942"/>
                  </a:lnTo>
                  <a:cubicBezTo>
                    <a:pt x="5207" y="314"/>
                    <a:pt x="4145" y="0"/>
                    <a:pt x="308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27;p67">
              <a:extLst>
                <a:ext uri="{FF2B5EF4-FFF2-40B4-BE49-F238E27FC236}">
                  <a16:creationId xmlns="" xmlns:a16="http://schemas.microsoft.com/office/drawing/2014/main" id="{9A08F67E-E870-4F8D-ABC2-1C58CF47BE93}"/>
                </a:ext>
              </a:extLst>
            </p:cNvPr>
            <p:cNvSpPr/>
            <p:nvPr/>
          </p:nvSpPr>
          <p:spPr>
            <a:xfrm>
              <a:off x="6457107" y="2973265"/>
              <a:ext cx="57771" cy="131865"/>
            </a:xfrm>
            <a:custGeom>
              <a:avLst/>
              <a:gdLst/>
              <a:ahLst/>
              <a:cxnLst/>
              <a:rect l="l" t="t" r="r" b="b"/>
              <a:pathLst>
                <a:path w="2205" h="5033" extrusionOk="0">
                  <a:moveTo>
                    <a:pt x="1266" y="0"/>
                  </a:moveTo>
                  <a:lnTo>
                    <a:pt x="0" y="422"/>
                  </a:lnTo>
                  <a:cubicBezTo>
                    <a:pt x="940" y="1572"/>
                    <a:pt x="1448" y="3001"/>
                    <a:pt x="1448" y="4486"/>
                  </a:cubicBezTo>
                  <a:cubicBezTo>
                    <a:pt x="1448" y="4669"/>
                    <a:pt x="1438" y="4851"/>
                    <a:pt x="1419" y="5033"/>
                  </a:cubicBezTo>
                  <a:cubicBezTo>
                    <a:pt x="2205" y="3432"/>
                    <a:pt x="2147" y="1553"/>
                    <a:pt x="12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28;p67">
              <a:extLst>
                <a:ext uri="{FF2B5EF4-FFF2-40B4-BE49-F238E27FC236}">
                  <a16:creationId xmlns="" xmlns:a16="http://schemas.microsoft.com/office/drawing/2014/main" id="{A87A637B-9B57-447F-B4E2-5EE9FA82CAFB}"/>
                </a:ext>
              </a:extLst>
            </p:cNvPr>
            <p:cNvSpPr/>
            <p:nvPr/>
          </p:nvSpPr>
          <p:spPr>
            <a:xfrm>
              <a:off x="6423807" y="2891206"/>
              <a:ext cx="97988" cy="103752"/>
            </a:xfrm>
            <a:custGeom>
              <a:avLst/>
              <a:gdLst/>
              <a:ahLst/>
              <a:cxnLst/>
              <a:rect l="l" t="t" r="r" b="b"/>
              <a:pathLst>
                <a:path w="3740" h="3960" extrusionOk="0">
                  <a:moveTo>
                    <a:pt x="3672" y="1"/>
                  </a:moveTo>
                  <a:cubicBezTo>
                    <a:pt x="3665" y="1"/>
                    <a:pt x="3657" y="3"/>
                    <a:pt x="3648" y="8"/>
                  </a:cubicBezTo>
                  <a:lnTo>
                    <a:pt x="648" y="1388"/>
                  </a:lnTo>
                  <a:cubicBezTo>
                    <a:pt x="485" y="1474"/>
                    <a:pt x="466" y="1695"/>
                    <a:pt x="619" y="1800"/>
                  </a:cubicBezTo>
                  <a:lnTo>
                    <a:pt x="1482" y="2366"/>
                  </a:lnTo>
                  <a:cubicBezTo>
                    <a:pt x="1559" y="2414"/>
                    <a:pt x="1568" y="2529"/>
                    <a:pt x="1501" y="2586"/>
                  </a:cubicBezTo>
                  <a:lnTo>
                    <a:pt x="35" y="3861"/>
                  </a:lnTo>
                  <a:cubicBezTo>
                    <a:pt x="1" y="3895"/>
                    <a:pt x="27" y="3960"/>
                    <a:pt x="74" y="3960"/>
                  </a:cubicBezTo>
                  <a:cubicBezTo>
                    <a:pt x="80" y="3960"/>
                    <a:pt x="86" y="3959"/>
                    <a:pt x="92" y="3957"/>
                  </a:cubicBezTo>
                  <a:lnTo>
                    <a:pt x="3505" y="2816"/>
                  </a:lnTo>
                  <a:cubicBezTo>
                    <a:pt x="3687" y="2749"/>
                    <a:pt x="3716" y="2519"/>
                    <a:pt x="3572" y="2404"/>
                  </a:cubicBezTo>
                  <a:lnTo>
                    <a:pt x="2652" y="1733"/>
                  </a:lnTo>
                  <a:cubicBezTo>
                    <a:pt x="2594" y="1685"/>
                    <a:pt x="2575" y="1599"/>
                    <a:pt x="2623" y="1541"/>
                  </a:cubicBezTo>
                  <a:lnTo>
                    <a:pt x="3716" y="84"/>
                  </a:lnTo>
                  <a:cubicBezTo>
                    <a:pt x="3739" y="52"/>
                    <a:pt x="3710" y="1"/>
                    <a:pt x="3672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29;p67">
              <a:extLst>
                <a:ext uri="{FF2B5EF4-FFF2-40B4-BE49-F238E27FC236}">
                  <a16:creationId xmlns="" xmlns:a16="http://schemas.microsoft.com/office/drawing/2014/main" id="{14408074-25B3-492C-8CFB-99D6ACCCBAE0}"/>
                </a:ext>
              </a:extLst>
            </p:cNvPr>
            <p:cNvSpPr/>
            <p:nvPr/>
          </p:nvSpPr>
          <p:spPr>
            <a:xfrm>
              <a:off x="6396087" y="2978085"/>
              <a:ext cx="33405" cy="38907"/>
            </a:xfrm>
            <a:custGeom>
              <a:avLst/>
              <a:gdLst/>
              <a:ahLst/>
              <a:cxnLst/>
              <a:rect l="l" t="t" r="r" b="b"/>
              <a:pathLst>
                <a:path w="1275" h="1485" extrusionOk="0">
                  <a:moveTo>
                    <a:pt x="230" y="1"/>
                  </a:moveTo>
                  <a:cubicBezTo>
                    <a:pt x="129" y="1"/>
                    <a:pt x="28" y="66"/>
                    <a:pt x="19" y="200"/>
                  </a:cubicBezTo>
                  <a:cubicBezTo>
                    <a:pt x="0" y="967"/>
                    <a:pt x="355" y="1417"/>
                    <a:pt x="1035" y="1484"/>
                  </a:cubicBezTo>
                  <a:lnTo>
                    <a:pt x="1054" y="1484"/>
                  </a:lnTo>
                  <a:cubicBezTo>
                    <a:pt x="1160" y="1484"/>
                    <a:pt x="1246" y="1398"/>
                    <a:pt x="1256" y="1293"/>
                  </a:cubicBezTo>
                  <a:cubicBezTo>
                    <a:pt x="1275" y="1178"/>
                    <a:pt x="1189" y="1072"/>
                    <a:pt x="1074" y="1063"/>
                  </a:cubicBezTo>
                  <a:cubicBezTo>
                    <a:pt x="767" y="1043"/>
                    <a:pt x="422" y="919"/>
                    <a:pt x="441" y="219"/>
                  </a:cubicBezTo>
                  <a:cubicBezTo>
                    <a:pt x="446" y="75"/>
                    <a:pt x="338" y="1"/>
                    <a:pt x="230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0009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06;p39">
            <a:extLst>
              <a:ext uri="{FF2B5EF4-FFF2-40B4-BE49-F238E27FC236}">
                <a16:creationId xmlns="" xmlns:a16="http://schemas.microsoft.com/office/drawing/2014/main" id="{98773476-C9E9-4100-88BB-86298EF13BDA}"/>
              </a:ext>
            </a:extLst>
          </p:cNvPr>
          <p:cNvGrpSpPr/>
          <p:nvPr/>
        </p:nvGrpSpPr>
        <p:grpSpPr>
          <a:xfrm>
            <a:off x="6272870" y="1855855"/>
            <a:ext cx="2104657" cy="1538395"/>
            <a:chOff x="3609450" y="1186000"/>
            <a:chExt cx="1448400" cy="971700"/>
          </a:xfrm>
        </p:grpSpPr>
        <p:sp>
          <p:nvSpPr>
            <p:cNvPr id="7" name="Google Shape;707;p39">
              <a:extLst>
                <a:ext uri="{FF2B5EF4-FFF2-40B4-BE49-F238E27FC236}">
                  <a16:creationId xmlns="" xmlns:a16="http://schemas.microsoft.com/office/drawing/2014/main" id="{87294BC0-9E9C-4348-8B74-306B9A38A6C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708;p39">
              <a:extLst>
                <a:ext uri="{FF2B5EF4-FFF2-40B4-BE49-F238E27FC236}">
                  <a16:creationId xmlns="" xmlns:a16="http://schemas.microsoft.com/office/drawing/2014/main" id="{4D7CD77B-B922-47F1-9FD4-92F6E5214594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709;p39">
              <a:extLst>
                <a:ext uri="{FF2B5EF4-FFF2-40B4-BE49-F238E27FC236}">
                  <a16:creationId xmlns="" xmlns:a16="http://schemas.microsoft.com/office/drawing/2014/main" id="{9A8C5141-E96A-43FE-B86D-7080D574FA2E}"/>
                </a:ext>
              </a:extLst>
            </p:cNvPr>
            <p:cNvCxnSpPr>
              <a:stCxn id="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710;p39">
            <a:extLst>
              <a:ext uri="{FF2B5EF4-FFF2-40B4-BE49-F238E27FC236}">
                <a16:creationId xmlns="" xmlns:a16="http://schemas.microsoft.com/office/drawing/2014/main" id="{B715B973-F6AA-4C50-8193-B65A0990C1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734455" y="2671654"/>
            <a:ext cx="4252765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/>
              <a:t>Some worldwide statistics of the number of active, recovered and deceased cases.</a:t>
            </a:r>
          </a:p>
        </p:txBody>
      </p:sp>
      <p:sp>
        <p:nvSpPr>
          <p:cNvPr id="11" name="Google Shape;711;p39">
            <a:extLst>
              <a:ext uri="{FF2B5EF4-FFF2-40B4-BE49-F238E27FC236}">
                <a16:creationId xmlns="" xmlns:a16="http://schemas.microsoft.com/office/drawing/2014/main" id="{B0C87BE2-7B3F-47B1-913D-AA20F03EB143}"/>
              </a:ext>
            </a:extLst>
          </p:cNvPr>
          <p:cNvSpPr txBox="1">
            <a:spLocks/>
          </p:cNvSpPr>
          <p:nvPr/>
        </p:nvSpPr>
        <p:spPr>
          <a:xfrm flipH="1">
            <a:off x="6774619" y="2281403"/>
            <a:ext cx="1758193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thway Gothic One"/>
              <a:buNone/>
              <a:defRPr sz="1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" sz="7200" dirty="0" smtClean="0"/>
              <a:t>02</a:t>
            </a:r>
            <a:endParaRPr lang="en" sz="72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A476E9B-108F-444B-97DD-635B10FA9C86}"/>
              </a:ext>
            </a:extLst>
          </p:cNvPr>
          <p:cNvSpPr txBox="1"/>
          <p:nvPr/>
        </p:nvSpPr>
        <p:spPr>
          <a:xfrm>
            <a:off x="2535322" y="1789129"/>
            <a:ext cx="4143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Pathway Gothic One" panose="020B0604020202020204" charset="0"/>
              </a:rPr>
              <a:t>World Statistics</a:t>
            </a:r>
          </a:p>
          <a:p>
            <a:endParaRPr lang="en-US" sz="4800" dirty="0">
              <a:solidFill>
                <a:schemeClr val="accent5">
                  <a:lumMod val="20000"/>
                  <a:lumOff val="80000"/>
                </a:schemeClr>
              </a:solidFill>
              <a:latin typeface="Pathway Gothic One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82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51"/>
          <p:cNvGrpSpPr/>
          <p:nvPr/>
        </p:nvGrpSpPr>
        <p:grpSpPr>
          <a:xfrm>
            <a:off x="153370" y="1415806"/>
            <a:ext cx="6040789" cy="3501696"/>
            <a:chOff x="1397225" y="1410350"/>
            <a:chExt cx="4786300" cy="2774500"/>
          </a:xfrm>
        </p:grpSpPr>
        <p:grpSp>
          <p:nvGrpSpPr>
            <p:cNvPr id="1121" name="Google Shape;1121;p51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122" name="Google Shape;1122;p51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23" name="Google Shape;1123;p51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51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125" name="Google Shape;1125;p51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26" name="Google Shape;1126;p51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27" name="Google Shape;1127;p51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1128" name="Google Shape;1128;p51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51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51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51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51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3" name="Google Shape;1133;p51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134" name="Google Shape;1134;p51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35" name="Google Shape;1135;p51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6" name="Google Shape;1136;p51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137" name="Google Shape;1137;p51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38" name="Google Shape;1138;p51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1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1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1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51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144" name="Google Shape;1144;p51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46" name="Google Shape;1146;p51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147" name="Google Shape;1147;p51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49" name="Google Shape;1149;p51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1150" name="Google Shape;1150;p51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151" name="Google Shape;1151;p51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53" name="Google Shape;1153;p51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154" name="Google Shape;1154;p51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55" name="Google Shape;1155;p51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51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157" name="Google Shape;1157;p51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58" name="Google Shape;1158;p51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59" name="Google Shape;1159;p51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51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1" name="Google Shape;1161;p51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162" name="Google Shape;1162;p51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3" name="Google Shape;1163;p51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51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165" name="Google Shape;1165;p51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6" name="Google Shape;1166;p51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1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168" name="Google Shape;1168;p51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69" name="Google Shape;1169;p51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0" name="Google Shape;1170;p51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3" name="Google Shape;1173;p51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174" name="Google Shape;1174;p51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51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1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1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2" name="Google Shape;1212;p51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213" name="Google Shape;1213;p51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5" name="Google Shape;1215;p51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6" name="Google Shape;1216;p51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1" name="Google Shape;1221;p51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51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229" name="Google Shape;1229;p51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3" name="Google Shape;1233;p51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2" name="Google Shape;1262;p51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263" name="Google Shape;1263;p51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5" name="Google Shape;1265;p51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51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267" name="Google Shape;1267;p51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" name="Google Shape;1269;p51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270" name="Google Shape;1270;p51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51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51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281" name="Google Shape;1281;p51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1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5" name="Google Shape;1285;p51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3" name="Google Shape;1293;p51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294" name="Google Shape;1294;p51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1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" name="Google Shape;1298;p51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0" name="Google Shape;1340;p51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341" name="Google Shape;1341;p51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3" name="Google Shape;1343;p51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710;p39">
            <a:extLst>
              <a:ext uri="{FF2B5EF4-FFF2-40B4-BE49-F238E27FC236}">
                <a16:creationId xmlns="" xmlns:a16="http://schemas.microsoft.com/office/drawing/2014/main" id="{A23ED6CE-FDDE-4E96-884F-47FCA80B5AEE}"/>
              </a:ext>
            </a:extLst>
          </p:cNvPr>
          <p:cNvSpPr txBox="1">
            <a:spLocks/>
          </p:cNvSpPr>
          <p:nvPr/>
        </p:nvSpPr>
        <p:spPr>
          <a:xfrm flipH="1">
            <a:off x="6538965" y="1526278"/>
            <a:ext cx="2465100" cy="346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CONFIRMED CASES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18,64,689 +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CONFIRMED DEATHS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1,15,286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COUNTRIES AFFECTED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213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65" name="Google Shape;1057;p48">
            <a:extLst>
              <a:ext uri="{FF2B5EF4-FFF2-40B4-BE49-F238E27FC236}">
                <a16:creationId xmlns="" xmlns:a16="http://schemas.microsoft.com/office/drawing/2014/main" id="{6AD2CF13-322D-4905-B016-4893FBC7349E}"/>
              </a:ext>
            </a:extLst>
          </p:cNvPr>
          <p:cNvSpPr txBox="1">
            <a:spLocks/>
          </p:cNvSpPr>
          <p:nvPr/>
        </p:nvSpPr>
        <p:spPr>
          <a:xfrm>
            <a:off x="434808" y="31060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tx2"/>
                </a:solidFill>
                <a:latin typeface="Pathway Gothic One" panose="020B0604020202020204" charset="0"/>
              </a:rPr>
              <a:t>WORLD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Accurately calculate your groceries instead of panic buying loads.</a:t>
            </a:r>
            <a:endParaRPr dirty="0"/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768434" y="1852636"/>
            <a:ext cx="4323187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Ration Calculator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109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4934;p62">
            <a:extLst>
              <a:ext uri="{FF2B5EF4-FFF2-40B4-BE49-F238E27FC236}">
                <a16:creationId xmlns="" xmlns:a16="http://schemas.microsoft.com/office/drawing/2014/main" id="{14CC6C69-752E-4921-935D-B67892388F2B}"/>
              </a:ext>
            </a:extLst>
          </p:cNvPr>
          <p:cNvGrpSpPr/>
          <p:nvPr/>
        </p:nvGrpSpPr>
        <p:grpSpPr>
          <a:xfrm>
            <a:off x="1232544" y="2623703"/>
            <a:ext cx="7447861" cy="841828"/>
            <a:chOff x="106648" y="895722"/>
            <a:chExt cx="4241616" cy="374299"/>
          </a:xfrm>
          <a:solidFill>
            <a:schemeClr val="tx2"/>
          </a:solidFill>
        </p:grpSpPr>
        <p:grpSp>
          <p:nvGrpSpPr>
            <p:cNvPr id="17" name="Google Shape;4935;p62">
              <a:extLst>
                <a:ext uri="{FF2B5EF4-FFF2-40B4-BE49-F238E27FC236}">
                  <a16:creationId xmlns="" xmlns:a16="http://schemas.microsoft.com/office/drawing/2014/main" id="{F065AE3A-9D31-43A8-9E80-1A575192F441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  <a:grpFill/>
          </p:grpSpPr>
          <p:sp>
            <p:nvSpPr>
              <p:cNvPr id="40" name="Google Shape;4936;p62">
                <a:extLst>
                  <a:ext uri="{FF2B5EF4-FFF2-40B4-BE49-F238E27FC236}">
                    <a16:creationId xmlns="" xmlns:a16="http://schemas.microsoft.com/office/drawing/2014/main" id="{31B5E6D9-E1C6-45CB-AFCF-E9457FEB8F18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" name="Google Shape;4937;p62">
                <a:extLst>
                  <a:ext uri="{FF2B5EF4-FFF2-40B4-BE49-F238E27FC236}">
                    <a16:creationId xmlns="" xmlns:a16="http://schemas.microsoft.com/office/drawing/2014/main" id="{4BE016C5-A55B-4C86-8873-49875BE092B1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  <a:grpFill/>
            </p:grpSpPr>
            <p:cxnSp>
              <p:nvCxnSpPr>
                <p:cNvPr id="42" name="Google Shape;4938;p62">
                  <a:extLst>
                    <a:ext uri="{FF2B5EF4-FFF2-40B4-BE49-F238E27FC236}">
                      <a16:creationId xmlns="" xmlns:a16="http://schemas.microsoft.com/office/drawing/2014/main" id="{B4CB8862-DA8C-47FE-ACA8-14C0069FF881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3" name="Google Shape;4939;p62">
                  <a:extLst>
                    <a:ext uri="{FF2B5EF4-FFF2-40B4-BE49-F238E27FC236}">
                      <a16:creationId xmlns="" xmlns:a16="http://schemas.microsoft.com/office/drawing/2014/main" id="{8ED5B638-2451-4D02-8C38-590A12B14F2D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4940;p62">
              <a:extLst>
                <a:ext uri="{FF2B5EF4-FFF2-40B4-BE49-F238E27FC236}">
                  <a16:creationId xmlns="" xmlns:a16="http://schemas.microsoft.com/office/drawing/2014/main" id="{E8322DFD-477B-4140-836B-0DA98B4F55E6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  <a:grpFill/>
          </p:grpSpPr>
          <p:sp>
            <p:nvSpPr>
              <p:cNvPr id="36" name="Google Shape;4941;p62">
                <a:extLst>
                  <a:ext uri="{FF2B5EF4-FFF2-40B4-BE49-F238E27FC236}">
                    <a16:creationId xmlns="" xmlns:a16="http://schemas.microsoft.com/office/drawing/2014/main" id="{C755D2CF-1E6D-4366-B7B4-27B3294DE93B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4942;p62">
                <a:extLst>
                  <a:ext uri="{FF2B5EF4-FFF2-40B4-BE49-F238E27FC236}">
                    <a16:creationId xmlns="" xmlns:a16="http://schemas.microsoft.com/office/drawing/2014/main" id="{6DC9C6FB-FA75-4968-A9EF-775F910A23B3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  <a:grpFill/>
            </p:grpSpPr>
            <p:cxnSp>
              <p:nvCxnSpPr>
                <p:cNvPr id="38" name="Google Shape;4943;p62">
                  <a:extLst>
                    <a:ext uri="{FF2B5EF4-FFF2-40B4-BE49-F238E27FC236}">
                      <a16:creationId xmlns="" xmlns:a16="http://schemas.microsoft.com/office/drawing/2014/main" id="{786B2553-4E79-4C4F-8A88-C87C2079D093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9" name="Google Shape;4944;p62">
                  <a:extLst>
                    <a:ext uri="{FF2B5EF4-FFF2-40B4-BE49-F238E27FC236}">
                      <a16:creationId xmlns="" xmlns:a16="http://schemas.microsoft.com/office/drawing/2014/main" id="{DB578ED6-805B-444F-8CE2-66B93431A510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" name="Google Shape;4945;p62">
              <a:extLst>
                <a:ext uri="{FF2B5EF4-FFF2-40B4-BE49-F238E27FC236}">
                  <a16:creationId xmlns="" xmlns:a16="http://schemas.microsoft.com/office/drawing/2014/main" id="{F267CF2E-8CB0-4EE4-A207-5284044C6F04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  <a:grpFill/>
          </p:grpSpPr>
          <p:sp>
            <p:nvSpPr>
              <p:cNvPr id="32" name="Google Shape;4946;p62">
                <a:extLst>
                  <a:ext uri="{FF2B5EF4-FFF2-40B4-BE49-F238E27FC236}">
                    <a16:creationId xmlns="" xmlns:a16="http://schemas.microsoft.com/office/drawing/2014/main" id="{83965996-1CA8-41AA-A495-878DCA2C4D9F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" name="Google Shape;4947;p62">
                <a:extLst>
                  <a:ext uri="{FF2B5EF4-FFF2-40B4-BE49-F238E27FC236}">
                    <a16:creationId xmlns="" xmlns:a16="http://schemas.microsoft.com/office/drawing/2014/main" id="{193D04E9-06EA-46BF-B4C3-B43C44A82F35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  <a:grpFill/>
            </p:grpSpPr>
            <p:cxnSp>
              <p:nvCxnSpPr>
                <p:cNvPr id="34" name="Google Shape;4948;p62">
                  <a:extLst>
                    <a:ext uri="{FF2B5EF4-FFF2-40B4-BE49-F238E27FC236}">
                      <a16:creationId xmlns="" xmlns:a16="http://schemas.microsoft.com/office/drawing/2014/main" id="{8E6FDF8F-5D5A-4C65-BDE5-5373D2578DD1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5" name="Google Shape;4949;p62">
                  <a:extLst>
                    <a:ext uri="{FF2B5EF4-FFF2-40B4-BE49-F238E27FC236}">
                      <a16:creationId xmlns="" xmlns:a16="http://schemas.microsoft.com/office/drawing/2014/main" id="{6AE1BCCA-E582-43DA-ABC6-8DA94C0082F5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4950;p62">
              <a:extLst>
                <a:ext uri="{FF2B5EF4-FFF2-40B4-BE49-F238E27FC236}">
                  <a16:creationId xmlns="" xmlns:a16="http://schemas.microsoft.com/office/drawing/2014/main" id="{10E6ED0F-078D-41A6-AE9D-9A92A73A34AD}"/>
                </a:ext>
              </a:extLst>
            </p:cNvPr>
            <p:cNvGrpSpPr/>
            <p:nvPr/>
          </p:nvGrpSpPr>
          <p:grpSpPr>
            <a:xfrm>
              <a:off x="3290131" y="1047018"/>
              <a:ext cx="1058133" cy="223003"/>
              <a:chOff x="6760035" y="3079467"/>
              <a:chExt cx="1954078" cy="411825"/>
            </a:xfrm>
            <a:grpFill/>
          </p:grpSpPr>
          <p:sp>
            <p:nvSpPr>
              <p:cNvPr id="21" name="Google Shape;4951;p62">
                <a:extLst>
                  <a:ext uri="{FF2B5EF4-FFF2-40B4-BE49-F238E27FC236}">
                    <a16:creationId xmlns="" xmlns:a16="http://schemas.microsoft.com/office/drawing/2014/main" id="{F0336946-00C0-4A5D-A8B7-C469DA6AE844}"/>
                  </a:ext>
                </a:extLst>
              </p:cNvPr>
              <p:cNvSpPr/>
              <p:nvPr/>
            </p:nvSpPr>
            <p:spPr>
              <a:xfrm>
                <a:off x="6807650" y="3079468"/>
                <a:ext cx="1906463" cy="1335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" name="Google Shape;4952;p62">
                <a:extLst>
                  <a:ext uri="{FF2B5EF4-FFF2-40B4-BE49-F238E27FC236}">
                    <a16:creationId xmlns="" xmlns:a16="http://schemas.microsoft.com/office/drawing/2014/main" id="{D3D60404-4862-440C-969D-EE96E4202FA9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  <a:grpFill/>
            </p:grpSpPr>
            <p:cxnSp>
              <p:nvCxnSpPr>
                <p:cNvPr id="30" name="Google Shape;4953;p62">
                  <a:extLst>
                    <a:ext uri="{FF2B5EF4-FFF2-40B4-BE49-F238E27FC236}">
                      <a16:creationId xmlns="" xmlns:a16="http://schemas.microsoft.com/office/drawing/2014/main" id="{F083EAB2-E2EB-42D5-B235-AB0BE3E384C6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1" name="Google Shape;4954;p62">
                  <a:extLst>
                    <a:ext uri="{FF2B5EF4-FFF2-40B4-BE49-F238E27FC236}">
                      <a16:creationId xmlns="" xmlns:a16="http://schemas.microsoft.com/office/drawing/2014/main" id="{1F3F2EB9-26A5-44EA-A6C1-957BF38416E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4" name="Google Shape;710;p39">
            <a:extLst>
              <a:ext uri="{FF2B5EF4-FFF2-40B4-BE49-F238E27FC236}">
                <a16:creationId xmlns="" xmlns:a16="http://schemas.microsoft.com/office/drawing/2014/main" id="{05E59CD0-D642-4B1C-B654-DB466E8300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-291091" y="2104313"/>
            <a:ext cx="2503717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Enter the number of family members.</a:t>
            </a:r>
          </a:p>
        </p:txBody>
      </p:sp>
      <p:sp>
        <p:nvSpPr>
          <p:cNvPr id="45" name="Google Shape;710;p39">
            <a:extLst>
              <a:ext uri="{FF2B5EF4-FFF2-40B4-BE49-F238E27FC236}">
                <a16:creationId xmlns="" xmlns:a16="http://schemas.microsoft.com/office/drawing/2014/main" id="{45CFB502-E49C-402A-B4AC-3FFDC9E726F0}"/>
              </a:ext>
            </a:extLst>
          </p:cNvPr>
          <p:cNvSpPr txBox="1">
            <a:spLocks/>
          </p:cNvSpPr>
          <p:nvPr/>
        </p:nvSpPr>
        <p:spPr>
          <a:xfrm flipH="1">
            <a:off x="2901322" y="3466824"/>
            <a:ext cx="2503717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/>
            <a:r>
              <a:rPr lang="en-US" dirty="0" smtClean="0"/>
              <a:t>Select period for calculation</a:t>
            </a:r>
            <a:endParaRPr lang="en-US" dirty="0"/>
          </a:p>
        </p:txBody>
      </p:sp>
      <p:sp>
        <p:nvSpPr>
          <p:cNvPr id="46" name="Google Shape;710;p39">
            <a:extLst>
              <a:ext uri="{FF2B5EF4-FFF2-40B4-BE49-F238E27FC236}">
                <a16:creationId xmlns="" xmlns:a16="http://schemas.microsoft.com/office/drawing/2014/main" id="{66B84B43-3B81-4813-B674-A94751711599}"/>
              </a:ext>
            </a:extLst>
          </p:cNvPr>
          <p:cNvSpPr txBox="1">
            <a:spLocks/>
          </p:cNvSpPr>
          <p:nvPr/>
        </p:nvSpPr>
        <p:spPr>
          <a:xfrm flipH="1">
            <a:off x="3319711" y="2065402"/>
            <a:ext cx="175773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 dirty="0" smtClean="0"/>
              <a:t>Enter quantities of ration you have</a:t>
            </a:r>
            <a:endParaRPr lang="en-US" dirty="0"/>
          </a:p>
        </p:txBody>
      </p:sp>
      <p:sp>
        <p:nvSpPr>
          <p:cNvPr id="47" name="Google Shape;710;p39">
            <a:extLst>
              <a:ext uri="{FF2B5EF4-FFF2-40B4-BE49-F238E27FC236}">
                <a16:creationId xmlns="" xmlns:a16="http://schemas.microsoft.com/office/drawing/2014/main" id="{86A0E508-DF9B-4788-BD98-EB0F16B3AB75}"/>
              </a:ext>
            </a:extLst>
          </p:cNvPr>
          <p:cNvSpPr txBox="1">
            <a:spLocks/>
          </p:cNvSpPr>
          <p:nvPr/>
        </p:nvSpPr>
        <p:spPr>
          <a:xfrm flipH="1">
            <a:off x="6583576" y="3466824"/>
            <a:ext cx="2598013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l"/>
            <a:r>
              <a:rPr lang="en-US" b="1" dirty="0"/>
              <a:t>Know what and how much to buy instead of panic buying!!</a:t>
            </a:r>
          </a:p>
        </p:txBody>
      </p:sp>
      <p:sp>
        <p:nvSpPr>
          <p:cNvPr id="48" name="Google Shape;1057;p48">
            <a:extLst>
              <a:ext uri="{FF2B5EF4-FFF2-40B4-BE49-F238E27FC236}">
                <a16:creationId xmlns="" xmlns:a16="http://schemas.microsoft.com/office/drawing/2014/main" id="{92359210-7E72-4615-92A6-C4403718934B}"/>
              </a:ext>
            </a:extLst>
          </p:cNvPr>
          <p:cNvSpPr txBox="1">
            <a:spLocks/>
          </p:cNvSpPr>
          <p:nvPr/>
        </p:nvSpPr>
        <p:spPr>
          <a:xfrm>
            <a:off x="434808" y="310609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tx2"/>
                </a:solidFill>
                <a:latin typeface="Pathway Gothic One" panose="020B0604020202020204" charset="0"/>
              </a:rPr>
              <a:t>RATION CALCULATOR</a:t>
            </a:r>
          </a:p>
        </p:txBody>
      </p:sp>
    </p:spTree>
    <p:extLst>
      <p:ext uri="{BB962C8B-B14F-4D97-AF65-F5344CB8AC3E}">
        <p14:creationId xmlns="" xmlns:p14="http://schemas.microsoft.com/office/powerpoint/2010/main" val="7522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3798187" y="2539400"/>
            <a:ext cx="3575068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Read about the genuine , verified articles on COVID-19 and recent progress in tackling the same</a:t>
            </a:r>
            <a:endParaRPr lang="en-US" dirty="0"/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768434" y="1852636"/>
            <a:ext cx="4323187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Blog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146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994;p48">
            <a:extLst>
              <a:ext uri="{FF2B5EF4-FFF2-40B4-BE49-F238E27FC236}">
                <a16:creationId xmlns="" xmlns:a16="http://schemas.microsoft.com/office/drawing/2014/main" id="{1E8452EB-F54D-432A-AA21-993F989666AA}"/>
              </a:ext>
            </a:extLst>
          </p:cNvPr>
          <p:cNvSpPr/>
          <p:nvPr/>
        </p:nvSpPr>
        <p:spPr>
          <a:xfrm>
            <a:off x="4200394" y="3018319"/>
            <a:ext cx="696939" cy="696743"/>
          </a:xfrm>
          <a:custGeom>
            <a:avLst/>
            <a:gdLst/>
            <a:ahLst/>
            <a:cxnLst/>
            <a:rect l="l" t="t" r="r" b="b"/>
            <a:pathLst>
              <a:path w="24884" h="24877" extrusionOk="0">
                <a:moveTo>
                  <a:pt x="12439" y="0"/>
                </a:moveTo>
                <a:cubicBezTo>
                  <a:pt x="5573" y="0"/>
                  <a:pt x="1" y="5572"/>
                  <a:pt x="1" y="12439"/>
                </a:cubicBezTo>
                <a:cubicBezTo>
                  <a:pt x="1" y="19311"/>
                  <a:pt x="5573" y="24877"/>
                  <a:pt x="12439" y="24877"/>
                </a:cubicBezTo>
                <a:cubicBezTo>
                  <a:pt x="19312" y="24877"/>
                  <a:pt x="24884" y="19311"/>
                  <a:pt x="24884" y="12439"/>
                </a:cubicBezTo>
                <a:cubicBezTo>
                  <a:pt x="24884" y="5572"/>
                  <a:pt x="19312" y="0"/>
                  <a:pt x="124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48"/>
          <p:cNvGrpSpPr/>
          <p:nvPr/>
        </p:nvGrpSpPr>
        <p:grpSpPr>
          <a:xfrm>
            <a:off x="6874169" y="3049203"/>
            <a:ext cx="696939" cy="696743"/>
            <a:chOff x="5963650" y="1330725"/>
            <a:chExt cx="622100" cy="621925"/>
          </a:xfrm>
        </p:grpSpPr>
        <p:sp>
          <p:nvSpPr>
            <p:cNvPr id="989" name="Google Shape;989;p48"/>
            <p:cNvSpPr/>
            <p:nvPr/>
          </p:nvSpPr>
          <p:spPr>
            <a:xfrm>
              <a:off x="5963650" y="1330725"/>
              <a:ext cx="622100" cy="621925"/>
            </a:xfrm>
            <a:custGeom>
              <a:avLst/>
              <a:gdLst/>
              <a:ahLst/>
              <a:cxnLst/>
              <a:rect l="l" t="t" r="r" b="b"/>
              <a:pathLst>
                <a:path w="24884" h="24877" extrusionOk="0">
                  <a:moveTo>
                    <a:pt x="12438" y="0"/>
                  </a:moveTo>
                  <a:cubicBezTo>
                    <a:pt x="5572" y="0"/>
                    <a:pt x="0" y="5572"/>
                    <a:pt x="0" y="12439"/>
                  </a:cubicBezTo>
                  <a:cubicBezTo>
                    <a:pt x="0" y="19311"/>
                    <a:pt x="5572" y="24877"/>
                    <a:pt x="12438" y="24877"/>
                  </a:cubicBezTo>
                  <a:cubicBezTo>
                    <a:pt x="19311" y="24877"/>
                    <a:pt x="24883" y="19311"/>
                    <a:pt x="24883" y="12439"/>
                  </a:cubicBezTo>
                  <a:cubicBezTo>
                    <a:pt x="24883" y="5572"/>
                    <a:pt x="19311" y="0"/>
                    <a:pt x="12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022900" y="1614450"/>
              <a:ext cx="145450" cy="134675"/>
            </a:xfrm>
            <a:custGeom>
              <a:avLst/>
              <a:gdLst/>
              <a:ahLst/>
              <a:cxnLst/>
              <a:rect l="l" t="t" r="r" b="b"/>
              <a:pathLst>
                <a:path w="5818" h="5387" extrusionOk="0">
                  <a:moveTo>
                    <a:pt x="3215" y="1"/>
                  </a:moveTo>
                  <a:cubicBezTo>
                    <a:pt x="2880" y="7"/>
                    <a:pt x="2558" y="130"/>
                    <a:pt x="2307" y="349"/>
                  </a:cubicBezTo>
                  <a:cubicBezTo>
                    <a:pt x="2094" y="304"/>
                    <a:pt x="1882" y="278"/>
                    <a:pt x="1663" y="278"/>
                  </a:cubicBezTo>
                  <a:cubicBezTo>
                    <a:pt x="1650" y="278"/>
                    <a:pt x="1638" y="278"/>
                    <a:pt x="1625" y="278"/>
                  </a:cubicBezTo>
                  <a:cubicBezTo>
                    <a:pt x="1264" y="278"/>
                    <a:pt x="904" y="368"/>
                    <a:pt x="587" y="555"/>
                  </a:cubicBezTo>
                  <a:cubicBezTo>
                    <a:pt x="59" y="890"/>
                    <a:pt x="1" y="1270"/>
                    <a:pt x="194" y="1573"/>
                  </a:cubicBezTo>
                  <a:cubicBezTo>
                    <a:pt x="303" y="1759"/>
                    <a:pt x="542" y="1940"/>
                    <a:pt x="793" y="1940"/>
                  </a:cubicBezTo>
                  <a:cubicBezTo>
                    <a:pt x="954" y="1940"/>
                    <a:pt x="1128" y="1869"/>
                    <a:pt x="1276" y="1669"/>
                  </a:cubicBezTo>
                  <a:cubicBezTo>
                    <a:pt x="1308" y="1624"/>
                    <a:pt x="1334" y="1586"/>
                    <a:pt x="1366" y="1553"/>
                  </a:cubicBezTo>
                  <a:lnTo>
                    <a:pt x="1386" y="1573"/>
                  </a:lnTo>
                  <a:cubicBezTo>
                    <a:pt x="703" y="2893"/>
                    <a:pt x="400" y="4574"/>
                    <a:pt x="1411" y="5154"/>
                  </a:cubicBezTo>
                  <a:cubicBezTo>
                    <a:pt x="1678" y="5303"/>
                    <a:pt x="1981" y="5386"/>
                    <a:pt x="2286" y="5386"/>
                  </a:cubicBezTo>
                  <a:cubicBezTo>
                    <a:pt x="2297" y="5386"/>
                    <a:pt x="2308" y="5386"/>
                    <a:pt x="2320" y="5386"/>
                  </a:cubicBezTo>
                  <a:cubicBezTo>
                    <a:pt x="3086" y="5386"/>
                    <a:pt x="3898" y="4948"/>
                    <a:pt x="4458" y="4188"/>
                  </a:cubicBezTo>
                  <a:lnTo>
                    <a:pt x="4516" y="4188"/>
                  </a:lnTo>
                  <a:cubicBezTo>
                    <a:pt x="4291" y="4774"/>
                    <a:pt x="4806" y="5064"/>
                    <a:pt x="5167" y="5064"/>
                  </a:cubicBezTo>
                  <a:cubicBezTo>
                    <a:pt x="5521" y="5064"/>
                    <a:pt x="5817" y="4819"/>
                    <a:pt x="5817" y="4188"/>
                  </a:cubicBezTo>
                  <a:cubicBezTo>
                    <a:pt x="5817" y="3492"/>
                    <a:pt x="5373" y="2919"/>
                    <a:pt x="5109" y="2629"/>
                  </a:cubicBezTo>
                  <a:cubicBezTo>
                    <a:pt x="5244" y="1643"/>
                    <a:pt x="4903" y="722"/>
                    <a:pt x="4149" y="291"/>
                  </a:cubicBezTo>
                  <a:cubicBezTo>
                    <a:pt x="3865" y="117"/>
                    <a:pt x="3543" y="14"/>
                    <a:pt x="3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129825" y="1521200"/>
              <a:ext cx="352050" cy="340625"/>
            </a:xfrm>
            <a:custGeom>
              <a:avLst/>
              <a:gdLst/>
              <a:ahLst/>
              <a:cxnLst/>
              <a:rect l="l" t="t" r="r" b="b"/>
              <a:pathLst>
                <a:path w="14082" h="13625" extrusionOk="0">
                  <a:moveTo>
                    <a:pt x="6004" y="1"/>
                  </a:moveTo>
                  <a:cubicBezTo>
                    <a:pt x="5989" y="1"/>
                    <a:pt x="5974" y="1"/>
                    <a:pt x="5959" y="1"/>
                  </a:cubicBezTo>
                  <a:cubicBezTo>
                    <a:pt x="5950" y="1"/>
                    <a:pt x="5942" y="1"/>
                    <a:pt x="5933" y="1"/>
                  </a:cubicBezTo>
                  <a:cubicBezTo>
                    <a:pt x="5427" y="1"/>
                    <a:pt x="4935" y="187"/>
                    <a:pt x="4555" y="523"/>
                  </a:cubicBezTo>
                  <a:lnTo>
                    <a:pt x="4394" y="671"/>
                  </a:lnTo>
                  <a:lnTo>
                    <a:pt x="4181" y="620"/>
                  </a:lnTo>
                  <a:cubicBezTo>
                    <a:pt x="4001" y="568"/>
                    <a:pt x="3814" y="549"/>
                    <a:pt x="3627" y="549"/>
                  </a:cubicBezTo>
                  <a:cubicBezTo>
                    <a:pt x="3292" y="549"/>
                    <a:pt x="2957" y="626"/>
                    <a:pt x="2648" y="774"/>
                  </a:cubicBezTo>
                  <a:cubicBezTo>
                    <a:pt x="2152" y="1026"/>
                    <a:pt x="1817" y="1451"/>
                    <a:pt x="1733" y="1934"/>
                  </a:cubicBezTo>
                  <a:lnTo>
                    <a:pt x="1682" y="2217"/>
                  </a:lnTo>
                  <a:lnTo>
                    <a:pt x="1405" y="2269"/>
                  </a:lnTo>
                  <a:cubicBezTo>
                    <a:pt x="832" y="2372"/>
                    <a:pt x="349" y="2694"/>
                    <a:pt x="91" y="3138"/>
                  </a:cubicBezTo>
                  <a:cubicBezTo>
                    <a:pt x="52" y="3196"/>
                    <a:pt x="26" y="3261"/>
                    <a:pt x="1" y="3325"/>
                  </a:cubicBezTo>
                  <a:cubicBezTo>
                    <a:pt x="65" y="3357"/>
                    <a:pt x="136" y="3396"/>
                    <a:pt x="207" y="3435"/>
                  </a:cubicBezTo>
                  <a:cubicBezTo>
                    <a:pt x="716" y="3724"/>
                    <a:pt x="1102" y="4188"/>
                    <a:pt x="1315" y="4736"/>
                  </a:cubicBezTo>
                  <a:cubicBezTo>
                    <a:pt x="1489" y="5180"/>
                    <a:pt x="1560" y="5663"/>
                    <a:pt x="1527" y="6140"/>
                  </a:cubicBezTo>
                  <a:cubicBezTo>
                    <a:pt x="1843" y="6546"/>
                    <a:pt x="2210" y="7164"/>
                    <a:pt x="2210" y="7918"/>
                  </a:cubicBezTo>
                  <a:cubicBezTo>
                    <a:pt x="2210" y="8375"/>
                    <a:pt x="2094" y="8749"/>
                    <a:pt x="1869" y="9026"/>
                  </a:cubicBezTo>
                  <a:cubicBezTo>
                    <a:pt x="1656" y="9277"/>
                    <a:pt x="1347" y="9438"/>
                    <a:pt x="1018" y="9464"/>
                  </a:cubicBezTo>
                  <a:cubicBezTo>
                    <a:pt x="1257" y="9651"/>
                    <a:pt x="1534" y="9786"/>
                    <a:pt x="1830" y="9857"/>
                  </a:cubicBezTo>
                  <a:lnTo>
                    <a:pt x="1830" y="13019"/>
                  </a:lnTo>
                  <a:cubicBezTo>
                    <a:pt x="1830" y="13341"/>
                    <a:pt x="2094" y="13605"/>
                    <a:pt x="2410" y="13605"/>
                  </a:cubicBezTo>
                  <a:cubicBezTo>
                    <a:pt x="2732" y="13605"/>
                    <a:pt x="2996" y="13341"/>
                    <a:pt x="2996" y="13019"/>
                  </a:cubicBezTo>
                  <a:lnTo>
                    <a:pt x="2996" y="10585"/>
                  </a:lnTo>
                  <a:cubicBezTo>
                    <a:pt x="3241" y="10849"/>
                    <a:pt x="3563" y="11048"/>
                    <a:pt x="3911" y="11145"/>
                  </a:cubicBezTo>
                  <a:cubicBezTo>
                    <a:pt x="4110" y="11196"/>
                    <a:pt x="4316" y="11229"/>
                    <a:pt x="4523" y="11229"/>
                  </a:cubicBezTo>
                  <a:cubicBezTo>
                    <a:pt x="4896" y="11229"/>
                    <a:pt x="5263" y="11132"/>
                    <a:pt x="5592" y="10952"/>
                  </a:cubicBezTo>
                  <a:lnTo>
                    <a:pt x="5804" y="10829"/>
                  </a:lnTo>
                  <a:lnTo>
                    <a:pt x="6010" y="10958"/>
                  </a:lnTo>
                  <a:cubicBezTo>
                    <a:pt x="6358" y="11177"/>
                    <a:pt x="6758" y="11287"/>
                    <a:pt x="7163" y="11287"/>
                  </a:cubicBezTo>
                  <a:cubicBezTo>
                    <a:pt x="7337" y="11287"/>
                    <a:pt x="7511" y="11267"/>
                    <a:pt x="7672" y="11229"/>
                  </a:cubicBezTo>
                  <a:cubicBezTo>
                    <a:pt x="8239" y="11093"/>
                    <a:pt x="8697" y="10758"/>
                    <a:pt x="8928" y="10295"/>
                  </a:cubicBezTo>
                  <a:lnTo>
                    <a:pt x="9051" y="10063"/>
                  </a:lnTo>
                  <a:lnTo>
                    <a:pt x="9083" y="10063"/>
                  </a:lnTo>
                  <a:lnTo>
                    <a:pt x="9083" y="13019"/>
                  </a:lnTo>
                  <a:cubicBezTo>
                    <a:pt x="9070" y="13348"/>
                    <a:pt x="9334" y="13625"/>
                    <a:pt x="9663" y="13625"/>
                  </a:cubicBezTo>
                  <a:cubicBezTo>
                    <a:pt x="9991" y="13625"/>
                    <a:pt x="10255" y="13348"/>
                    <a:pt x="10242" y="13019"/>
                  </a:cubicBezTo>
                  <a:lnTo>
                    <a:pt x="10242" y="9915"/>
                  </a:lnTo>
                  <a:cubicBezTo>
                    <a:pt x="10474" y="9824"/>
                    <a:pt x="10687" y="9689"/>
                    <a:pt x="10867" y="9515"/>
                  </a:cubicBezTo>
                  <a:cubicBezTo>
                    <a:pt x="11234" y="9180"/>
                    <a:pt x="11402" y="8684"/>
                    <a:pt x="11318" y="8195"/>
                  </a:cubicBezTo>
                  <a:lnTo>
                    <a:pt x="11267" y="7892"/>
                  </a:lnTo>
                  <a:lnTo>
                    <a:pt x="11537" y="7757"/>
                  </a:lnTo>
                  <a:cubicBezTo>
                    <a:pt x="12033" y="7506"/>
                    <a:pt x="12374" y="7080"/>
                    <a:pt x="12458" y="6597"/>
                  </a:cubicBezTo>
                  <a:cubicBezTo>
                    <a:pt x="12542" y="6108"/>
                    <a:pt x="12368" y="5612"/>
                    <a:pt x="12001" y="5283"/>
                  </a:cubicBezTo>
                  <a:lnTo>
                    <a:pt x="11769" y="5058"/>
                  </a:lnTo>
                  <a:lnTo>
                    <a:pt x="11930" y="4781"/>
                  </a:lnTo>
                  <a:cubicBezTo>
                    <a:pt x="11943" y="4768"/>
                    <a:pt x="11943" y="4755"/>
                    <a:pt x="11949" y="4749"/>
                  </a:cubicBezTo>
                  <a:cubicBezTo>
                    <a:pt x="12320" y="5164"/>
                    <a:pt x="12714" y="5853"/>
                    <a:pt x="13113" y="5853"/>
                  </a:cubicBezTo>
                  <a:cubicBezTo>
                    <a:pt x="13234" y="5853"/>
                    <a:pt x="13355" y="5790"/>
                    <a:pt x="13476" y="5638"/>
                  </a:cubicBezTo>
                  <a:cubicBezTo>
                    <a:pt x="14081" y="4865"/>
                    <a:pt x="12903" y="4175"/>
                    <a:pt x="12110" y="3815"/>
                  </a:cubicBezTo>
                  <a:cubicBezTo>
                    <a:pt x="12091" y="3673"/>
                    <a:pt x="12046" y="3538"/>
                    <a:pt x="11975" y="3409"/>
                  </a:cubicBezTo>
                  <a:cubicBezTo>
                    <a:pt x="11743" y="2952"/>
                    <a:pt x="11286" y="2610"/>
                    <a:pt x="10719" y="2481"/>
                  </a:cubicBezTo>
                  <a:lnTo>
                    <a:pt x="10442" y="2417"/>
                  </a:lnTo>
                  <a:lnTo>
                    <a:pt x="10403" y="2133"/>
                  </a:lnTo>
                  <a:cubicBezTo>
                    <a:pt x="10352" y="1650"/>
                    <a:pt x="10043" y="1206"/>
                    <a:pt x="9560" y="935"/>
                  </a:cubicBezTo>
                  <a:cubicBezTo>
                    <a:pt x="9238" y="755"/>
                    <a:pt x="8870" y="658"/>
                    <a:pt x="8497" y="658"/>
                  </a:cubicBezTo>
                  <a:cubicBezTo>
                    <a:pt x="8291" y="658"/>
                    <a:pt x="8085" y="691"/>
                    <a:pt x="7885" y="749"/>
                  </a:cubicBezTo>
                  <a:lnTo>
                    <a:pt x="7640" y="813"/>
                  </a:lnTo>
                  <a:lnTo>
                    <a:pt x="7473" y="633"/>
                  </a:lnTo>
                  <a:cubicBezTo>
                    <a:pt x="7090" y="231"/>
                    <a:pt x="6555" y="1"/>
                    <a:pt x="6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06475" y="1472750"/>
              <a:ext cx="217750" cy="209325"/>
            </a:xfrm>
            <a:custGeom>
              <a:avLst/>
              <a:gdLst/>
              <a:ahLst/>
              <a:cxnLst/>
              <a:rect l="l" t="t" r="r" b="b"/>
              <a:pathLst>
                <a:path w="8710" h="8373" extrusionOk="0">
                  <a:moveTo>
                    <a:pt x="4523" y="1456"/>
                  </a:moveTo>
                  <a:cubicBezTo>
                    <a:pt x="5038" y="1456"/>
                    <a:pt x="5547" y="1604"/>
                    <a:pt x="5978" y="1888"/>
                  </a:cubicBezTo>
                  <a:lnTo>
                    <a:pt x="2249" y="5669"/>
                  </a:lnTo>
                  <a:cubicBezTo>
                    <a:pt x="1065" y="3861"/>
                    <a:pt x="2355" y="1463"/>
                    <a:pt x="4514" y="1463"/>
                  </a:cubicBezTo>
                  <a:cubicBezTo>
                    <a:pt x="4517" y="1463"/>
                    <a:pt x="4520" y="1463"/>
                    <a:pt x="4523" y="1463"/>
                  </a:cubicBezTo>
                  <a:lnTo>
                    <a:pt x="4523" y="1456"/>
                  </a:lnTo>
                  <a:close/>
                  <a:moveTo>
                    <a:pt x="6957" y="2970"/>
                  </a:moveTo>
                  <a:lnTo>
                    <a:pt x="6957" y="2970"/>
                  </a:lnTo>
                  <a:cubicBezTo>
                    <a:pt x="7866" y="4780"/>
                    <a:pt x="6545" y="6906"/>
                    <a:pt x="4523" y="6906"/>
                  </a:cubicBezTo>
                  <a:cubicBezTo>
                    <a:pt x="4117" y="6906"/>
                    <a:pt x="3711" y="6809"/>
                    <a:pt x="3344" y="6635"/>
                  </a:cubicBezTo>
                  <a:lnTo>
                    <a:pt x="6957" y="2970"/>
                  </a:lnTo>
                  <a:close/>
                  <a:moveTo>
                    <a:pt x="4507" y="1"/>
                  </a:moveTo>
                  <a:cubicBezTo>
                    <a:pt x="2819" y="1"/>
                    <a:pt x="1300" y="1023"/>
                    <a:pt x="651" y="2577"/>
                  </a:cubicBezTo>
                  <a:cubicBezTo>
                    <a:pt x="1" y="4142"/>
                    <a:pt x="362" y="5946"/>
                    <a:pt x="1560" y="7144"/>
                  </a:cubicBezTo>
                  <a:cubicBezTo>
                    <a:pt x="2361" y="7945"/>
                    <a:pt x="3431" y="8372"/>
                    <a:pt x="4519" y="8372"/>
                  </a:cubicBezTo>
                  <a:cubicBezTo>
                    <a:pt x="5058" y="8372"/>
                    <a:pt x="5602" y="8268"/>
                    <a:pt x="6120" y="8052"/>
                  </a:cubicBezTo>
                  <a:cubicBezTo>
                    <a:pt x="7685" y="7408"/>
                    <a:pt x="8710" y="5881"/>
                    <a:pt x="8710" y="4187"/>
                  </a:cubicBezTo>
                  <a:cubicBezTo>
                    <a:pt x="8710" y="1875"/>
                    <a:pt x="6835" y="1"/>
                    <a:pt x="4523" y="1"/>
                  </a:cubicBezTo>
                  <a:cubicBezTo>
                    <a:pt x="4517" y="1"/>
                    <a:pt x="4512" y="1"/>
                    <a:pt x="4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1522977" y="2936923"/>
            <a:ext cx="696939" cy="696743"/>
            <a:chOff x="5177224" y="1336983"/>
            <a:chExt cx="622100" cy="621925"/>
          </a:xfrm>
        </p:grpSpPr>
        <p:sp>
          <p:nvSpPr>
            <p:cNvPr id="994" name="Google Shape;994;p48"/>
            <p:cNvSpPr/>
            <p:nvPr/>
          </p:nvSpPr>
          <p:spPr>
            <a:xfrm>
              <a:off x="5177224" y="1336983"/>
              <a:ext cx="622100" cy="621925"/>
            </a:xfrm>
            <a:custGeom>
              <a:avLst/>
              <a:gdLst/>
              <a:ahLst/>
              <a:cxnLst/>
              <a:rect l="l" t="t" r="r" b="b"/>
              <a:pathLst>
                <a:path w="24884" h="24877" extrusionOk="0">
                  <a:moveTo>
                    <a:pt x="12439" y="0"/>
                  </a:moveTo>
                  <a:cubicBezTo>
                    <a:pt x="5573" y="0"/>
                    <a:pt x="1" y="5572"/>
                    <a:pt x="1" y="12439"/>
                  </a:cubicBezTo>
                  <a:cubicBezTo>
                    <a:pt x="1" y="19311"/>
                    <a:pt x="5573" y="24877"/>
                    <a:pt x="12439" y="24877"/>
                  </a:cubicBezTo>
                  <a:cubicBezTo>
                    <a:pt x="19312" y="24877"/>
                    <a:pt x="24884" y="19311"/>
                    <a:pt x="24884" y="12439"/>
                  </a:cubicBezTo>
                  <a:cubicBezTo>
                    <a:pt x="24884" y="5572"/>
                    <a:pt x="19312" y="0"/>
                    <a:pt x="12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329500" y="1429275"/>
              <a:ext cx="158800" cy="284400"/>
            </a:xfrm>
            <a:custGeom>
              <a:avLst/>
              <a:gdLst/>
              <a:ahLst/>
              <a:cxnLst/>
              <a:rect l="l" t="t" r="r" b="b"/>
              <a:pathLst>
                <a:path w="6352" h="11376" extrusionOk="0">
                  <a:moveTo>
                    <a:pt x="4252" y="0"/>
                  </a:moveTo>
                  <a:cubicBezTo>
                    <a:pt x="1907" y="0"/>
                    <a:pt x="0" y="1778"/>
                    <a:pt x="0" y="3955"/>
                  </a:cubicBezTo>
                  <a:lnTo>
                    <a:pt x="0" y="7414"/>
                  </a:lnTo>
                  <a:cubicBezTo>
                    <a:pt x="0" y="9598"/>
                    <a:pt x="1907" y="11376"/>
                    <a:pt x="4252" y="11376"/>
                  </a:cubicBezTo>
                  <a:lnTo>
                    <a:pt x="6351" y="11376"/>
                  </a:lnTo>
                  <a:lnTo>
                    <a:pt x="6351" y="10120"/>
                  </a:lnTo>
                  <a:lnTo>
                    <a:pt x="4252" y="10120"/>
                  </a:lnTo>
                  <a:cubicBezTo>
                    <a:pt x="2596" y="10120"/>
                    <a:pt x="1250" y="8902"/>
                    <a:pt x="1250" y="7408"/>
                  </a:cubicBezTo>
                  <a:lnTo>
                    <a:pt x="1250" y="3955"/>
                  </a:lnTo>
                  <a:cubicBezTo>
                    <a:pt x="1250" y="2467"/>
                    <a:pt x="2596" y="1250"/>
                    <a:pt x="4252" y="1250"/>
                  </a:cubicBez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350275" y="1727350"/>
              <a:ext cx="314850" cy="149125"/>
            </a:xfrm>
            <a:custGeom>
              <a:avLst/>
              <a:gdLst/>
              <a:ahLst/>
              <a:cxnLst/>
              <a:rect l="l" t="t" r="r" b="b"/>
              <a:pathLst>
                <a:path w="12594" h="5965" extrusionOk="0">
                  <a:moveTo>
                    <a:pt x="10371" y="1443"/>
                  </a:moveTo>
                  <a:cubicBezTo>
                    <a:pt x="10744" y="1443"/>
                    <a:pt x="10983" y="1604"/>
                    <a:pt x="11157" y="1958"/>
                  </a:cubicBezTo>
                  <a:cubicBezTo>
                    <a:pt x="11253" y="2177"/>
                    <a:pt x="11318" y="2409"/>
                    <a:pt x="11337" y="2641"/>
                  </a:cubicBezTo>
                  <a:lnTo>
                    <a:pt x="11337" y="3053"/>
                  </a:lnTo>
                  <a:cubicBezTo>
                    <a:pt x="11337" y="3968"/>
                    <a:pt x="10706" y="4715"/>
                    <a:pt x="9939" y="4715"/>
                  </a:cubicBezTo>
                  <a:lnTo>
                    <a:pt x="7595" y="4715"/>
                  </a:lnTo>
                  <a:cubicBezTo>
                    <a:pt x="6867" y="4715"/>
                    <a:pt x="6319" y="4000"/>
                    <a:pt x="6319" y="3053"/>
                  </a:cubicBezTo>
                  <a:lnTo>
                    <a:pt x="6319" y="1443"/>
                  </a:lnTo>
                  <a:close/>
                  <a:moveTo>
                    <a:pt x="5070" y="0"/>
                  </a:moveTo>
                  <a:lnTo>
                    <a:pt x="5070" y="194"/>
                  </a:lnTo>
                  <a:lnTo>
                    <a:pt x="2725" y="194"/>
                  </a:lnTo>
                  <a:cubicBezTo>
                    <a:pt x="2677" y="191"/>
                    <a:pt x="2628" y="189"/>
                    <a:pt x="2580" y="189"/>
                  </a:cubicBezTo>
                  <a:cubicBezTo>
                    <a:pt x="1974" y="189"/>
                    <a:pt x="1387" y="413"/>
                    <a:pt x="928" y="818"/>
                  </a:cubicBezTo>
                  <a:cubicBezTo>
                    <a:pt x="316" y="1372"/>
                    <a:pt x="0" y="2229"/>
                    <a:pt x="0" y="3356"/>
                  </a:cubicBezTo>
                  <a:lnTo>
                    <a:pt x="1250" y="3356"/>
                  </a:lnTo>
                  <a:cubicBezTo>
                    <a:pt x="1250" y="2603"/>
                    <a:pt x="1424" y="2068"/>
                    <a:pt x="1759" y="1752"/>
                  </a:cubicBezTo>
                  <a:cubicBezTo>
                    <a:pt x="1991" y="1553"/>
                    <a:pt x="2293" y="1437"/>
                    <a:pt x="2603" y="1437"/>
                  </a:cubicBezTo>
                  <a:lnTo>
                    <a:pt x="5070" y="1437"/>
                  </a:lnTo>
                  <a:lnTo>
                    <a:pt x="5070" y="3047"/>
                  </a:lnTo>
                  <a:cubicBezTo>
                    <a:pt x="5070" y="4709"/>
                    <a:pt x="6158" y="5965"/>
                    <a:pt x="7595" y="5965"/>
                  </a:cubicBezTo>
                  <a:lnTo>
                    <a:pt x="9939" y="5965"/>
                  </a:lnTo>
                  <a:cubicBezTo>
                    <a:pt x="11401" y="5965"/>
                    <a:pt x="12587" y="4657"/>
                    <a:pt x="12593" y="3047"/>
                  </a:cubicBezTo>
                  <a:lnTo>
                    <a:pt x="12593" y="2596"/>
                  </a:lnTo>
                  <a:cubicBezTo>
                    <a:pt x="12567" y="2203"/>
                    <a:pt x="12471" y="1817"/>
                    <a:pt x="12310" y="1456"/>
                  </a:cubicBezTo>
                  <a:cubicBezTo>
                    <a:pt x="11930" y="644"/>
                    <a:pt x="11247" y="194"/>
                    <a:pt x="10377" y="194"/>
                  </a:cubicBezTo>
                  <a:lnTo>
                    <a:pt x="6326" y="194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313875" y="1778550"/>
              <a:ext cx="103900" cy="103900"/>
            </a:xfrm>
            <a:custGeom>
              <a:avLst/>
              <a:gdLst/>
              <a:ahLst/>
              <a:cxnLst/>
              <a:rect l="l" t="t" r="r" b="b"/>
              <a:pathLst>
                <a:path w="4156" h="4156" extrusionOk="0">
                  <a:moveTo>
                    <a:pt x="2081" y="1"/>
                  </a:moveTo>
                  <a:cubicBezTo>
                    <a:pt x="935" y="1"/>
                    <a:pt x="1" y="928"/>
                    <a:pt x="1" y="2075"/>
                  </a:cubicBezTo>
                  <a:cubicBezTo>
                    <a:pt x="1" y="3221"/>
                    <a:pt x="935" y="4155"/>
                    <a:pt x="2081" y="4155"/>
                  </a:cubicBezTo>
                  <a:cubicBezTo>
                    <a:pt x="3228" y="4155"/>
                    <a:pt x="4155" y="3221"/>
                    <a:pt x="4155" y="2075"/>
                  </a:cubicBezTo>
                  <a:cubicBezTo>
                    <a:pt x="4155" y="928"/>
                    <a:pt x="3228" y="1"/>
                    <a:pt x="2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339975" y="1804475"/>
              <a:ext cx="51875" cy="51875"/>
            </a:xfrm>
            <a:custGeom>
              <a:avLst/>
              <a:gdLst/>
              <a:ahLst/>
              <a:cxnLst/>
              <a:rect l="l" t="t" r="r" b="b"/>
              <a:pathLst>
                <a:path w="2075" h="2075" extrusionOk="0">
                  <a:moveTo>
                    <a:pt x="1037" y="1"/>
                  </a:moveTo>
                  <a:cubicBezTo>
                    <a:pt x="464" y="1"/>
                    <a:pt x="0" y="464"/>
                    <a:pt x="0" y="1038"/>
                  </a:cubicBezTo>
                  <a:cubicBezTo>
                    <a:pt x="0" y="1611"/>
                    <a:pt x="464" y="2075"/>
                    <a:pt x="1037" y="2075"/>
                  </a:cubicBezTo>
                  <a:cubicBezTo>
                    <a:pt x="1610" y="2075"/>
                    <a:pt x="2074" y="1611"/>
                    <a:pt x="2074" y="1038"/>
                  </a:cubicBezTo>
                  <a:cubicBezTo>
                    <a:pt x="2074" y="464"/>
                    <a:pt x="1610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5399050" y="1411875"/>
              <a:ext cx="37400" cy="73150"/>
            </a:xfrm>
            <a:custGeom>
              <a:avLst/>
              <a:gdLst/>
              <a:ahLst/>
              <a:cxnLst/>
              <a:rect l="l" t="t" r="r" b="b"/>
              <a:pathLst>
                <a:path w="1496" h="2926" extrusionOk="0">
                  <a:moveTo>
                    <a:pt x="748" y="1"/>
                  </a:moveTo>
                  <a:cubicBezTo>
                    <a:pt x="336" y="1"/>
                    <a:pt x="1" y="336"/>
                    <a:pt x="1" y="748"/>
                  </a:cubicBezTo>
                  <a:lnTo>
                    <a:pt x="1" y="2184"/>
                  </a:lnTo>
                  <a:cubicBezTo>
                    <a:pt x="1" y="2590"/>
                    <a:pt x="336" y="2925"/>
                    <a:pt x="748" y="2925"/>
                  </a:cubicBezTo>
                  <a:cubicBezTo>
                    <a:pt x="1160" y="2925"/>
                    <a:pt x="1495" y="2590"/>
                    <a:pt x="1495" y="2184"/>
                  </a:cubicBezTo>
                  <a:lnTo>
                    <a:pt x="1495" y="748"/>
                  </a:lnTo>
                  <a:cubicBezTo>
                    <a:pt x="1495" y="336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5488275" y="1429275"/>
              <a:ext cx="158975" cy="284400"/>
            </a:xfrm>
            <a:custGeom>
              <a:avLst/>
              <a:gdLst/>
              <a:ahLst/>
              <a:cxnLst/>
              <a:rect l="l" t="t" r="r" b="b"/>
              <a:pathLst>
                <a:path w="6359" h="11376" extrusionOk="0">
                  <a:moveTo>
                    <a:pt x="2100" y="0"/>
                  </a:moveTo>
                  <a:lnTo>
                    <a:pt x="2100" y="1250"/>
                  </a:lnTo>
                  <a:cubicBezTo>
                    <a:pt x="3756" y="1250"/>
                    <a:pt x="5108" y="2467"/>
                    <a:pt x="5108" y="3955"/>
                  </a:cubicBezTo>
                  <a:lnTo>
                    <a:pt x="5108" y="7408"/>
                  </a:lnTo>
                  <a:cubicBezTo>
                    <a:pt x="5108" y="8902"/>
                    <a:pt x="3756" y="10120"/>
                    <a:pt x="2100" y="10120"/>
                  </a:cubicBezTo>
                  <a:lnTo>
                    <a:pt x="0" y="10120"/>
                  </a:lnTo>
                  <a:lnTo>
                    <a:pt x="0" y="11376"/>
                  </a:lnTo>
                  <a:lnTo>
                    <a:pt x="2100" y="11376"/>
                  </a:lnTo>
                  <a:cubicBezTo>
                    <a:pt x="4445" y="11376"/>
                    <a:pt x="6358" y="9592"/>
                    <a:pt x="6358" y="7408"/>
                  </a:cubicBezTo>
                  <a:lnTo>
                    <a:pt x="6358" y="3955"/>
                  </a:lnTo>
                  <a:cubicBezTo>
                    <a:pt x="6358" y="1778"/>
                    <a:pt x="4445" y="0"/>
                    <a:pt x="2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5540125" y="1411875"/>
              <a:ext cx="37375" cy="73150"/>
            </a:xfrm>
            <a:custGeom>
              <a:avLst/>
              <a:gdLst/>
              <a:ahLst/>
              <a:cxnLst/>
              <a:rect l="l" t="t" r="r" b="b"/>
              <a:pathLst>
                <a:path w="1495" h="2926" extrusionOk="0">
                  <a:moveTo>
                    <a:pt x="748" y="1"/>
                  </a:moveTo>
                  <a:cubicBezTo>
                    <a:pt x="336" y="1"/>
                    <a:pt x="1" y="336"/>
                    <a:pt x="1" y="748"/>
                  </a:cubicBezTo>
                  <a:lnTo>
                    <a:pt x="1" y="2184"/>
                  </a:lnTo>
                  <a:cubicBezTo>
                    <a:pt x="1" y="2590"/>
                    <a:pt x="336" y="2925"/>
                    <a:pt x="748" y="2925"/>
                  </a:cubicBezTo>
                  <a:cubicBezTo>
                    <a:pt x="1160" y="2925"/>
                    <a:pt x="1495" y="2590"/>
                    <a:pt x="1495" y="2184"/>
                  </a:cubicBezTo>
                  <a:lnTo>
                    <a:pt x="1495" y="748"/>
                  </a:lnTo>
                  <a:cubicBezTo>
                    <a:pt x="1495" y="336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5434175" y="1680325"/>
              <a:ext cx="117100" cy="35125"/>
            </a:xfrm>
            <a:custGeom>
              <a:avLst/>
              <a:gdLst/>
              <a:ahLst/>
              <a:cxnLst/>
              <a:rect l="l" t="t" r="r" b="b"/>
              <a:pathLst>
                <a:path w="4684" h="1405" extrusionOk="0">
                  <a:moveTo>
                    <a:pt x="0" y="0"/>
                  </a:moveTo>
                  <a:lnTo>
                    <a:pt x="0" y="1405"/>
                  </a:lnTo>
                  <a:lnTo>
                    <a:pt x="4683" y="1405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5475075" y="1709950"/>
              <a:ext cx="35275" cy="50925"/>
            </a:xfrm>
            <a:custGeom>
              <a:avLst/>
              <a:gdLst/>
              <a:ahLst/>
              <a:cxnLst/>
              <a:rect l="l" t="t" r="r" b="b"/>
              <a:pathLst>
                <a:path w="1411" h="2037" extrusionOk="0">
                  <a:moveTo>
                    <a:pt x="0" y="1"/>
                  </a:moveTo>
                  <a:lnTo>
                    <a:pt x="0" y="2036"/>
                  </a:lnTo>
                  <a:lnTo>
                    <a:pt x="1411" y="2036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223545" y="1254641"/>
            <a:ext cx="696911" cy="699123"/>
            <a:chOff x="5931450" y="584000"/>
            <a:chExt cx="622075" cy="624050"/>
          </a:xfrm>
        </p:grpSpPr>
        <p:sp>
          <p:nvSpPr>
            <p:cNvPr id="1005" name="Google Shape;1005;p48"/>
            <p:cNvSpPr/>
            <p:nvPr/>
          </p:nvSpPr>
          <p:spPr>
            <a:xfrm>
              <a:off x="5931450" y="584000"/>
              <a:ext cx="622075" cy="621950"/>
            </a:xfrm>
            <a:custGeom>
              <a:avLst/>
              <a:gdLst/>
              <a:ahLst/>
              <a:cxnLst/>
              <a:rect l="l" t="t" r="r" b="b"/>
              <a:pathLst>
                <a:path w="24883" h="24878" extrusionOk="0">
                  <a:moveTo>
                    <a:pt x="12438" y="1"/>
                  </a:moveTo>
                  <a:cubicBezTo>
                    <a:pt x="5572" y="1"/>
                    <a:pt x="0" y="5566"/>
                    <a:pt x="0" y="12439"/>
                  </a:cubicBezTo>
                  <a:cubicBezTo>
                    <a:pt x="0" y="19306"/>
                    <a:pt x="5572" y="24877"/>
                    <a:pt x="12438" y="24877"/>
                  </a:cubicBezTo>
                  <a:cubicBezTo>
                    <a:pt x="19311" y="24877"/>
                    <a:pt x="24883" y="19306"/>
                    <a:pt x="24883" y="12439"/>
                  </a:cubicBezTo>
                  <a:cubicBezTo>
                    <a:pt x="24883" y="5566"/>
                    <a:pt x="19311" y="1"/>
                    <a:pt x="12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165100" y="990125"/>
              <a:ext cx="123850" cy="72425"/>
            </a:xfrm>
            <a:custGeom>
              <a:avLst/>
              <a:gdLst/>
              <a:ahLst/>
              <a:cxnLst/>
              <a:rect l="l" t="t" r="r" b="b"/>
              <a:pathLst>
                <a:path w="4954" h="2897" extrusionOk="0">
                  <a:moveTo>
                    <a:pt x="2532" y="1"/>
                  </a:moveTo>
                  <a:cubicBezTo>
                    <a:pt x="2510" y="1"/>
                    <a:pt x="2489" y="1"/>
                    <a:pt x="2467" y="1"/>
                  </a:cubicBezTo>
                  <a:cubicBezTo>
                    <a:pt x="2446" y="1"/>
                    <a:pt x="2426" y="1"/>
                    <a:pt x="2405" y="1"/>
                  </a:cubicBezTo>
                  <a:cubicBezTo>
                    <a:pt x="1589" y="1"/>
                    <a:pt x="786" y="123"/>
                    <a:pt x="7" y="362"/>
                  </a:cubicBezTo>
                  <a:cubicBezTo>
                    <a:pt x="1" y="1152"/>
                    <a:pt x="220" y="2897"/>
                    <a:pt x="2358" y="2897"/>
                  </a:cubicBezTo>
                  <a:cubicBezTo>
                    <a:pt x="2415" y="2897"/>
                    <a:pt x="2473" y="2896"/>
                    <a:pt x="2532" y="2893"/>
                  </a:cubicBezTo>
                  <a:cubicBezTo>
                    <a:pt x="4818" y="2803"/>
                    <a:pt x="4954" y="1102"/>
                    <a:pt x="4896" y="342"/>
                  </a:cubicBezTo>
                  <a:cubicBezTo>
                    <a:pt x="4124" y="117"/>
                    <a:pt x="332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39325" y="998825"/>
              <a:ext cx="383775" cy="209225"/>
            </a:xfrm>
            <a:custGeom>
              <a:avLst/>
              <a:gdLst/>
              <a:ahLst/>
              <a:cxnLst/>
              <a:rect l="l" t="t" r="r" b="b"/>
              <a:pathLst>
                <a:path w="15351" h="8369" extrusionOk="0">
                  <a:moveTo>
                    <a:pt x="9927" y="1"/>
                  </a:moveTo>
                  <a:lnTo>
                    <a:pt x="9927" y="1"/>
                  </a:lnTo>
                  <a:cubicBezTo>
                    <a:pt x="9985" y="754"/>
                    <a:pt x="9843" y="2455"/>
                    <a:pt x="7563" y="2552"/>
                  </a:cubicBezTo>
                  <a:cubicBezTo>
                    <a:pt x="7508" y="2554"/>
                    <a:pt x="7454" y="2555"/>
                    <a:pt x="7401" y="2555"/>
                  </a:cubicBezTo>
                  <a:cubicBezTo>
                    <a:pt x="5264" y="2555"/>
                    <a:pt x="5032" y="806"/>
                    <a:pt x="5038" y="20"/>
                  </a:cubicBezTo>
                  <a:lnTo>
                    <a:pt x="5038" y="20"/>
                  </a:lnTo>
                  <a:cubicBezTo>
                    <a:pt x="2223" y="909"/>
                    <a:pt x="748" y="3279"/>
                    <a:pt x="1" y="5205"/>
                  </a:cubicBezTo>
                  <a:cubicBezTo>
                    <a:pt x="2191" y="7241"/>
                    <a:pt x="5076" y="8368"/>
                    <a:pt x="8072" y="8368"/>
                  </a:cubicBezTo>
                  <a:cubicBezTo>
                    <a:pt x="10713" y="8368"/>
                    <a:pt x="13270" y="7492"/>
                    <a:pt x="15350" y="5875"/>
                  </a:cubicBezTo>
                  <a:cubicBezTo>
                    <a:pt x="14423" y="3563"/>
                    <a:pt x="12761" y="845"/>
                    <a:pt x="9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070250" y="684050"/>
              <a:ext cx="318225" cy="153825"/>
            </a:xfrm>
            <a:custGeom>
              <a:avLst/>
              <a:gdLst/>
              <a:ahLst/>
              <a:cxnLst/>
              <a:rect l="l" t="t" r="r" b="b"/>
              <a:pathLst>
                <a:path w="12729" h="6153" extrusionOk="0">
                  <a:moveTo>
                    <a:pt x="6877" y="0"/>
                  </a:moveTo>
                  <a:cubicBezTo>
                    <a:pt x="5362" y="0"/>
                    <a:pt x="3165" y="199"/>
                    <a:pt x="1959" y="1242"/>
                  </a:cubicBezTo>
                  <a:cubicBezTo>
                    <a:pt x="0" y="2936"/>
                    <a:pt x="1218" y="5320"/>
                    <a:pt x="1218" y="5320"/>
                  </a:cubicBezTo>
                  <a:cubicBezTo>
                    <a:pt x="1218" y="5320"/>
                    <a:pt x="4959" y="6152"/>
                    <a:pt x="7895" y="6152"/>
                  </a:cubicBezTo>
                  <a:cubicBezTo>
                    <a:pt x="9296" y="6152"/>
                    <a:pt x="10513" y="5963"/>
                    <a:pt x="11054" y="5403"/>
                  </a:cubicBezTo>
                  <a:cubicBezTo>
                    <a:pt x="12728" y="3671"/>
                    <a:pt x="11054" y="1951"/>
                    <a:pt x="11054" y="1951"/>
                  </a:cubicBezTo>
                  <a:cubicBezTo>
                    <a:pt x="11054" y="1951"/>
                    <a:pt x="8561" y="76"/>
                    <a:pt x="8509" y="76"/>
                  </a:cubicBezTo>
                  <a:cubicBezTo>
                    <a:pt x="8490" y="76"/>
                    <a:pt x="7814" y="0"/>
                    <a:pt x="6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6325175" y="801250"/>
              <a:ext cx="67650" cy="67500"/>
            </a:xfrm>
            <a:custGeom>
              <a:avLst/>
              <a:gdLst/>
              <a:ahLst/>
              <a:cxnLst/>
              <a:rect l="l" t="t" r="r" b="b"/>
              <a:pathLst>
                <a:path w="2706" h="2700" extrusionOk="0">
                  <a:moveTo>
                    <a:pt x="1353" y="0"/>
                  </a:moveTo>
                  <a:cubicBezTo>
                    <a:pt x="606" y="0"/>
                    <a:pt x="0" y="606"/>
                    <a:pt x="0" y="1353"/>
                  </a:cubicBezTo>
                  <a:cubicBezTo>
                    <a:pt x="0" y="2100"/>
                    <a:pt x="606" y="2699"/>
                    <a:pt x="1353" y="2699"/>
                  </a:cubicBezTo>
                  <a:cubicBezTo>
                    <a:pt x="2100" y="2699"/>
                    <a:pt x="2705" y="2100"/>
                    <a:pt x="2705" y="1353"/>
                  </a:cubicBezTo>
                  <a:cubicBezTo>
                    <a:pt x="2705" y="606"/>
                    <a:pt x="2100" y="0"/>
                    <a:pt x="1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074125" y="801250"/>
              <a:ext cx="67650" cy="67500"/>
            </a:xfrm>
            <a:custGeom>
              <a:avLst/>
              <a:gdLst/>
              <a:ahLst/>
              <a:cxnLst/>
              <a:rect l="l" t="t" r="r" b="b"/>
              <a:pathLst>
                <a:path w="2706" h="2700" extrusionOk="0">
                  <a:moveTo>
                    <a:pt x="1353" y="0"/>
                  </a:moveTo>
                  <a:cubicBezTo>
                    <a:pt x="606" y="0"/>
                    <a:pt x="0" y="606"/>
                    <a:pt x="0" y="1353"/>
                  </a:cubicBezTo>
                  <a:cubicBezTo>
                    <a:pt x="0" y="2100"/>
                    <a:pt x="606" y="2699"/>
                    <a:pt x="1353" y="2699"/>
                  </a:cubicBezTo>
                  <a:cubicBezTo>
                    <a:pt x="2100" y="2699"/>
                    <a:pt x="2705" y="2100"/>
                    <a:pt x="2705" y="1353"/>
                  </a:cubicBezTo>
                  <a:cubicBezTo>
                    <a:pt x="2705" y="606"/>
                    <a:pt x="2100" y="0"/>
                    <a:pt x="1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183450" y="929575"/>
              <a:ext cx="84575" cy="120200"/>
            </a:xfrm>
            <a:custGeom>
              <a:avLst/>
              <a:gdLst/>
              <a:ahLst/>
              <a:cxnLst/>
              <a:rect l="l" t="t" r="r" b="b"/>
              <a:pathLst>
                <a:path w="3383" h="4808" extrusionOk="0">
                  <a:moveTo>
                    <a:pt x="258" y="1"/>
                  </a:moveTo>
                  <a:lnTo>
                    <a:pt x="1" y="3344"/>
                  </a:lnTo>
                  <a:cubicBezTo>
                    <a:pt x="1" y="3344"/>
                    <a:pt x="168" y="4807"/>
                    <a:pt x="1512" y="4807"/>
                  </a:cubicBezTo>
                  <a:cubicBezTo>
                    <a:pt x="1587" y="4807"/>
                    <a:pt x="1665" y="4803"/>
                    <a:pt x="1746" y="4793"/>
                  </a:cubicBezTo>
                  <a:cubicBezTo>
                    <a:pt x="3312" y="4613"/>
                    <a:pt x="3382" y="3647"/>
                    <a:pt x="3382" y="3647"/>
                  </a:cubicBezTo>
                  <a:lnTo>
                    <a:pt x="3208" y="1714"/>
                  </a:lnTo>
                  <a:cubicBezTo>
                    <a:pt x="2030" y="1586"/>
                    <a:pt x="954" y="96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189900" y="875650"/>
              <a:ext cx="73775" cy="117725"/>
            </a:xfrm>
            <a:custGeom>
              <a:avLst/>
              <a:gdLst/>
              <a:ahLst/>
              <a:cxnLst/>
              <a:rect l="l" t="t" r="r" b="b"/>
              <a:pathLst>
                <a:path w="2951" h="4709" extrusionOk="0">
                  <a:moveTo>
                    <a:pt x="226" y="0"/>
                  </a:moveTo>
                  <a:lnTo>
                    <a:pt x="0" y="3002"/>
                  </a:lnTo>
                  <a:cubicBezTo>
                    <a:pt x="696" y="3962"/>
                    <a:pt x="1772" y="4580"/>
                    <a:pt x="2950" y="4709"/>
                  </a:cubicBezTo>
                  <a:lnTo>
                    <a:pt x="2570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114375" y="661000"/>
              <a:ext cx="236250" cy="283625"/>
            </a:xfrm>
            <a:custGeom>
              <a:avLst/>
              <a:gdLst/>
              <a:ahLst/>
              <a:cxnLst/>
              <a:rect l="l" t="t" r="r" b="b"/>
              <a:pathLst>
                <a:path w="9450" h="11345" extrusionOk="0">
                  <a:moveTo>
                    <a:pt x="4413" y="1"/>
                  </a:moveTo>
                  <a:cubicBezTo>
                    <a:pt x="4285" y="1"/>
                    <a:pt x="4213" y="6"/>
                    <a:pt x="4213" y="6"/>
                  </a:cubicBezTo>
                  <a:cubicBezTo>
                    <a:pt x="4213" y="6"/>
                    <a:pt x="4210" y="6"/>
                    <a:pt x="4204" y="6"/>
                  </a:cubicBezTo>
                  <a:cubicBezTo>
                    <a:pt x="3992" y="6"/>
                    <a:pt x="296" y="73"/>
                    <a:pt x="65" y="4734"/>
                  </a:cubicBezTo>
                  <a:cubicBezTo>
                    <a:pt x="0" y="6023"/>
                    <a:pt x="7" y="7562"/>
                    <a:pt x="483" y="8760"/>
                  </a:cubicBezTo>
                  <a:cubicBezTo>
                    <a:pt x="902" y="9810"/>
                    <a:pt x="1727" y="10596"/>
                    <a:pt x="2789" y="11034"/>
                  </a:cubicBezTo>
                  <a:cubicBezTo>
                    <a:pt x="3312" y="11247"/>
                    <a:pt x="3892" y="11344"/>
                    <a:pt x="4481" y="11344"/>
                  </a:cubicBezTo>
                  <a:cubicBezTo>
                    <a:pt x="5437" y="11344"/>
                    <a:pt x="6417" y="11089"/>
                    <a:pt x="7215" y="10667"/>
                  </a:cubicBezTo>
                  <a:cubicBezTo>
                    <a:pt x="8503" y="9977"/>
                    <a:pt x="9179" y="8741"/>
                    <a:pt x="9334" y="7324"/>
                  </a:cubicBezTo>
                  <a:cubicBezTo>
                    <a:pt x="9418" y="6609"/>
                    <a:pt x="9450" y="6396"/>
                    <a:pt x="9405" y="5675"/>
                  </a:cubicBezTo>
                  <a:cubicBezTo>
                    <a:pt x="9422" y="316"/>
                    <a:pt x="5369" y="1"/>
                    <a:pt x="4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101425" y="620275"/>
              <a:ext cx="298650" cy="174750"/>
            </a:xfrm>
            <a:custGeom>
              <a:avLst/>
              <a:gdLst/>
              <a:ahLst/>
              <a:cxnLst/>
              <a:rect l="l" t="t" r="r" b="b"/>
              <a:pathLst>
                <a:path w="11946" h="6990" extrusionOk="0">
                  <a:moveTo>
                    <a:pt x="7262" y="0"/>
                  </a:moveTo>
                  <a:cubicBezTo>
                    <a:pt x="6222" y="0"/>
                    <a:pt x="5871" y="1036"/>
                    <a:pt x="5871" y="1036"/>
                  </a:cubicBezTo>
                  <a:cubicBezTo>
                    <a:pt x="5871" y="1036"/>
                    <a:pt x="5348" y="164"/>
                    <a:pt x="4297" y="164"/>
                  </a:cubicBezTo>
                  <a:cubicBezTo>
                    <a:pt x="4170" y="164"/>
                    <a:pt x="4036" y="177"/>
                    <a:pt x="3894" y="205"/>
                  </a:cubicBezTo>
                  <a:cubicBezTo>
                    <a:pt x="2573" y="469"/>
                    <a:pt x="2805" y="1835"/>
                    <a:pt x="2805" y="1835"/>
                  </a:cubicBezTo>
                  <a:cubicBezTo>
                    <a:pt x="2805" y="1835"/>
                    <a:pt x="2524" y="1634"/>
                    <a:pt x="2050" y="1634"/>
                  </a:cubicBezTo>
                  <a:cubicBezTo>
                    <a:pt x="1937" y="1634"/>
                    <a:pt x="1812" y="1645"/>
                    <a:pt x="1678" y="1674"/>
                  </a:cubicBezTo>
                  <a:cubicBezTo>
                    <a:pt x="551" y="1912"/>
                    <a:pt x="22" y="3168"/>
                    <a:pt x="267" y="4450"/>
                  </a:cubicBezTo>
                  <a:cubicBezTo>
                    <a:pt x="428" y="5294"/>
                    <a:pt x="241" y="6060"/>
                    <a:pt x="93" y="6492"/>
                  </a:cubicBezTo>
                  <a:cubicBezTo>
                    <a:pt x="0" y="6770"/>
                    <a:pt x="139" y="6989"/>
                    <a:pt x="253" y="6989"/>
                  </a:cubicBezTo>
                  <a:cubicBezTo>
                    <a:pt x="258" y="6989"/>
                    <a:pt x="262" y="6989"/>
                    <a:pt x="267" y="6988"/>
                  </a:cubicBezTo>
                  <a:cubicBezTo>
                    <a:pt x="559" y="6931"/>
                    <a:pt x="607" y="4088"/>
                    <a:pt x="1695" y="4088"/>
                  </a:cubicBezTo>
                  <a:cubicBezTo>
                    <a:pt x="1710" y="4088"/>
                    <a:pt x="1726" y="4088"/>
                    <a:pt x="1742" y="4089"/>
                  </a:cubicBezTo>
                  <a:cubicBezTo>
                    <a:pt x="1789" y="4668"/>
                    <a:pt x="2033" y="5575"/>
                    <a:pt x="2717" y="5575"/>
                  </a:cubicBezTo>
                  <a:cubicBezTo>
                    <a:pt x="2795" y="5575"/>
                    <a:pt x="2877" y="5564"/>
                    <a:pt x="2966" y="5539"/>
                  </a:cubicBezTo>
                  <a:cubicBezTo>
                    <a:pt x="3172" y="5468"/>
                    <a:pt x="3359" y="5339"/>
                    <a:pt x="3494" y="5165"/>
                  </a:cubicBezTo>
                  <a:cubicBezTo>
                    <a:pt x="3720" y="4888"/>
                    <a:pt x="3823" y="4534"/>
                    <a:pt x="4074" y="4283"/>
                  </a:cubicBezTo>
                  <a:cubicBezTo>
                    <a:pt x="4241" y="4109"/>
                    <a:pt x="4435" y="3967"/>
                    <a:pt x="4647" y="3858"/>
                  </a:cubicBezTo>
                  <a:cubicBezTo>
                    <a:pt x="4900" y="3742"/>
                    <a:pt x="5170" y="3684"/>
                    <a:pt x="5440" y="3684"/>
                  </a:cubicBezTo>
                  <a:cubicBezTo>
                    <a:pt x="5714" y="3684"/>
                    <a:pt x="5989" y="3744"/>
                    <a:pt x="6245" y="3864"/>
                  </a:cubicBezTo>
                  <a:cubicBezTo>
                    <a:pt x="7011" y="4193"/>
                    <a:pt x="7655" y="4753"/>
                    <a:pt x="8087" y="5468"/>
                  </a:cubicBezTo>
                  <a:cubicBezTo>
                    <a:pt x="8287" y="5809"/>
                    <a:pt x="8622" y="6060"/>
                    <a:pt x="9008" y="6151"/>
                  </a:cubicBezTo>
                  <a:cubicBezTo>
                    <a:pt x="9172" y="6192"/>
                    <a:pt x="9352" y="6221"/>
                    <a:pt x="9531" y="6221"/>
                  </a:cubicBezTo>
                  <a:cubicBezTo>
                    <a:pt x="9937" y="6221"/>
                    <a:pt x="10338" y="6071"/>
                    <a:pt x="10535" y="5571"/>
                  </a:cubicBezTo>
                  <a:cubicBezTo>
                    <a:pt x="10824" y="4862"/>
                    <a:pt x="10741" y="4057"/>
                    <a:pt x="10303" y="3432"/>
                  </a:cubicBezTo>
                  <a:cubicBezTo>
                    <a:pt x="10303" y="3432"/>
                    <a:pt x="11945" y="2093"/>
                    <a:pt x="10715" y="1036"/>
                  </a:cubicBezTo>
                  <a:cubicBezTo>
                    <a:pt x="10348" y="719"/>
                    <a:pt x="10019" y="608"/>
                    <a:pt x="9737" y="608"/>
                  </a:cubicBezTo>
                  <a:cubicBezTo>
                    <a:pt x="9076" y="608"/>
                    <a:pt x="8680" y="1223"/>
                    <a:pt x="8680" y="1223"/>
                  </a:cubicBezTo>
                  <a:cubicBezTo>
                    <a:pt x="8680" y="1223"/>
                    <a:pt x="8531" y="96"/>
                    <a:pt x="7391" y="6"/>
                  </a:cubicBezTo>
                  <a:cubicBezTo>
                    <a:pt x="7347" y="2"/>
                    <a:pt x="7304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259775" y="1037625"/>
              <a:ext cx="45775" cy="110775"/>
            </a:xfrm>
            <a:custGeom>
              <a:avLst/>
              <a:gdLst/>
              <a:ahLst/>
              <a:cxnLst/>
              <a:rect l="l" t="t" r="r" b="b"/>
              <a:pathLst>
                <a:path w="1831" h="4431" extrusionOk="0">
                  <a:moveTo>
                    <a:pt x="1496" y="1"/>
                  </a:moveTo>
                  <a:cubicBezTo>
                    <a:pt x="1495" y="1"/>
                    <a:pt x="1495" y="1"/>
                    <a:pt x="1495" y="1"/>
                  </a:cubicBezTo>
                  <a:cubicBezTo>
                    <a:pt x="1495" y="8"/>
                    <a:pt x="1296" y="111"/>
                    <a:pt x="1025" y="297"/>
                  </a:cubicBezTo>
                  <a:cubicBezTo>
                    <a:pt x="1019" y="439"/>
                    <a:pt x="1019" y="587"/>
                    <a:pt x="1006" y="735"/>
                  </a:cubicBezTo>
                  <a:cubicBezTo>
                    <a:pt x="974" y="1264"/>
                    <a:pt x="890" y="1792"/>
                    <a:pt x="761" y="2307"/>
                  </a:cubicBezTo>
                  <a:cubicBezTo>
                    <a:pt x="651" y="2777"/>
                    <a:pt x="471" y="3235"/>
                    <a:pt x="226" y="3653"/>
                  </a:cubicBezTo>
                  <a:cubicBezTo>
                    <a:pt x="175" y="3737"/>
                    <a:pt x="123" y="3821"/>
                    <a:pt x="59" y="3898"/>
                  </a:cubicBezTo>
                  <a:cubicBezTo>
                    <a:pt x="1" y="3975"/>
                    <a:pt x="14" y="4078"/>
                    <a:pt x="91" y="4143"/>
                  </a:cubicBezTo>
                  <a:cubicBezTo>
                    <a:pt x="300" y="4323"/>
                    <a:pt x="543" y="4431"/>
                    <a:pt x="802" y="4431"/>
                  </a:cubicBezTo>
                  <a:cubicBezTo>
                    <a:pt x="1005" y="4431"/>
                    <a:pt x="1218" y="4364"/>
                    <a:pt x="1431" y="4214"/>
                  </a:cubicBezTo>
                  <a:cubicBezTo>
                    <a:pt x="1431" y="4214"/>
                    <a:pt x="1830" y="3963"/>
                    <a:pt x="1804" y="3099"/>
                  </a:cubicBezTo>
                  <a:cubicBezTo>
                    <a:pt x="1779" y="2240"/>
                    <a:pt x="1517" y="1"/>
                    <a:pt x="1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086200" y="852900"/>
              <a:ext cx="225300" cy="331050"/>
            </a:xfrm>
            <a:custGeom>
              <a:avLst/>
              <a:gdLst/>
              <a:ahLst/>
              <a:cxnLst/>
              <a:rect l="l" t="t" r="r" b="b"/>
              <a:pathLst>
                <a:path w="9012" h="13242" extrusionOk="0">
                  <a:moveTo>
                    <a:pt x="6370" y="1"/>
                  </a:moveTo>
                  <a:cubicBezTo>
                    <a:pt x="6339" y="1"/>
                    <a:pt x="6307" y="3"/>
                    <a:pt x="6274" y="8"/>
                  </a:cubicBezTo>
                  <a:cubicBezTo>
                    <a:pt x="5855" y="79"/>
                    <a:pt x="5643" y="537"/>
                    <a:pt x="5501" y="929"/>
                  </a:cubicBezTo>
                  <a:cubicBezTo>
                    <a:pt x="4883" y="2688"/>
                    <a:pt x="4264" y="4517"/>
                    <a:pt x="2957" y="5851"/>
                  </a:cubicBezTo>
                  <a:cubicBezTo>
                    <a:pt x="2435" y="6385"/>
                    <a:pt x="1817" y="6817"/>
                    <a:pt x="1275" y="7326"/>
                  </a:cubicBezTo>
                  <a:cubicBezTo>
                    <a:pt x="734" y="7835"/>
                    <a:pt x="251" y="8453"/>
                    <a:pt x="110" y="9181"/>
                  </a:cubicBezTo>
                  <a:cubicBezTo>
                    <a:pt x="0" y="9715"/>
                    <a:pt x="155" y="10372"/>
                    <a:pt x="664" y="10585"/>
                  </a:cubicBezTo>
                  <a:cubicBezTo>
                    <a:pt x="780" y="10633"/>
                    <a:pt x="897" y="10654"/>
                    <a:pt x="1016" y="10654"/>
                  </a:cubicBezTo>
                  <a:cubicBezTo>
                    <a:pt x="1594" y="10654"/>
                    <a:pt x="2195" y="10176"/>
                    <a:pt x="2802" y="10176"/>
                  </a:cubicBezTo>
                  <a:cubicBezTo>
                    <a:pt x="2849" y="10176"/>
                    <a:pt x="2896" y="10179"/>
                    <a:pt x="2944" y="10186"/>
                  </a:cubicBezTo>
                  <a:cubicBezTo>
                    <a:pt x="3369" y="10237"/>
                    <a:pt x="3723" y="10559"/>
                    <a:pt x="3923" y="10933"/>
                  </a:cubicBezTo>
                  <a:cubicBezTo>
                    <a:pt x="4123" y="11313"/>
                    <a:pt x="4200" y="11738"/>
                    <a:pt x="4277" y="12157"/>
                  </a:cubicBezTo>
                  <a:cubicBezTo>
                    <a:pt x="4322" y="12408"/>
                    <a:pt x="4374" y="12666"/>
                    <a:pt x="4515" y="12885"/>
                  </a:cubicBezTo>
                  <a:cubicBezTo>
                    <a:pt x="4647" y="13083"/>
                    <a:pt x="4869" y="13241"/>
                    <a:pt x="5107" y="13241"/>
                  </a:cubicBezTo>
                  <a:cubicBezTo>
                    <a:pt x="5124" y="13241"/>
                    <a:pt x="5142" y="13241"/>
                    <a:pt x="5160" y="13239"/>
                  </a:cubicBezTo>
                  <a:cubicBezTo>
                    <a:pt x="5527" y="13200"/>
                    <a:pt x="5746" y="12820"/>
                    <a:pt x="5900" y="12479"/>
                  </a:cubicBezTo>
                  <a:lnTo>
                    <a:pt x="6725" y="10675"/>
                  </a:lnTo>
                  <a:cubicBezTo>
                    <a:pt x="6892" y="10295"/>
                    <a:pt x="7124" y="9870"/>
                    <a:pt x="7536" y="9799"/>
                  </a:cubicBezTo>
                  <a:cubicBezTo>
                    <a:pt x="7579" y="9790"/>
                    <a:pt x="7622" y="9786"/>
                    <a:pt x="7664" y="9786"/>
                  </a:cubicBezTo>
                  <a:cubicBezTo>
                    <a:pt x="7996" y="9786"/>
                    <a:pt x="8301" y="10044"/>
                    <a:pt x="8438" y="10353"/>
                  </a:cubicBezTo>
                  <a:cubicBezTo>
                    <a:pt x="8612" y="10740"/>
                    <a:pt x="8522" y="11133"/>
                    <a:pt x="8348" y="11622"/>
                  </a:cubicBezTo>
                  <a:cubicBezTo>
                    <a:pt x="8644" y="11442"/>
                    <a:pt x="8876" y="10662"/>
                    <a:pt x="8908" y="10372"/>
                  </a:cubicBezTo>
                  <a:cubicBezTo>
                    <a:pt x="8973" y="9767"/>
                    <a:pt x="9005" y="9161"/>
                    <a:pt x="9005" y="8556"/>
                  </a:cubicBezTo>
                  <a:cubicBezTo>
                    <a:pt x="9012" y="7345"/>
                    <a:pt x="8908" y="6134"/>
                    <a:pt x="8696" y="4942"/>
                  </a:cubicBezTo>
                  <a:cubicBezTo>
                    <a:pt x="8574" y="4285"/>
                    <a:pt x="8419" y="3635"/>
                    <a:pt x="8232" y="2991"/>
                  </a:cubicBezTo>
                  <a:cubicBezTo>
                    <a:pt x="7994" y="2179"/>
                    <a:pt x="7704" y="1380"/>
                    <a:pt x="7259" y="665"/>
                  </a:cubicBezTo>
                  <a:cubicBezTo>
                    <a:pt x="7052" y="339"/>
                    <a:pt x="6745" y="1"/>
                    <a:pt x="6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208900" y="899800"/>
              <a:ext cx="47500" cy="242325"/>
            </a:xfrm>
            <a:custGeom>
              <a:avLst/>
              <a:gdLst/>
              <a:ahLst/>
              <a:cxnLst/>
              <a:rect l="l" t="t" r="r" b="b"/>
              <a:pathLst>
                <a:path w="1900" h="9693" extrusionOk="0">
                  <a:moveTo>
                    <a:pt x="1474" y="0"/>
                  </a:moveTo>
                  <a:cubicBezTo>
                    <a:pt x="1472" y="0"/>
                    <a:pt x="1471" y="0"/>
                    <a:pt x="1469" y="0"/>
                  </a:cubicBezTo>
                  <a:cubicBezTo>
                    <a:pt x="1282" y="26"/>
                    <a:pt x="1231" y="2145"/>
                    <a:pt x="876" y="3504"/>
                  </a:cubicBezTo>
                  <a:cubicBezTo>
                    <a:pt x="618" y="4502"/>
                    <a:pt x="617" y="5056"/>
                    <a:pt x="708" y="5056"/>
                  </a:cubicBezTo>
                  <a:cubicBezTo>
                    <a:pt x="741" y="5056"/>
                    <a:pt x="787" y="4981"/>
                    <a:pt x="838" y="4825"/>
                  </a:cubicBezTo>
                  <a:cubicBezTo>
                    <a:pt x="940" y="4507"/>
                    <a:pt x="1064" y="4373"/>
                    <a:pt x="1158" y="4373"/>
                  </a:cubicBezTo>
                  <a:cubicBezTo>
                    <a:pt x="1235" y="4373"/>
                    <a:pt x="1293" y="4464"/>
                    <a:pt x="1302" y="4619"/>
                  </a:cubicBezTo>
                  <a:cubicBezTo>
                    <a:pt x="1424" y="7137"/>
                    <a:pt x="0" y="9566"/>
                    <a:pt x="297" y="9688"/>
                  </a:cubicBezTo>
                  <a:cubicBezTo>
                    <a:pt x="304" y="9691"/>
                    <a:pt x="312" y="9692"/>
                    <a:pt x="319" y="9692"/>
                  </a:cubicBezTo>
                  <a:cubicBezTo>
                    <a:pt x="639" y="9692"/>
                    <a:pt x="1442" y="7295"/>
                    <a:pt x="1669" y="5340"/>
                  </a:cubicBezTo>
                  <a:cubicBezTo>
                    <a:pt x="1899" y="3342"/>
                    <a:pt x="1754" y="0"/>
                    <a:pt x="1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6277975" y="967400"/>
              <a:ext cx="65250" cy="84525"/>
            </a:xfrm>
            <a:custGeom>
              <a:avLst/>
              <a:gdLst/>
              <a:ahLst/>
              <a:cxnLst/>
              <a:rect l="l" t="t" r="r" b="b"/>
              <a:pathLst>
                <a:path w="2610" h="3381" extrusionOk="0">
                  <a:moveTo>
                    <a:pt x="1627" y="0"/>
                  </a:moveTo>
                  <a:cubicBezTo>
                    <a:pt x="1222" y="0"/>
                    <a:pt x="744" y="207"/>
                    <a:pt x="696" y="453"/>
                  </a:cubicBezTo>
                  <a:cubicBezTo>
                    <a:pt x="638" y="788"/>
                    <a:pt x="1295" y="504"/>
                    <a:pt x="1746" y="800"/>
                  </a:cubicBezTo>
                  <a:cubicBezTo>
                    <a:pt x="1646" y="735"/>
                    <a:pt x="1485" y="704"/>
                    <a:pt x="1305" y="704"/>
                  </a:cubicBezTo>
                  <a:cubicBezTo>
                    <a:pt x="886" y="704"/>
                    <a:pt x="365" y="868"/>
                    <a:pt x="252" y="1129"/>
                  </a:cubicBezTo>
                  <a:cubicBezTo>
                    <a:pt x="175" y="1329"/>
                    <a:pt x="381" y="1374"/>
                    <a:pt x="497" y="1374"/>
                  </a:cubicBezTo>
                  <a:cubicBezTo>
                    <a:pt x="560" y="1379"/>
                    <a:pt x="623" y="1380"/>
                    <a:pt x="688" y="1380"/>
                  </a:cubicBezTo>
                  <a:cubicBezTo>
                    <a:pt x="751" y="1380"/>
                    <a:pt x="815" y="1379"/>
                    <a:pt x="879" y="1379"/>
                  </a:cubicBezTo>
                  <a:cubicBezTo>
                    <a:pt x="1094" y="1379"/>
                    <a:pt x="1308" y="1392"/>
                    <a:pt x="1502" y="1509"/>
                  </a:cubicBezTo>
                  <a:cubicBezTo>
                    <a:pt x="1379" y="1486"/>
                    <a:pt x="1154" y="1465"/>
                    <a:pt x="920" y="1465"/>
                  </a:cubicBezTo>
                  <a:cubicBezTo>
                    <a:pt x="640" y="1465"/>
                    <a:pt x="348" y="1495"/>
                    <a:pt x="207" y="1586"/>
                  </a:cubicBezTo>
                  <a:cubicBezTo>
                    <a:pt x="14" y="1696"/>
                    <a:pt x="1" y="1966"/>
                    <a:pt x="181" y="2095"/>
                  </a:cubicBezTo>
                  <a:cubicBezTo>
                    <a:pt x="291" y="2172"/>
                    <a:pt x="1006" y="2366"/>
                    <a:pt x="1366" y="2404"/>
                  </a:cubicBezTo>
                  <a:cubicBezTo>
                    <a:pt x="1141" y="2385"/>
                    <a:pt x="960" y="2385"/>
                    <a:pt x="754" y="2353"/>
                  </a:cubicBezTo>
                  <a:cubicBezTo>
                    <a:pt x="613" y="2334"/>
                    <a:pt x="420" y="2283"/>
                    <a:pt x="275" y="2283"/>
                  </a:cubicBezTo>
                  <a:cubicBezTo>
                    <a:pt x="169" y="2283"/>
                    <a:pt x="88" y="2311"/>
                    <a:pt x="72" y="2398"/>
                  </a:cubicBezTo>
                  <a:cubicBezTo>
                    <a:pt x="39" y="2604"/>
                    <a:pt x="265" y="2855"/>
                    <a:pt x="613" y="3055"/>
                  </a:cubicBezTo>
                  <a:cubicBezTo>
                    <a:pt x="909" y="3216"/>
                    <a:pt x="1231" y="3319"/>
                    <a:pt x="1566" y="3371"/>
                  </a:cubicBezTo>
                  <a:cubicBezTo>
                    <a:pt x="1600" y="3377"/>
                    <a:pt x="1634" y="3380"/>
                    <a:pt x="1667" y="3380"/>
                  </a:cubicBezTo>
                  <a:cubicBezTo>
                    <a:pt x="1901" y="3380"/>
                    <a:pt x="2118" y="3228"/>
                    <a:pt x="2191" y="2997"/>
                  </a:cubicBezTo>
                  <a:cubicBezTo>
                    <a:pt x="2423" y="2372"/>
                    <a:pt x="2558" y="1722"/>
                    <a:pt x="2584" y="1058"/>
                  </a:cubicBezTo>
                  <a:cubicBezTo>
                    <a:pt x="2609" y="337"/>
                    <a:pt x="2326" y="285"/>
                    <a:pt x="2017" y="92"/>
                  </a:cubicBezTo>
                  <a:cubicBezTo>
                    <a:pt x="1913" y="28"/>
                    <a:pt x="1775" y="0"/>
                    <a:pt x="1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164125" y="782700"/>
              <a:ext cx="42350" cy="35700"/>
            </a:xfrm>
            <a:custGeom>
              <a:avLst/>
              <a:gdLst/>
              <a:ahLst/>
              <a:cxnLst/>
              <a:rect l="l" t="t" r="r" b="b"/>
              <a:pathLst>
                <a:path w="1694" h="1428" extrusionOk="0">
                  <a:moveTo>
                    <a:pt x="1573" y="0"/>
                  </a:moveTo>
                  <a:cubicBezTo>
                    <a:pt x="1567" y="0"/>
                    <a:pt x="1560" y="1"/>
                    <a:pt x="1553" y="2"/>
                  </a:cubicBezTo>
                  <a:cubicBezTo>
                    <a:pt x="1476" y="8"/>
                    <a:pt x="1411" y="130"/>
                    <a:pt x="1360" y="175"/>
                  </a:cubicBezTo>
                  <a:cubicBezTo>
                    <a:pt x="1244" y="266"/>
                    <a:pt x="1122" y="349"/>
                    <a:pt x="986" y="414"/>
                  </a:cubicBezTo>
                  <a:cubicBezTo>
                    <a:pt x="845" y="478"/>
                    <a:pt x="690" y="530"/>
                    <a:pt x="535" y="575"/>
                  </a:cubicBezTo>
                  <a:cubicBezTo>
                    <a:pt x="419" y="601"/>
                    <a:pt x="278" y="575"/>
                    <a:pt x="175" y="652"/>
                  </a:cubicBezTo>
                  <a:cubicBezTo>
                    <a:pt x="91" y="723"/>
                    <a:pt x="65" y="845"/>
                    <a:pt x="117" y="942"/>
                  </a:cubicBezTo>
                  <a:cubicBezTo>
                    <a:pt x="136" y="981"/>
                    <a:pt x="175" y="1032"/>
                    <a:pt x="162" y="1064"/>
                  </a:cubicBezTo>
                  <a:cubicBezTo>
                    <a:pt x="149" y="1097"/>
                    <a:pt x="110" y="1109"/>
                    <a:pt x="78" y="1122"/>
                  </a:cubicBezTo>
                  <a:cubicBezTo>
                    <a:pt x="46" y="1142"/>
                    <a:pt x="20" y="1174"/>
                    <a:pt x="14" y="1212"/>
                  </a:cubicBezTo>
                  <a:cubicBezTo>
                    <a:pt x="1" y="1238"/>
                    <a:pt x="1" y="1270"/>
                    <a:pt x="7" y="1303"/>
                  </a:cubicBezTo>
                  <a:cubicBezTo>
                    <a:pt x="33" y="1367"/>
                    <a:pt x="84" y="1412"/>
                    <a:pt x="155" y="1425"/>
                  </a:cubicBezTo>
                  <a:cubicBezTo>
                    <a:pt x="171" y="1427"/>
                    <a:pt x="188" y="1427"/>
                    <a:pt x="205" y="1427"/>
                  </a:cubicBezTo>
                  <a:cubicBezTo>
                    <a:pt x="255" y="1427"/>
                    <a:pt x="307" y="1420"/>
                    <a:pt x="355" y="1406"/>
                  </a:cubicBezTo>
                  <a:cubicBezTo>
                    <a:pt x="535" y="1354"/>
                    <a:pt x="716" y="1283"/>
                    <a:pt x="883" y="1200"/>
                  </a:cubicBezTo>
                  <a:cubicBezTo>
                    <a:pt x="1179" y="1045"/>
                    <a:pt x="1431" y="820"/>
                    <a:pt x="1617" y="536"/>
                  </a:cubicBezTo>
                  <a:cubicBezTo>
                    <a:pt x="1650" y="497"/>
                    <a:pt x="1669" y="440"/>
                    <a:pt x="1675" y="388"/>
                  </a:cubicBezTo>
                  <a:cubicBezTo>
                    <a:pt x="1669" y="336"/>
                    <a:pt x="1656" y="291"/>
                    <a:pt x="1637" y="246"/>
                  </a:cubicBezTo>
                  <a:cubicBezTo>
                    <a:pt x="1618" y="179"/>
                    <a:pt x="1694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276700" y="783100"/>
              <a:ext cx="37850" cy="32450"/>
            </a:xfrm>
            <a:custGeom>
              <a:avLst/>
              <a:gdLst/>
              <a:ahLst/>
              <a:cxnLst/>
              <a:rect l="l" t="t" r="r" b="b"/>
              <a:pathLst>
                <a:path w="1514" h="1298" extrusionOk="0">
                  <a:moveTo>
                    <a:pt x="47" y="1"/>
                  </a:moveTo>
                  <a:cubicBezTo>
                    <a:pt x="20" y="1"/>
                    <a:pt x="2" y="22"/>
                    <a:pt x="7" y="82"/>
                  </a:cubicBezTo>
                  <a:cubicBezTo>
                    <a:pt x="7" y="114"/>
                    <a:pt x="26" y="140"/>
                    <a:pt x="26" y="172"/>
                  </a:cubicBezTo>
                  <a:cubicBezTo>
                    <a:pt x="20" y="230"/>
                    <a:pt x="13" y="282"/>
                    <a:pt x="0" y="333"/>
                  </a:cubicBezTo>
                  <a:cubicBezTo>
                    <a:pt x="7" y="424"/>
                    <a:pt x="39" y="507"/>
                    <a:pt x="103" y="572"/>
                  </a:cubicBezTo>
                  <a:cubicBezTo>
                    <a:pt x="264" y="791"/>
                    <a:pt x="464" y="977"/>
                    <a:pt x="702" y="1126"/>
                  </a:cubicBezTo>
                  <a:cubicBezTo>
                    <a:pt x="847" y="1212"/>
                    <a:pt x="1037" y="1298"/>
                    <a:pt x="1220" y="1298"/>
                  </a:cubicBezTo>
                  <a:cubicBezTo>
                    <a:pt x="1256" y="1298"/>
                    <a:pt x="1292" y="1294"/>
                    <a:pt x="1327" y="1287"/>
                  </a:cubicBezTo>
                  <a:cubicBezTo>
                    <a:pt x="1392" y="1274"/>
                    <a:pt x="1443" y="1242"/>
                    <a:pt x="1482" y="1184"/>
                  </a:cubicBezTo>
                  <a:cubicBezTo>
                    <a:pt x="1482" y="1177"/>
                    <a:pt x="1488" y="1171"/>
                    <a:pt x="1495" y="1164"/>
                  </a:cubicBezTo>
                  <a:cubicBezTo>
                    <a:pt x="1514" y="1113"/>
                    <a:pt x="1501" y="1048"/>
                    <a:pt x="1462" y="1010"/>
                  </a:cubicBezTo>
                  <a:cubicBezTo>
                    <a:pt x="1424" y="977"/>
                    <a:pt x="1359" y="965"/>
                    <a:pt x="1340" y="913"/>
                  </a:cubicBezTo>
                  <a:cubicBezTo>
                    <a:pt x="1314" y="849"/>
                    <a:pt x="1392" y="791"/>
                    <a:pt x="1398" y="726"/>
                  </a:cubicBezTo>
                  <a:cubicBezTo>
                    <a:pt x="1398" y="662"/>
                    <a:pt x="1372" y="597"/>
                    <a:pt x="1314" y="552"/>
                  </a:cubicBezTo>
                  <a:cubicBezTo>
                    <a:pt x="1192" y="449"/>
                    <a:pt x="1011" y="488"/>
                    <a:pt x="863" y="449"/>
                  </a:cubicBezTo>
                  <a:cubicBezTo>
                    <a:pt x="722" y="417"/>
                    <a:pt x="580" y="359"/>
                    <a:pt x="458" y="282"/>
                  </a:cubicBezTo>
                  <a:cubicBezTo>
                    <a:pt x="367" y="230"/>
                    <a:pt x="284" y="166"/>
                    <a:pt x="206" y="95"/>
                  </a:cubicBezTo>
                  <a:cubicBezTo>
                    <a:pt x="181" y="74"/>
                    <a:pt x="98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166700" y="828125"/>
              <a:ext cx="46575" cy="17750"/>
            </a:xfrm>
            <a:custGeom>
              <a:avLst/>
              <a:gdLst/>
              <a:ahLst/>
              <a:cxnLst/>
              <a:rect l="l" t="t" r="r" b="b"/>
              <a:pathLst>
                <a:path w="1863" h="710" extrusionOk="0">
                  <a:moveTo>
                    <a:pt x="1120" y="1"/>
                  </a:moveTo>
                  <a:cubicBezTo>
                    <a:pt x="1032" y="1"/>
                    <a:pt x="943" y="15"/>
                    <a:pt x="857" y="46"/>
                  </a:cubicBezTo>
                  <a:cubicBezTo>
                    <a:pt x="716" y="98"/>
                    <a:pt x="580" y="162"/>
                    <a:pt x="458" y="239"/>
                  </a:cubicBezTo>
                  <a:cubicBezTo>
                    <a:pt x="381" y="278"/>
                    <a:pt x="265" y="407"/>
                    <a:pt x="194" y="458"/>
                  </a:cubicBezTo>
                  <a:cubicBezTo>
                    <a:pt x="123" y="503"/>
                    <a:pt x="59" y="568"/>
                    <a:pt x="14" y="639"/>
                  </a:cubicBezTo>
                  <a:cubicBezTo>
                    <a:pt x="1" y="671"/>
                    <a:pt x="27" y="710"/>
                    <a:pt x="59" y="710"/>
                  </a:cubicBezTo>
                  <a:cubicBezTo>
                    <a:pt x="194" y="697"/>
                    <a:pt x="310" y="587"/>
                    <a:pt x="426" y="516"/>
                  </a:cubicBezTo>
                  <a:cubicBezTo>
                    <a:pt x="542" y="445"/>
                    <a:pt x="690" y="317"/>
                    <a:pt x="819" y="278"/>
                  </a:cubicBezTo>
                  <a:cubicBezTo>
                    <a:pt x="931" y="244"/>
                    <a:pt x="1047" y="228"/>
                    <a:pt x="1161" y="228"/>
                  </a:cubicBezTo>
                  <a:cubicBezTo>
                    <a:pt x="1197" y="228"/>
                    <a:pt x="1234" y="230"/>
                    <a:pt x="1270" y="233"/>
                  </a:cubicBezTo>
                  <a:cubicBezTo>
                    <a:pt x="1405" y="252"/>
                    <a:pt x="1721" y="329"/>
                    <a:pt x="1701" y="490"/>
                  </a:cubicBezTo>
                  <a:cubicBezTo>
                    <a:pt x="1697" y="527"/>
                    <a:pt x="1726" y="550"/>
                    <a:pt x="1753" y="550"/>
                  </a:cubicBezTo>
                  <a:cubicBezTo>
                    <a:pt x="1769" y="550"/>
                    <a:pt x="1784" y="542"/>
                    <a:pt x="1791" y="523"/>
                  </a:cubicBezTo>
                  <a:cubicBezTo>
                    <a:pt x="1862" y="362"/>
                    <a:pt x="1553" y="130"/>
                    <a:pt x="1405" y="52"/>
                  </a:cubicBezTo>
                  <a:cubicBezTo>
                    <a:pt x="1314" y="19"/>
                    <a:pt x="1217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263350" y="829525"/>
              <a:ext cx="46375" cy="17650"/>
            </a:xfrm>
            <a:custGeom>
              <a:avLst/>
              <a:gdLst/>
              <a:ahLst/>
              <a:cxnLst/>
              <a:rect l="l" t="t" r="r" b="b"/>
              <a:pathLst>
                <a:path w="1855" h="706" extrusionOk="0">
                  <a:moveTo>
                    <a:pt x="1123" y="0"/>
                  </a:moveTo>
                  <a:cubicBezTo>
                    <a:pt x="1032" y="0"/>
                    <a:pt x="941" y="17"/>
                    <a:pt x="856" y="48"/>
                  </a:cubicBezTo>
                  <a:cubicBezTo>
                    <a:pt x="715" y="100"/>
                    <a:pt x="579" y="164"/>
                    <a:pt x="450" y="235"/>
                  </a:cubicBezTo>
                  <a:cubicBezTo>
                    <a:pt x="380" y="280"/>
                    <a:pt x="257" y="409"/>
                    <a:pt x="193" y="460"/>
                  </a:cubicBezTo>
                  <a:cubicBezTo>
                    <a:pt x="116" y="499"/>
                    <a:pt x="58" y="563"/>
                    <a:pt x="12" y="641"/>
                  </a:cubicBezTo>
                  <a:cubicBezTo>
                    <a:pt x="1" y="670"/>
                    <a:pt x="16" y="706"/>
                    <a:pt x="49" y="706"/>
                  </a:cubicBezTo>
                  <a:cubicBezTo>
                    <a:pt x="52" y="706"/>
                    <a:pt x="55" y="706"/>
                    <a:pt x="58" y="705"/>
                  </a:cubicBezTo>
                  <a:cubicBezTo>
                    <a:pt x="186" y="692"/>
                    <a:pt x="309" y="589"/>
                    <a:pt x="425" y="518"/>
                  </a:cubicBezTo>
                  <a:cubicBezTo>
                    <a:pt x="534" y="447"/>
                    <a:pt x="689" y="319"/>
                    <a:pt x="811" y="273"/>
                  </a:cubicBezTo>
                  <a:cubicBezTo>
                    <a:pt x="920" y="245"/>
                    <a:pt x="1032" y="227"/>
                    <a:pt x="1144" y="227"/>
                  </a:cubicBezTo>
                  <a:cubicBezTo>
                    <a:pt x="1186" y="227"/>
                    <a:pt x="1227" y="230"/>
                    <a:pt x="1269" y="235"/>
                  </a:cubicBezTo>
                  <a:cubicBezTo>
                    <a:pt x="1404" y="248"/>
                    <a:pt x="1719" y="331"/>
                    <a:pt x="1694" y="492"/>
                  </a:cubicBezTo>
                  <a:cubicBezTo>
                    <a:pt x="1689" y="526"/>
                    <a:pt x="1720" y="551"/>
                    <a:pt x="1749" y="551"/>
                  </a:cubicBezTo>
                  <a:cubicBezTo>
                    <a:pt x="1765" y="551"/>
                    <a:pt x="1781" y="543"/>
                    <a:pt x="1790" y="525"/>
                  </a:cubicBezTo>
                  <a:cubicBezTo>
                    <a:pt x="1855" y="364"/>
                    <a:pt x="1552" y="132"/>
                    <a:pt x="1404" y="54"/>
                  </a:cubicBezTo>
                  <a:cubicBezTo>
                    <a:pt x="1315" y="18"/>
                    <a:pt x="1219" y="0"/>
                    <a:pt x="1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386675" y="900475"/>
              <a:ext cx="25625" cy="23975"/>
            </a:xfrm>
            <a:custGeom>
              <a:avLst/>
              <a:gdLst/>
              <a:ahLst/>
              <a:cxnLst/>
              <a:rect l="l" t="t" r="r" b="b"/>
              <a:pathLst>
                <a:path w="1025" h="959" extrusionOk="0">
                  <a:moveTo>
                    <a:pt x="502" y="1"/>
                  </a:moveTo>
                  <a:cubicBezTo>
                    <a:pt x="466" y="1"/>
                    <a:pt x="429" y="4"/>
                    <a:pt x="394" y="12"/>
                  </a:cubicBezTo>
                  <a:cubicBezTo>
                    <a:pt x="226" y="51"/>
                    <a:pt x="91" y="179"/>
                    <a:pt x="46" y="347"/>
                  </a:cubicBezTo>
                  <a:cubicBezTo>
                    <a:pt x="1" y="521"/>
                    <a:pt x="59" y="701"/>
                    <a:pt x="194" y="811"/>
                  </a:cubicBezTo>
                  <a:cubicBezTo>
                    <a:pt x="265" y="875"/>
                    <a:pt x="348" y="920"/>
                    <a:pt x="439" y="940"/>
                  </a:cubicBezTo>
                  <a:cubicBezTo>
                    <a:pt x="484" y="952"/>
                    <a:pt x="530" y="959"/>
                    <a:pt x="577" y="959"/>
                  </a:cubicBezTo>
                  <a:cubicBezTo>
                    <a:pt x="624" y="959"/>
                    <a:pt x="671" y="952"/>
                    <a:pt x="716" y="940"/>
                  </a:cubicBezTo>
                  <a:cubicBezTo>
                    <a:pt x="793" y="920"/>
                    <a:pt x="864" y="869"/>
                    <a:pt x="915" y="804"/>
                  </a:cubicBezTo>
                  <a:lnTo>
                    <a:pt x="709" y="617"/>
                  </a:lnTo>
                  <a:cubicBezTo>
                    <a:pt x="668" y="669"/>
                    <a:pt x="609" y="700"/>
                    <a:pt x="548" y="700"/>
                  </a:cubicBezTo>
                  <a:cubicBezTo>
                    <a:pt x="533" y="700"/>
                    <a:pt x="518" y="699"/>
                    <a:pt x="503" y="695"/>
                  </a:cubicBezTo>
                  <a:cubicBezTo>
                    <a:pt x="445" y="682"/>
                    <a:pt x="400" y="650"/>
                    <a:pt x="374" y="605"/>
                  </a:cubicBezTo>
                  <a:cubicBezTo>
                    <a:pt x="348" y="547"/>
                    <a:pt x="342" y="489"/>
                    <a:pt x="361" y="431"/>
                  </a:cubicBezTo>
                  <a:cubicBezTo>
                    <a:pt x="374" y="373"/>
                    <a:pt x="406" y="328"/>
                    <a:pt x="452" y="295"/>
                  </a:cubicBezTo>
                  <a:cubicBezTo>
                    <a:pt x="482" y="273"/>
                    <a:pt x="519" y="263"/>
                    <a:pt x="556" y="263"/>
                  </a:cubicBezTo>
                  <a:cubicBezTo>
                    <a:pt x="573" y="263"/>
                    <a:pt x="590" y="266"/>
                    <a:pt x="606" y="270"/>
                  </a:cubicBezTo>
                  <a:cubicBezTo>
                    <a:pt x="683" y="289"/>
                    <a:pt x="741" y="353"/>
                    <a:pt x="754" y="431"/>
                  </a:cubicBezTo>
                  <a:lnTo>
                    <a:pt x="1025" y="373"/>
                  </a:lnTo>
                  <a:cubicBezTo>
                    <a:pt x="1012" y="289"/>
                    <a:pt x="973" y="212"/>
                    <a:pt x="915" y="154"/>
                  </a:cubicBezTo>
                  <a:cubicBezTo>
                    <a:pt x="844" y="89"/>
                    <a:pt x="761" y="44"/>
                    <a:pt x="671" y="25"/>
                  </a:cubicBezTo>
                  <a:cubicBezTo>
                    <a:pt x="616" y="9"/>
                    <a:pt x="559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414375" y="907675"/>
              <a:ext cx="27400" cy="23875"/>
            </a:xfrm>
            <a:custGeom>
              <a:avLst/>
              <a:gdLst/>
              <a:ahLst/>
              <a:cxnLst/>
              <a:rect l="l" t="t" r="r" b="b"/>
              <a:pathLst>
                <a:path w="1096" h="955" extrusionOk="0">
                  <a:moveTo>
                    <a:pt x="587" y="262"/>
                  </a:moveTo>
                  <a:cubicBezTo>
                    <a:pt x="653" y="262"/>
                    <a:pt x="716" y="296"/>
                    <a:pt x="754" y="355"/>
                  </a:cubicBezTo>
                  <a:cubicBezTo>
                    <a:pt x="780" y="407"/>
                    <a:pt x="780" y="471"/>
                    <a:pt x="767" y="523"/>
                  </a:cubicBezTo>
                  <a:cubicBezTo>
                    <a:pt x="754" y="581"/>
                    <a:pt x="722" y="632"/>
                    <a:pt x="677" y="664"/>
                  </a:cubicBezTo>
                  <a:cubicBezTo>
                    <a:pt x="646" y="686"/>
                    <a:pt x="609" y="696"/>
                    <a:pt x="573" y="696"/>
                  </a:cubicBezTo>
                  <a:cubicBezTo>
                    <a:pt x="556" y="696"/>
                    <a:pt x="539" y="694"/>
                    <a:pt x="522" y="690"/>
                  </a:cubicBezTo>
                  <a:cubicBezTo>
                    <a:pt x="477" y="677"/>
                    <a:pt x="432" y="645"/>
                    <a:pt x="406" y="600"/>
                  </a:cubicBezTo>
                  <a:cubicBezTo>
                    <a:pt x="381" y="548"/>
                    <a:pt x="374" y="484"/>
                    <a:pt x="393" y="433"/>
                  </a:cubicBezTo>
                  <a:cubicBezTo>
                    <a:pt x="406" y="375"/>
                    <a:pt x="439" y="323"/>
                    <a:pt x="484" y="291"/>
                  </a:cubicBezTo>
                  <a:cubicBezTo>
                    <a:pt x="517" y="271"/>
                    <a:pt x="552" y="262"/>
                    <a:pt x="587" y="262"/>
                  </a:cubicBezTo>
                  <a:close/>
                  <a:moveTo>
                    <a:pt x="549" y="0"/>
                  </a:moveTo>
                  <a:cubicBezTo>
                    <a:pt x="506" y="0"/>
                    <a:pt x="465" y="5"/>
                    <a:pt x="426" y="14"/>
                  </a:cubicBezTo>
                  <a:cubicBezTo>
                    <a:pt x="155" y="72"/>
                    <a:pt x="1" y="342"/>
                    <a:pt x="84" y="606"/>
                  </a:cubicBezTo>
                  <a:cubicBezTo>
                    <a:pt x="110" y="684"/>
                    <a:pt x="155" y="755"/>
                    <a:pt x="220" y="813"/>
                  </a:cubicBezTo>
                  <a:lnTo>
                    <a:pt x="213" y="813"/>
                  </a:lnTo>
                  <a:cubicBezTo>
                    <a:pt x="323" y="903"/>
                    <a:pt x="465" y="954"/>
                    <a:pt x="607" y="954"/>
                  </a:cubicBezTo>
                  <a:cubicBezTo>
                    <a:pt x="648" y="954"/>
                    <a:pt x="688" y="950"/>
                    <a:pt x="728" y="941"/>
                  </a:cubicBezTo>
                  <a:cubicBezTo>
                    <a:pt x="812" y="922"/>
                    <a:pt x="889" y="883"/>
                    <a:pt x="947" y="825"/>
                  </a:cubicBezTo>
                  <a:cubicBezTo>
                    <a:pt x="1012" y="761"/>
                    <a:pt x="1050" y="684"/>
                    <a:pt x="1076" y="606"/>
                  </a:cubicBezTo>
                  <a:cubicBezTo>
                    <a:pt x="1096" y="523"/>
                    <a:pt x="1096" y="433"/>
                    <a:pt x="1076" y="349"/>
                  </a:cubicBezTo>
                  <a:cubicBezTo>
                    <a:pt x="1050" y="272"/>
                    <a:pt x="999" y="201"/>
                    <a:pt x="935" y="143"/>
                  </a:cubicBezTo>
                  <a:cubicBezTo>
                    <a:pt x="864" y="85"/>
                    <a:pt x="786" y="40"/>
                    <a:pt x="696" y="20"/>
                  </a:cubicBezTo>
                  <a:cubicBezTo>
                    <a:pt x="648" y="6"/>
                    <a:pt x="598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447075" y="907200"/>
              <a:ext cx="21925" cy="30775"/>
            </a:xfrm>
            <a:custGeom>
              <a:avLst/>
              <a:gdLst/>
              <a:ahLst/>
              <a:cxnLst/>
              <a:rect l="l" t="t" r="r" b="b"/>
              <a:pathLst>
                <a:path w="877" h="1231" extrusionOk="0">
                  <a:moveTo>
                    <a:pt x="562" y="0"/>
                  </a:moveTo>
                  <a:cubicBezTo>
                    <a:pt x="501" y="0"/>
                    <a:pt x="440" y="15"/>
                    <a:pt x="387" y="46"/>
                  </a:cubicBezTo>
                  <a:cubicBezTo>
                    <a:pt x="303" y="97"/>
                    <a:pt x="245" y="181"/>
                    <a:pt x="226" y="278"/>
                  </a:cubicBezTo>
                  <a:lnTo>
                    <a:pt x="219" y="297"/>
                  </a:lnTo>
                  <a:lnTo>
                    <a:pt x="90" y="265"/>
                  </a:lnTo>
                  <a:lnTo>
                    <a:pt x="32" y="497"/>
                  </a:lnTo>
                  <a:lnTo>
                    <a:pt x="161" y="529"/>
                  </a:lnTo>
                  <a:lnTo>
                    <a:pt x="0" y="1154"/>
                  </a:lnTo>
                  <a:lnTo>
                    <a:pt x="309" y="1231"/>
                  </a:lnTo>
                  <a:lnTo>
                    <a:pt x="470" y="613"/>
                  </a:lnTo>
                  <a:lnTo>
                    <a:pt x="670" y="664"/>
                  </a:lnTo>
                  <a:lnTo>
                    <a:pt x="728" y="432"/>
                  </a:lnTo>
                  <a:lnTo>
                    <a:pt x="522" y="374"/>
                  </a:lnTo>
                  <a:lnTo>
                    <a:pt x="528" y="355"/>
                  </a:lnTo>
                  <a:cubicBezTo>
                    <a:pt x="528" y="323"/>
                    <a:pt x="548" y="297"/>
                    <a:pt x="573" y="278"/>
                  </a:cubicBezTo>
                  <a:cubicBezTo>
                    <a:pt x="590" y="265"/>
                    <a:pt x="609" y="261"/>
                    <a:pt x="627" y="261"/>
                  </a:cubicBezTo>
                  <a:cubicBezTo>
                    <a:pt x="637" y="261"/>
                    <a:pt x="648" y="262"/>
                    <a:pt x="657" y="265"/>
                  </a:cubicBezTo>
                  <a:cubicBezTo>
                    <a:pt x="689" y="271"/>
                    <a:pt x="722" y="291"/>
                    <a:pt x="741" y="316"/>
                  </a:cubicBezTo>
                  <a:lnTo>
                    <a:pt x="876" y="117"/>
                  </a:lnTo>
                  <a:cubicBezTo>
                    <a:pt x="850" y="91"/>
                    <a:pt x="825" y="72"/>
                    <a:pt x="792" y="59"/>
                  </a:cubicBezTo>
                  <a:cubicBezTo>
                    <a:pt x="760" y="39"/>
                    <a:pt x="722" y="26"/>
                    <a:pt x="683" y="20"/>
                  </a:cubicBezTo>
                  <a:cubicBezTo>
                    <a:pt x="644" y="7"/>
                    <a:pt x="603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467850" y="912400"/>
              <a:ext cx="21750" cy="30900"/>
            </a:xfrm>
            <a:custGeom>
              <a:avLst/>
              <a:gdLst/>
              <a:ahLst/>
              <a:cxnLst/>
              <a:rect l="l" t="t" r="r" b="b"/>
              <a:pathLst>
                <a:path w="870" h="1236" extrusionOk="0">
                  <a:moveTo>
                    <a:pt x="567" y="0"/>
                  </a:moveTo>
                  <a:cubicBezTo>
                    <a:pt x="504" y="0"/>
                    <a:pt x="443" y="16"/>
                    <a:pt x="387" y="44"/>
                  </a:cubicBezTo>
                  <a:cubicBezTo>
                    <a:pt x="303" y="95"/>
                    <a:pt x="245" y="179"/>
                    <a:pt x="226" y="276"/>
                  </a:cubicBezTo>
                  <a:lnTo>
                    <a:pt x="219" y="302"/>
                  </a:lnTo>
                  <a:lnTo>
                    <a:pt x="90" y="269"/>
                  </a:lnTo>
                  <a:lnTo>
                    <a:pt x="32" y="501"/>
                  </a:lnTo>
                  <a:lnTo>
                    <a:pt x="161" y="533"/>
                  </a:lnTo>
                  <a:lnTo>
                    <a:pt x="0" y="1152"/>
                  </a:lnTo>
                  <a:lnTo>
                    <a:pt x="309" y="1236"/>
                  </a:lnTo>
                  <a:lnTo>
                    <a:pt x="464" y="611"/>
                  </a:lnTo>
                  <a:lnTo>
                    <a:pt x="670" y="662"/>
                  </a:lnTo>
                  <a:lnTo>
                    <a:pt x="728" y="430"/>
                  </a:lnTo>
                  <a:lnTo>
                    <a:pt x="515" y="379"/>
                  </a:lnTo>
                  <a:lnTo>
                    <a:pt x="522" y="359"/>
                  </a:lnTo>
                  <a:cubicBezTo>
                    <a:pt x="528" y="327"/>
                    <a:pt x="548" y="295"/>
                    <a:pt x="573" y="276"/>
                  </a:cubicBezTo>
                  <a:cubicBezTo>
                    <a:pt x="589" y="268"/>
                    <a:pt x="605" y="262"/>
                    <a:pt x="621" y="262"/>
                  </a:cubicBezTo>
                  <a:cubicBezTo>
                    <a:pt x="631" y="262"/>
                    <a:pt x="641" y="264"/>
                    <a:pt x="651" y="269"/>
                  </a:cubicBezTo>
                  <a:cubicBezTo>
                    <a:pt x="683" y="276"/>
                    <a:pt x="715" y="295"/>
                    <a:pt x="741" y="314"/>
                  </a:cubicBezTo>
                  <a:lnTo>
                    <a:pt x="870" y="115"/>
                  </a:lnTo>
                  <a:cubicBezTo>
                    <a:pt x="850" y="95"/>
                    <a:pt x="825" y="76"/>
                    <a:pt x="792" y="57"/>
                  </a:cubicBezTo>
                  <a:cubicBezTo>
                    <a:pt x="754" y="44"/>
                    <a:pt x="721" y="31"/>
                    <a:pt x="683" y="18"/>
                  </a:cubicBezTo>
                  <a:cubicBezTo>
                    <a:pt x="644" y="6"/>
                    <a:pt x="605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421775" y="961675"/>
              <a:ext cx="25950" cy="23975"/>
            </a:xfrm>
            <a:custGeom>
              <a:avLst/>
              <a:gdLst/>
              <a:ahLst/>
              <a:cxnLst/>
              <a:rect l="l" t="t" r="r" b="b"/>
              <a:pathLst>
                <a:path w="1038" h="959" extrusionOk="0">
                  <a:moveTo>
                    <a:pt x="529" y="0"/>
                  </a:moveTo>
                  <a:cubicBezTo>
                    <a:pt x="490" y="0"/>
                    <a:pt x="451" y="4"/>
                    <a:pt x="413" y="12"/>
                  </a:cubicBezTo>
                  <a:cubicBezTo>
                    <a:pt x="329" y="31"/>
                    <a:pt x="252" y="70"/>
                    <a:pt x="188" y="128"/>
                  </a:cubicBezTo>
                  <a:cubicBezTo>
                    <a:pt x="1" y="321"/>
                    <a:pt x="7" y="630"/>
                    <a:pt x="207" y="810"/>
                  </a:cubicBezTo>
                  <a:cubicBezTo>
                    <a:pt x="278" y="875"/>
                    <a:pt x="362" y="920"/>
                    <a:pt x="458" y="939"/>
                  </a:cubicBezTo>
                  <a:cubicBezTo>
                    <a:pt x="503" y="952"/>
                    <a:pt x="548" y="959"/>
                    <a:pt x="593" y="959"/>
                  </a:cubicBezTo>
                  <a:cubicBezTo>
                    <a:pt x="639" y="959"/>
                    <a:pt x="684" y="952"/>
                    <a:pt x="729" y="939"/>
                  </a:cubicBezTo>
                  <a:cubicBezTo>
                    <a:pt x="812" y="913"/>
                    <a:pt x="883" y="868"/>
                    <a:pt x="935" y="798"/>
                  </a:cubicBezTo>
                  <a:lnTo>
                    <a:pt x="722" y="617"/>
                  </a:lnTo>
                  <a:cubicBezTo>
                    <a:pt x="687" y="668"/>
                    <a:pt x="628" y="694"/>
                    <a:pt x="567" y="694"/>
                  </a:cubicBezTo>
                  <a:cubicBezTo>
                    <a:pt x="550" y="694"/>
                    <a:pt x="533" y="692"/>
                    <a:pt x="516" y="688"/>
                  </a:cubicBezTo>
                  <a:cubicBezTo>
                    <a:pt x="465" y="682"/>
                    <a:pt x="420" y="643"/>
                    <a:pt x="394" y="598"/>
                  </a:cubicBezTo>
                  <a:cubicBezTo>
                    <a:pt x="362" y="546"/>
                    <a:pt x="362" y="488"/>
                    <a:pt x="374" y="430"/>
                  </a:cubicBezTo>
                  <a:cubicBezTo>
                    <a:pt x="387" y="372"/>
                    <a:pt x="420" y="321"/>
                    <a:pt x="471" y="289"/>
                  </a:cubicBezTo>
                  <a:cubicBezTo>
                    <a:pt x="501" y="271"/>
                    <a:pt x="537" y="263"/>
                    <a:pt x="573" y="263"/>
                  </a:cubicBezTo>
                  <a:cubicBezTo>
                    <a:pt x="591" y="263"/>
                    <a:pt x="608" y="265"/>
                    <a:pt x="626" y="269"/>
                  </a:cubicBezTo>
                  <a:cubicBezTo>
                    <a:pt x="696" y="289"/>
                    <a:pt x="754" y="353"/>
                    <a:pt x="767" y="430"/>
                  </a:cubicBezTo>
                  <a:lnTo>
                    <a:pt x="1038" y="366"/>
                  </a:lnTo>
                  <a:cubicBezTo>
                    <a:pt x="1031" y="282"/>
                    <a:pt x="993" y="211"/>
                    <a:pt x="928" y="153"/>
                  </a:cubicBezTo>
                  <a:cubicBezTo>
                    <a:pt x="864" y="89"/>
                    <a:pt x="780" y="44"/>
                    <a:pt x="690" y="18"/>
                  </a:cubicBezTo>
                  <a:cubicBezTo>
                    <a:pt x="638" y="7"/>
                    <a:pt x="583" y="0"/>
                    <a:pt x="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450775" y="968875"/>
              <a:ext cx="27225" cy="23875"/>
            </a:xfrm>
            <a:custGeom>
              <a:avLst/>
              <a:gdLst/>
              <a:ahLst/>
              <a:cxnLst/>
              <a:rect l="l" t="t" r="r" b="b"/>
              <a:pathLst>
                <a:path w="1089" h="955" extrusionOk="0">
                  <a:moveTo>
                    <a:pt x="545" y="259"/>
                  </a:moveTo>
                  <a:cubicBezTo>
                    <a:pt x="613" y="259"/>
                    <a:pt x="680" y="294"/>
                    <a:pt x="715" y="355"/>
                  </a:cubicBezTo>
                  <a:cubicBezTo>
                    <a:pt x="741" y="406"/>
                    <a:pt x="747" y="464"/>
                    <a:pt x="728" y="522"/>
                  </a:cubicBezTo>
                  <a:cubicBezTo>
                    <a:pt x="722" y="580"/>
                    <a:pt x="689" y="632"/>
                    <a:pt x="638" y="664"/>
                  </a:cubicBezTo>
                  <a:cubicBezTo>
                    <a:pt x="605" y="683"/>
                    <a:pt x="568" y="695"/>
                    <a:pt x="531" y="695"/>
                  </a:cubicBezTo>
                  <a:cubicBezTo>
                    <a:pt x="517" y="695"/>
                    <a:pt x="504" y="693"/>
                    <a:pt x="490" y="690"/>
                  </a:cubicBezTo>
                  <a:cubicBezTo>
                    <a:pt x="438" y="677"/>
                    <a:pt x="393" y="645"/>
                    <a:pt x="374" y="600"/>
                  </a:cubicBezTo>
                  <a:cubicBezTo>
                    <a:pt x="342" y="542"/>
                    <a:pt x="342" y="484"/>
                    <a:pt x="361" y="426"/>
                  </a:cubicBezTo>
                  <a:cubicBezTo>
                    <a:pt x="367" y="368"/>
                    <a:pt x="400" y="323"/>
                    <a:pt x="451" y="284"/>
                  </a:cubicBezTo>
                  <a:cubicBezTo>
                    <a:pt x="480" y="267"/>
                    <a:pt x="513" y="259"/>
                    <a:pt x="545" y="259"/>
                  </a:cubicBezTo>
                  <a:close/>
                  <a:moveTo>
                    <a:pt x="514" y="0"/>
                  </a:moveTo>
                  <a:cubicBezTo>
                    <a:pt x="471" y="0"/>
                    <a:pt x="429" y="5"/>
                    <a:pt x="387" y="14"/>
                  </a:cubicBezTo>
                  <a:cubicBezTo>
                    <a:pt x="219" y="46"/>
                    <a:pt x="84" y="181"/>
                    <a:pt x="45" y="349"/>
                  </a:cubicBezTo>
                  <a:cubicBezTo>
                    <a:pt x="0" y="516"/>
                    <a:pt x="52" y="696"/>
                    <a:pt x="187" y="812"/>
                  </a:cubicBezTo>
                  <a:cubicBezTo>
                    <a:pt x="258" y="870"/>
                    <a:pt x="342" y="915"/>
                    <a:pt x="432" y="935"/>
                  </a:cubicBezTo>
                  <a:cubicBezTo>
                    <a:pt x="477" y="948"/>
                    <a:pt x="525" y="955"/>
                    <a:pt x="575" y="955"/>
                  </a:cubicBezTo>
                  <a:cubicBezTo>
                    <a:pt x="617" y="955"/>
                    <a:pt x="661" y="950"/>
                    <a:pt x="702" y="941"/>
                  </a:cubicBezTo>
                  <a:cubicBezTo>
                    <a:pt x="786" y="922"/>
                    <a:pt x="863" y="883"/>
                    <a:pt x="921" y="819"/>
                  </a:cubicBezTo>
                  <a:cubicBezTo>
                    <a:pt x="1044" y="696"/>
                    <a:pt x="1089" y="516"/>
                    <a:pt x="1044" y="349"/>
                  </a:cubicBezTo>
                  <a:cubicBezTo>
                    <a:pt x="1018" y="265"/>
                    <a:pt x="966" y="194"/>
                    <a:pt x="902" y="142"/>
                  </a:cubicBezTo>
                  <a:cubicBezTo>
                    <a:pt x="793" y="48"/>
                    <a:pt x="654" y="0"/>
                    <a:pt x="5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482650" y="968275"/>
              <a:ext cx="21775" cy="30900"/>
            </a:xfrm>
            <a:custGeom>
              <a:avLst/>
              <a:gdLst/>
              <a:ahLst/>
              <a:cxnLst/>
              <a:rect l="l" t="t" r="r" b="b"/>
              <a:pathLst>
                <a:path w="871" h="1236" extrusionOk="0">
                  <a:moveTo>
                    <a:pt x="564" y="0"/>
                  </a:moveTo>
                  <a:cubicBezTo>
                    <a:pt x="500" y="0"/>
                    <a:pt x="437" y="16"/>
                    <a:pt x="381" y="44"/>
                  </a:cubicBezTo>
                  <a:cubicBezTo>
                    <a:pt x="297" y="96"/>
                    <a:pt x="239" y="179"/>
                    <a:pt x="220" y="276"/>
                  </a:cubicBezTo>
                  <a:lnTo>
                    <a:pt x="213" y="302"/>
                  </a:lnTo>
                  <a:lnTo>
                    <a:pt x="84" y="269"/>
                  </a:lnTo>
                  <a:lnTo>
                    <a:pt x="26" y="501"/>
                  </a:lnTo>
                  <a:lnTo>
                    <a:pt x="155" y="534"/>
                  </a:lnTo>
                  <a:lnTo>
                    <a:pt x="1" y="1152"/>
                  </a:lnTo>
                  <a:lnTo>
                    <a:pt x="310" y="1236"/>
                  </a:lnTo>
                  <a:lnTo>
                    <a:pt x="471" y="611"/>
                  </a:lnTo>
                  <a:lnTo>
                    <a:pt x="671" y="662"/>
                  </a:lnTo>
                  <a:lnTo>
                    <a:pt x="729" y="430"/>
                  </a:lnTo>
                  <a:lnTo>
                    <a:pt x="516" y="379"/>
                  </a:lnTo>
                  <a:lnTo>
                    <a:pt x="522" y="360"/>
                  </a:lnTo>
                  <a:cubicBezTo>
                    <a:pt x="529" y="327"/>
                    <a:pt x="548" y="295"/>
                    <a:pt x="574" y="276"/>
                  </a:cubicBezTo>
                  <a:cubicBezTo>
                    <a:pt x="586" y="268"/>
                    <a:pt x="603" y="262"/>
                    <a:pt x="620" y="262"/>
                  </a:cubicBezTo>
                  <a:cubicBezTo>
                    <a:pt x="631" y="262"/>
                    <a:pt x="641" y="265"/>
                    <a:pt x="651" y="269"/>
                  </a:cubicBezTo>
                  <a:cubicBezTo>
                    <a:pt x="683" y="276"/>
                    <a:pt x="716" y="295"/>
                    <a:pt x="735" y="315"/>
                  </a:cubicBezTo>
                  <a:lnTo>
                    <a:pt x="870" y="115"/>
                  </a:lnTo>
                  <a:cubicBezTo>
                    <a:pt x="844" y="96"/>
                    <a:pt x="819" y="76"/>
                    <a:pt x="793" y="63"/>
                  </a:cubicBezTo>
                  <a:cubicBezTo>
                    <a:pt x="754" y="44"/>
                    <a:pt x="716" y="31"/>
                    <a:pt x="677" y="18"/>
                  </a:cubicBezTo>
                  <a:cubicBezTo>
                    <a:pt x="641" y="6"/>
                    <a:pt x="602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503275" y="973425"/>
              <a:ext cx="21750" cy="30900"/>
            </a:xfrm>
            <a:custGeom>
              <a:avLst/>
              <a:gdLst/>
              <a:ahLst/>
              <a:cxnLst/>
              <a:rect l="l" t="t" r="r" b="b"/>
              <a:pathLst>
                <a:path w="870" h="1236" extrusionOk="0">
                  <a:moveTo>
                    <a:pt x="563" y="0"/>
                  </a:moveTo>
                  <a:cubicBezTo>
                    <a:pt x="500" y="0"/>
                    <a:pt x="436" y="16"/>
                    <a:pt x="380" y="44"/>
                  </a:cubicBezTo>
                  <a:cubicBezTo>
                    <a:pt x="296" y="96"/>
                    <a:pt x="238" y="179"/>
                    <a:pt x="219" y="276"/>
                  </a:cubicBezTo>
                  <a:lnTo>
                    <a:pt x="213" y="302"/>
                  </a:lnTo>
                  <a:lnTo>
                    <a:pt x="84" y="270"/>
                  </a:lnTo>
                  <a:lnTo>
                    <a:pt x="26" y="501"/>
                  </a:lnTo>
                  <a:lnTo>
                    <a:pt x="155" y="534"/>
                  </a:lnTo>
                  <a:lnTo>
                    <a:pt x="0" y="1152"/>
                  </a:lnTo>
                  <a:lnTo>
                    <a:pt x="309" y="1236"/>
                  </a:lnTo>
                  <a:lnTo>
                    <a:pt x="470" y="611"/>
                  </a:lnTo>
                  <a:lnTo>
                    <a:pt x="670" y="662"/>
                  </a:lnTo>
                  <a:lnTo>
                    <a:pt x="728" y="431"/>
                  </a:lnTo>
                  <a:lnTo>
                    <a:pt x="522" y="379"/>
                  </a:lnTo>
                  <a:lnTo>
                    <a:pt x="515" y="360"/>
                  </a:lnTo>
                  <a:cubicBezTo>
                    <a:pt x="522" y="328"/>
                    <a:pt x="541" y="295"/>
                    <a:pt x="567" y="276"/>
                  </a:cubicBezTo>
                  <a:cubicBezTo>
                    <a:pt x="583" y="268"/>
                    <a:pt x="601" y="263"/>
                    <a:pt x="619" y="263"/>
                  </a:cubicBezTo>
                  <a:cubicBezTo>
                    <a:pt x="630" y="263"/>
                    <a:pt x="641" y="265"/>
                    <a:pt x="651" y="270"/>
                  </a:cubicBezTo>
                  <a:cubicBezTo>
                    <a:pt x="683" y="276"/>
                    <a:pt x="709" y="295"/>
                    <a:pt x="734" y="315"/>
                  </a:cubicBezTo>
                  <a:lnTo>
                    <a:pt x="870" y="115"/>
                  </a:lnTo>
                  <a:cubicBezTo>
                    <a:pt x="844" y="96"/>
                    <a:pt x="818" y="76"/>
                    <a:pt x="786" y="63"/>
                  </a:cubicBezTo>
                  <a:cubicBezTo>
                    <a:pt x="754" y="44"/>
                    <a:pt x="715" y="31"/>
                    <a:pt x="676" y="18"/>
                  </a:cubicBezTo>
                  <a:cubicBezTo>
                    <a:pt x="640" y="6"/>
                    <a:pt x="602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8"/>
          <p:cNvGrpSpPr/>
          <p:nvPr/>
        </p:nvGrpSpPr>
        <p:grpSpPr>
          <a:xfrm>
            <a:off x="1584466" y="1246566"/>
            <a:ext cx="696743" cy="701280"/>
            <a:chOff x="5180700" y="584000"/>
            <a:chExt cx="621925" cy="625975"/>
          </a:xfrm>
        </p:grpSpPr>
        <p:sp>
          <p:nvSpPr>
            <p:cNvPr id="1032" name="Google Shape;1032;p48"/>
            <p:cNvSpPr/>
            <p:nvPr/>
          </p:nvSpPr>
          <p:spPr>
            <a:xfrm>
              <a:off x="51807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5426775" y="996100"/>
              <a:ext cx="123200" cy="72100"/>
            </a:xfrm>
            <a:custGeom>
              <a:avLst/>
              <a:gdLst/>
              <a:ahLst/>
              <a:cxnLst/>
              <a:rect l="l" t="t" r="r" b="b"/>
              <a:pathLst>
                <a:path w="4928" h="2884" extrusionOk="0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5332550" y="691750"/>
              <a:ext cx="316450" cy="152975"/>
            </a:xfrm>
            <a:custGeom>
              <a:avLst/>
              <a:gdLst/>
              <a:ahLst/>
              <a:cxnLst/>
              <a:rect l="l" t="t" r="r" b="b"/>
              <a:pathLst>
                <a:path w="12658" h="6119" extrusionOk="0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5586350" y="808175"/>
              <a:ext cx="67000" cy="67000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5335775" y="808175"/>
              <a:ext cx="67025" cy="67000"/>
            </a:xfrm>
            <a:custGeom>
              <a:avLst/>
              <a:gdLst/>
              <a:ahLst/>
              <a:cxnLst/>
              <a:rect l="l" t="t" r="r" b="b"/>
              <a:pathLst>
                <a:path w="2681" h="2680" extrusionOk="0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376350" y="668750"/>
              <a:ext cx="234975" cy="282150"/>
            </a:xfrm>
            <a:custGeom>
              <a:avLst/>
              <a:gdLst/>
              <a:ahLst/>
              <a:cxnLst/>
              <a:rect l="l" t="t" r="r" b="b"/>
              <a:pathLst>
                <a:path w="9399" h="11286" extrusionOk="0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445125" y="936025"/>
              <a:ext cx="83925" cy="119400"/>
            </a:xfrm>
            <a:custGeom>
              <a:avLst/>
              <a:gdLst/>
              <a:ahLst/>
              <a:cxnLst/>
              <a:rect l="l" t="t" r="r" b="b"/>
              <a:pathLst>
                <a:path w="3357" h="4776" extrusionOk="0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451400" y="882250"/>
              <a:ext cx="73625" cy="117250"/>
            </a:xfrm>
            <a:custGeom>
              <a:avLst/>
              <a:gdLst/>
              <a:ahLst/>
              <a:cxnLst/>
              <a:rect l="l" t="t" r="r" b="b"/>
              <a:pathLst>
                <a:path w="2945" h="4690" extrusionOk="0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41425" y="793825"/>
              <a:ext cx="12100" cy="23875"/>
            </a:xfrm>
            <a:custGeom>
              <a:avLst/>
              <a:gdLst/>
              <a:ahLst/>
              <a:cxnLst/>
              <a:rect l="l" t="t" r="r" b="b"/>
              <a:pathLst>
                <a:path w="484" h="955" extrusionOk="0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430950" y="795775"/>
              <a:ext cx="11950" cy="23850"/>
            </a:xfrm>
            <a:custGeom>
              <a:avLst/>
              <a:gdLst/>
              <a:ahLst/>
              <a:cxnLst/>
              <a:rect l="l" t="t" r="r" b="b"/>
              <a:pathLst>
                <a:path w="478" h="954" extrusionOk="0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5363400" y="628325"/>
              <a:ext cx="297050" cy="173775"/>
            </a:xfrm>
            <a:custGeom>
              <a:avLst/>
              <a:gdLst/>
              <a:ahLst/>
              <a:cxnLst/>
              <a:rect l="l" t="t" r="r" b="b"/>
              <a:pathLst>
                <a:path w="11882" h="6951" extrusionOk="0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5403575" y="833500"/>
              <a:ext cx="182475" cy="123075"/>
            </a:xfrm>
            <a:custGeom>
              <a:avLst/>
              <a:gdLst/>
              <a:ahLst/>
              <a:cxnLst/>
              <a:rect l="l" t="t" r="r" b="b"/>
              <a:pathLst>
                <a:path w="7299" h="4923" extrusionOk="0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372000" y="809775"/>
              <a:ext cx="37875" cy="39150"/>
            </a:xfrm>
            <a:custGeom>
              <a:avLst/>
              <a:gdLst/>
              <a:ahLst/>
              <a:cxnLst/>
              <a:rect l="l" t="t" r="r" b="b"/>
              <a:pathLst>
                <a:path w="1515" h="1566" extrusionOk="0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576350" y="809775"/>
              <a:ext cx="34325" cy="41425"/>
            </a:xfrm>
            <a:custGeom>
              <a:avLst/>
              <a:gdLst/>
              <a:ahLst/>
              <a:cxnLst/>
              <a:rect l="l" t="t" r="r" b="b"/>
              <a:pathLst>
                <a:path w="1373" h="1657" extrusionOk="0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524025" y="773400"/>
              <a:ext cx="38025" cy="13850"/>
            </a:xfrm>
            <a:custGeom>
              <a:avLst/>
              <a:gdLst/>
              <a:ahLst/>
              <a:cxnLst/>
              <a:rect l="l" t="t" r="r" b="b"/>
              <a:pathLst>
                <a:path w="1521" h="554" extrusionOk="0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417250" y="770150"/>
              <a:ext cx="40925" cy="14200"/>
            </a:xfrm>
            <a:custGeom>
              <a:avLst/>
              <a:gdLst/>
              <a:ahLst/>
              <a:cxnLst/>
              <a:rect l="l" t="t" r="r" b="b"/>
              <a:pathLst>
                <a:path w="1637" h="568" extrusionOk="0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299700" y="1004300"/>
              <a:ext cx="388125" cy="205675"/>
            </a:xfrm>
            <a:custGeom>
              <a:avLst/>
              <a:gdLst/>
              <a:ahLst/>
              <a:cxnLst/>
              <a:rect l="l" t="t" r="r" b="b"/>
              <a:pathLst>
                <a:path w="15525" h="8227" extrusionOk="0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8"/>
          <p:cNvGrpSpPr/>
          <p:nvPr/>
        </p:nvGrpSpPr>
        <p:grpSpPr>
          <a:xfrm>
            <a:off x="6874898" y="1246541"/>
            <a:ext cx="696743" cy="696771"/>
            <a:chOff x="6754800" y="584000"/>
            <a:chExt cx="621925" cy="621950"/>
          </a:xfrm>
        </p:grpSpPr>
        <p:sp>
          <p:nvSpPr>
            <p:cNvPr id="1050" name="Google Shape;1050;p48"/>
            <p:cNvSpPr/>
            <p:nvPr/>
          </p:nvSpPr>
          <p:spPr>
            <a:xfrm>
              <a:off x="6754800" y="584000"/>
              <a:ext cx="621925" cy="621950"/>
            </a:xfrm>
            <a:custGeom>
              <a:avLst/>
              <a:gdLst/>
              <a:ahLst/>
              <a:cxnLst/>
              <a:rect l="l" t="t" r="r" b="b"/>
              <a:pathLst>
                <a:path w="24877" h="24878" extrusionOk="0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925425" y="899375"/>
              <a:ext cx="217800" cy="143025"/>
            </a:xfrm>
            <a:custGeom>
              <a:avLst/>
              <a:gdLst/>
              <a:ahLst/>
              <a:cxnLst/>
              <a:rect l="l" t="t" r="r" b="b"/>
              <a:pathLst>
                <a:path w="8712" h="5721" extrusionOk="0">
                  <a:moveTo>
                    <a:pt x="2020" y="1"/>
                  </a:moveTo>
                  <a:cubicBezTo>
                    <a:pt x="1841" y="1"/>
                    <a:pt x="1769" y="161"/>
                    <a:pt x="1839" y="372"/>
                  </a:cubicBezTo>
                  <a:cubicBezTo>
                    <a:pt x="1961" y="745"/>
                    <a:pt x="2296" y="1190"/>
                    <a:pt x="3127" y="1918"/>
                  </a:cubicBezTo>
                  <a:cubicBezTo>
                    <a:pt x="2174" y="1660"/>
                    <a:pt x="2090" y="1119"/>
                    <a:pt x="1639" y="520"/>
                  </a:cubicBezTo>
                  <a:cubicBezTo>
                    <a:pt x="1493" y="323"/>
                    <a:pt x="1353" y="232"/>
                    <a:pt x="1242" y="232"/>
                  </a:cubicBezTo>
                  <a:cubicBezTo>
                    <a:pt x="1012" y="232"/>
                    <a:pt x="907" y="622"/>
                    <a:pt x="1124" y="1261"/>
                  </a:cubicBezTo>
                  <a:cubicBezTo>
                    <a:pt x="1292" y="1744"/>
                    <a:pt x="1942" y="2484"/>
                    <a:pt x="2470" y="2819"/>
                  </a:cubicBezTo>
                  <a:cubicBezTo>
                    <a:pt x="1304" y="2362"/>
                    <a:pt x="1150" y="1048"/>
                    <a:pt x="635" y="880"/>
                  </a:cubicBezTo>
                  <a:cubicBezTo>
                    <a:pt x="615" y="874"/>
                    <a:pt x="595" y="870"/>
                    <a:pt x="575" y="870"/>
                  </a:cubicBezTo>
                  <a:cubicBezTo>
                    <a:pt x="367" y="870"/>
                    <a:pt x="167" y="1225"/>
                    <a:pt x="325" y="1724"/>
                  </a:cubicBezTo>
                  <a:cubicBezTo>
                    <a:pt x="693" y="2890"/>
                    <a:pt x="1420" y="3682"/>
                    <a:pt x="1865" y="4024"/>
                  </a:cubicBezTo>
                  <a:cubicBezTo>
                    <a:pt x="886" y="3676"/>
                    <a:pt x="738" y="2536"/>
                    <a:pt x="332" y="2227"/>
                  </a:cubicBezTo>
                  <a:cubicBezTo>
                    <a:pt x="278" y="2185"/>
                    <a:pt x="231" y="2166"/>
                    <a:pt x="192" y="2166"/>
                  </a:cubicBezTo>
                  <a:cubicBezTo>
                    <a:pt x="33" y="2166"/>
                    <a:pt x="0" y="2485"/>
                    <a:pt x="68" y="2858"/>
                  </a:cubicBezTo>
                  <a:cubicBezTo>
                    <a:pt x="209" y="3624"/>
                    <a:pt x="602" y="4481"/>
                    <a:pt x="1491" y="5215"/>
                  </a:cubicBezTo>
                  <a:cubicBezTo>
                    <a:pt x="1946" y="5594"/>
                    <a:pt x="2677" y="5721"/>
                    <a:pt x="3590" y="5721"/>
                  </a:cubicBezTo>
                  <a:cubicBezTo>
                    <a:pt x="4461" y="5721"/>
                    <a:pt x="5499" y="5606"/>
                    <a:pt x="6619" y="5486"/>
                  </a:cubicBezTo>
                  <a:cubicBezTo>
                    <a:pt x="7295" y="5415"/>
                    <a:pt x="7701" y="5525"/>
                    <a:pt x="8190" y="4771"/>
                  </a:cubicBezTo>
                  <a:cubicBezTo>
                    <a:pt x="8680" y="4017"/>
                    <a:pt x="8712" y="2787"/>
                    <a:pt x="8377" y="2323"/>
                  </a:cubicBezTo>
                  <a:cubicBezTo>
                    <a:pt x="7939" y="1731"/>
                    <a:pt x="6554" y="1357"/>
                    <a:pt x="5169" y="1338"/>
                  </a:cubicBezTo>
                  <a:cubicBezTo>
                    <a:pt x="3778" y="1312"/>
                    <a:pt x="3127" y="816"/>
                    <a:pt x="2580" y="307"/>
                  </a:cubicBezTo>
                  <a:cubicBezTo>
                    <a:pt x="2344" y="88"/>
                    <a:pt x="2153" y="1"/>
                    <a:pt x="2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7115525" y="904050"/>
              <a:ext cx="260725" cy="178375"/>
            </a:xfrm>
            <a:custGeom>
              <a:avLst/>
              <a:gdLst/>
              <a:ahLst/>
              <a:cxnLst/>
              <a:rect l="l" t="t" r="r" b="b"/>
              <a:pathLst>
                <a:path w="10429" h="7135" extrusionOk="0">
                  <a:moveTo>
                    <a:pt x="6265" y="1"/>
                  </a:moveTo>
                  <a:cubicBezTo>
                    <a:pt x="3706" y="1"/>
                    <a:pt x="1653" y="381"/>
                    <a:pt x="1217" y="777"/>
                  </a:cubicBezTo>
                  <a:cubicBezTo>
                    <a:pt x="0" y="1892"/>
                    <a:pt x="45" y="5209"/>
                    <a:pt x="825" y="6188"/>
                  </a:cubicBezTo>
                  <a:cubicBezTo>
                    <a:pt x="1321" y="6813"/>
                    <a:pt x="5263" y="6929"/>
                    <a:pt x="7929" y="7135"/>
                  </a:cubicBezTo>
                  <a:cubicBezTo>
                    <a:pt x="9424" y="5170"/>
                    <a:pt x="10293" y="2806"/>
                    <a:pt x="10429" y="346"/>
                  </a:cubicBezTo>
                  <a:cubicBezTo>
                    <a:pt x="9007" y="100"/>
                    <a:pt x="7570" y="1"/>
                    <a:pt x="6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852075" y="618150"/>
              <a:ext cx="194875" cy="146775"/>
            </a:xfrm>
            <a:custGeom>
              <a:avLst/>
              <a:gdLst/>
              <a:ahLst/>
              <a:cxnLst/>
              <a:rect l="l" t="t" r="r" b="b"/>
              <a:pathLst>
                <a:path w="7795" h="5871" extrusionOk="0">
                  <a:moveTo>
                    <a:pt x="2873" y="0"/>
                  </a:moveTo>
                  <a:cubicBezTo>
                    <a:pt x="1823" y="542"/>
                    <a:pt x="857" y="1224"/>
                    <a:pt x="0" y="2036"/>
                  </a:cubicBezTo>
                  <a:cubicBezTo>
                    <a:pt x="451" y="1960"/>
                    <a:pt x="884" y="1917"/>
                    <a:pt x="1287" y="1917"/>
                  </a:cubicBezTo>
                  <a:cubicBezTo>
                    <a:pt x="1910" y="1917"/>
                    <a:pt x="2465" y="2019"/>
                    <a:pt x="2918" y="2261"/>
                  </a:cubicBezTo>
                  <a:cubicBezTo>
                    <a:pt x="4155" y="2918"/>
                    <a:pt x="4496" y="4245"/>
                    <a:pt x="4837" y="5096"/>
                  </a:cubicBezTo>
                  <a:cubicBezTo>
                    <a:pt x="4889" y="5224"/>
                    <a:pt x="4522" y="5012"/>
                    <a:pt x="4709" y="5592"/>
                  </a:cubicBezTo>
                  <a:cubicBezTo>
                    <a:pt x="4734" y="5662"/>
                    <a:pt x="4870" y="5823"/>
                    <a:pt x="4941" y="5836"/>
                  </a:cubicBezTo>
                  <a:cubicBezTo>
                    <a:pt x="5057" y="5859"/>
                    <a:pt x="5197" y="5870"/>
                    <a:pt x="5352" y="5870"/>
                  </a:cubicBezTo>
                  <a:cubicBezTo>
                    <a:pt x="6149" y="5870"/>
                    <a:pt x="7331" y="5573"/>
                    <a:pt x="7704" y="5076"/>
                  </a:cubicBezTo>
                  <a:cubicBezTo>
                    <a:pt x="7768" y="4973"/>
                    <a:pt x="7794" y="4851"/>
                    <a:pt x="7762" y="4728"/>
                  </a:cubicBezTo>
                  <a:cubicBezTo>
                    <a:pt x="7704" y="4505"/>
                    <a:pt x="7595" y="4462"/>
                    <a:pt x="7496" y="4462"/>
                  </a:cubicBezTo>
                  <a:cubicBezTo>
                    <a:pt x="7433" y="4462"/>
                    <a:pt x="7375" y="4479"/>
                    <a:pt x="7336" y="4479"/>
                  </a:cubicBezTo>
                  <a:cubicBezTo>
                    <a:pt x="7313" y="4479"/>
                    <a:pt x="7297" y="4473"/>
                    <a:pt x="7292" y="4451"/>
                  </a:cubicBezTo>
                  <a:cubicBezTo>
                    <a:pt x="7047" y="3440"/>
                    <a:pt x="6467" y="1701"/>
                    <a:pt x="4902" y="741"/>
                  </a:cubicBezTo>
                  <a:cubicBezTo>
                    <a:pt x="4277" y="368"/>
                    <a:pt x="3588" y="116"/>
                    <a:pt x="2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7035550" y="856650"/>
              <a:ext cx="60650" cy="54125"/>
            </a:xfrm>
            <a:custGeom>
              <a:avLst/>
              <a:gdLst/>
              <a:ahLst/>
              <a:cxnLst/>
              <a:rect l="l" t="t" r="r" b="b"/>
              <a:pathLst>
                <a:path w="2426" h="2165" extrusionOk="0">
                  <a:moveTo>
                    <a:pt x="681" y="0"/>
                  </a:moveTo>
                  <a:cubicBezTo>
                    <a:pt x="680" y="0"/>
                    <a:pt x="1" y="2164"/>
                    <a:pt x="861" y="2164"/>
                  </a:cubicBezTo>
                  <a:cubicBezTo>
                    <a:pt x="899" y="2164"/>
                    <a:pt x="940" y="2160"/>
                    <a:pt x="983" y="2151"/>
                  </a:cubicBezTo>
                  <a:cubicBezTo>
                    <a:pt x="2426" y="1862"/>
                    <a:pt x="681" y="0"/>
                    <a:pt x="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972675" y="785475"/>
              <a:ext cx="70950" cy="62850"/>
            </a:xfrm>
            <a:custGeom>
              <a:avLst/>
              <a:gdLst/>
              <a:ahLst/>
              <a:cxnLst/>
              <a:rect l="l" t="t" r="r" b="b"/>
              <a:pathLst>
                <a:path w="2838" h="2514" extrusionOk="0">
                  <a:moveTo>
                    <a:pt x="1360" y="0"/>
                  </a:moveTo>
                  <a:lnTo>
                    <a:pt x="1360" y="0"/>
                  </a:lnTo>
                  <a:cubicBezTo>
                    <a:pt x="1360" y="0"/>
                    <a:pt x="1" y="2332"/>
                    <a:pt x="1469" y="2506"/>
                  </a:cubicBezTo>
                  <a:cubicBezTo>
                    <a:pt x="1514" y="2511"/>
                    <a:pt x="1555" y="2513"/>
                    <a:pt x="1594" y="2513"/>
                  </a:cubicBezTo>
                  <a:cubicBezTo>
                    <a:pt x="2837" y="2513"/>
                    <a:pt x="1360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7033550" y="762425"/>
              <a:ext cx="42700" cy="45500"/>
            </a:xfrm>
            <a:custGeom>
              <a:avLst/>
              <a:gdLst/>
              <a:ahLst/>
              <a:cxnLst/>
              <a:rect l="l" t="t" r="r" b="b"/>
              <a:pathLst>
                <a:path w="1708" h="18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31" y="1820"/>
                    <a:pt x="892" y="1820"/>
                  </a:cubicBezTo>
                  <a:cubicBezTo>
                    <a:pt x="943" y="1820"/>
                    <a:pt x="996" y="1805"/>
                    <a:pt x="1050" y="1772"/>
                  </a:cubicBezTo>
                  <a:cubicBezTo>
                    <a:pt x="1707" y="137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8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tips on prevention</a:t>
            </a:r>
            <a:endParaRPr dirty="0"/>
          </a:p>
        </p:txBody>
      </p:sp>
      <p:sp>
        <p:nvSpPr>
          <p:cNvPr id="1058" name="Google Shape;1058;p48"/>
          <p:cNvSpPr txBox="1">
            <a:spLocks noGrp="1"/>
          </p:cNvSpPr>
          <p:nvPr>
            <p:ph type="ctrTitle"/>
          </p:nvPr>
        </p:nvSpPr>
        <p:spPr>
          <a:xfrm flipH="1">
            <a:off x="1023190" y="1996803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Facemasks</a:t>
            </a:r>
            <a:endParaRPr dirty="0"/>
          </a:p>
        </p:txBody>
      </p:sp>
      <p:sp>
        <p:nvSpPr>
          <p:cNvPr id="1060" name="Google Shape;1060;p48"/>
          <p:cNvSpPr txBox="1">
            <a:spLocks noGrp="1"/>
          </p:cNvSpPr>
          <p:nvPr>
            <p:ph type="ctrTitle" idx="2"/>
          </p:nvPr>
        </p:nvSpPr>
        <p:spPr>
          <a:xfrm flipH="1">
            <a:off x="6281974" y="2293169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Wash Hands</a:t>
            </a:r>
            <a:br>
              <a:rPr lang="en-US" dirty="0"/>
            </a:br>
            <a:r>
              <a:rPr lang="en-US" dirty="0"/>
              <a:t>regularly</a:t>
            </a:r>
            <a:endParaRPr dirty="0"/>
          </a:p>
        </p:txBody>
      </p:sp>
      <p:sp>
        <p:nvSpPr>
          <p:cNvPr id="1062" name="Google Shape;1062;p48"/>
          <p:cNvSpPr txBox="1">
            <a:spLocks noGrp="1"/>
          </p:cNvSpPr>
          <p:nvPr>
            <p:ph type="ctrTitle" idx="4"/>
          </p:nvPr>
        </p:nvSpPr>
        <p:spPr>
          <a:xfrm flipH="1">
            <a:off x="3632357" y="2314025"/>
            <a:ext cx="189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sneeze in a </a:t>
            </a:r>
            <a:br>
              <a:rPr lang="en-US" dirty="0"/>
            </a:br>
            <a:r>
              <a:rPr lang="en-US" dirty="0"/>
              <a:t>tissue</a:t>
            </a:r>
            <a:endParaRPr dirty="0"/>
          </a:p>
        </p:txBody>
      </p:sp>
      <p:sp>
        <p:nvSpPr>
          <p:cNvPr id="1064" name="Google Shape;1064;p48"/>
          <p:cNvSpPr txBox="1">
            <a:spLocks noGrp="1"/>
          </p:cNvSpPr>
          <p:nvPr>
            <p:ph type="ctrTitle" idx="6"/>
          </p:nvPr>
        </p:nvSpPr>
        <p:spPr>
          <a:xfrm flipH="1">
            <a:off x="1115021" y="383945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Consult</a:t>
            </a:r>
            <a:endParaRPr dirty="0"/>
          </a:p>
        </p:txBody>
      </p:sp>
      <p:sp>
        <p:nvSpPr>
          <p:cNvPr id="1068" name="Google Shape;1068;p48"/>
          <p:cNvSpPr txBox="1">
            <a:spLocks noGrp="1"/>
          </p:cNvSpPr>
          <p:nvPr>
            <p:ph type="ctrTitle" idx="13"/>
          </p:nvPr>
        </p:nvSpPr>
        <p:spPr>
          <a:xfrm flipH="1">
            <a:off x="6310638" y="3843590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Distancing</a:t>
            </a:r>
            <a:endParaRPr dirty="0"/>
          </a:p>
        </p:txBody>
      </p:sp>
      <p:grpSp>
        <p:nvGrpSpPr>
          <p:cNvPr id="145" name="Google Shape;1761;p56">
            <a:extLst>
              <a:ext uri="{FF2B5EF4-FFF2-40B4-BE49-F238E27FC236}">
                <a16:creationId xmlns="" xmlns:a16="http://schemas.microsoft.com/office/drawing/2014/main" id="{3832A49B-368F-4F01-B8D1-D8F207ED3001}"/>
              </a:ext>
            </a:extLst>
          </p:cNvPr>
          <p:cNvGrpSpPr/>
          <p:nvPr/>
        </p:nvGrpSpPr>
        <p:grpSpPr>
          <a:xfrm>
            <a:off x="4343403" y="3089566"/>
            <a:ext cx="365536" cy="510212"/>
            <a:chOff x="815425" y="2571575"/>
            <a:chExt cx="367325" cy="4577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6" name="Google Shape;1762;p56">
              <a:extLst>
                <a:ext uri="{FF2B5EF4-FFF2-40B4-BE49-F238E27FC236}">
                  <a16:creationId xmlns="" xmlns:a16="http://schemas.microsoft.com/office/drawing/2014/main" id="{D37D8346-8045-41B2-B2D6-1948B734AE09}"/>
                </a:ext>
              </a:extLst>
            </p:cNvPr>
            <p:cNvSpPr/>
            <p:nvPr/>
          </p:nvSpPr>
          <p:spPr>
            <a:xfrm>
              <a:off x="938275" y="2700800"/>
              <a:ext cx="220650" cy="299700"/>
            </a:xfrm>
            <a:custGeom>
              <a:avLst/>
              <a:gdLst/>
              <a:ahLst/>
              <a:cxnLst/>
              <a:rect l="l" t="t" r="r" b="b"/>
              <a:pathLst>
                <a:path w="8826" h="11988" extrusionOk="0">
                  <a:moveTo>
                    <a:pt x="6384" y="0"/>
                  </a:moveTo>
                  <a:lnTo>
                    <a:pt x="3196" y="734"/>
                  </a:lnTo>
                  <a:lnTo>
                    <a:pt x="1" y="1475"/>
                  </a:lnTo>
                  <a:lnTo>
                    <a:pt x="2442" y="11987"/>
                  </a:lnTo>
                  <a:lnTo>
                    <a:pt x="8825" y="10512"/>
                  </a:lnTo>
                  <a:lnTo>
                    <a:pt x="6384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63;p56">
              <a:extLst>
                <a:ext uri="{FF2B5EF4-FFF2-40B4-BE49-F238E27FC236}">
                  <a16:creationId xmlns="" xmlns:a16="http://schemas.microsoft.com/office/drawing/2014/main" id="{F280F872-85E6-4F49-88DE-EAC2F8E6C358}"/>
                </a:ext>
              </a:extLst>
            </p:cNvPr>
            <p:cNvSpPr/>
            <p:nvPr/>
          </p:nvSpPr>
          <p:spPr>
            <a:xfrm>
              <a:off x="925400" y="2625725"/>
              <a:ext cx="172500" cy="111975"/>
            </a:xfrm>
            <a:custGeom>
              <a:avLst/>
              <a:gdLst/>
              <a:ahLst/>
              <a:cxnLst/>
              <a:rect l="l" t="t" r="r" b="b"/>
              <a:pathLst>
                <a:path w="6900" h="4479" extrusionOk="0">
                  <a:moveTo>
                    <a:pt x="3605" y="1"/>
                  </a:moveTo>
                  <a:cubicBezTo>
                    <a:pt x="3362" y="1"/>
                    <a:pt x="3114" y="28"/>
                    <a:pt x="2867" y="85"/>
                  </a:cubicBezTo>
                  <a:cubicBezTo>
                    <a:pt x="1102" y="491"/>
                    <a:pt x="1" y="2249"/>
                    <a:pt x="413" y="4014"/>
                  </a:cubicBezTo>
                  <a:lnTo>
                    <a:pt x="516" y="4478"/>
                  </a:lnTo>
                  <a:lnTo>
                    <a:pt x="3711" y="3737"/>
                  </a:lnTo>
                  <a:lnTo>
                    <a:pt x="6899" y="2997"/>
                  </a:lnTo>
                  <a:lnTo>
                    <a:pt x="6790" y="2533"/>
                  </a:lnTo>
                  <a:cubicBezTo>
                    <a:pt x="6435" y="1022"/>
                    <a:pt x="5092" y="1"/>
                    <a:pt x="3605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64;p56">
              <a:extLst>
                <a:ext uri="{FF2B5EF4-FFF2-40B4-BE49-F238E27FC236}">
                  <a16:creationId xmlns="" xmlns:a16="http://schemas.microsoft.com/office/drawing/2014/main" id="{30DB9A2B-EFE5-4F50-8D42-C78ACAAD3F55}"/>
                </a:ext>
              </a:extLst>
            </p:cNvPr>
            <p:cNvSpPr/>
            <p:nvPr/>
          </p:nvSpPr>
          <p:spPr>
            <a:xfrm>
              <a:off x="980800" y="2959250"/>
              <a:ext cx="201950" cy="70075"/>
            </a:xfrm>
            <a:custGeom>
              <a:avLst/>
              <a:gdLst/>
              <a:ahLst/>
              <a:cxnLst/>
              <a:rect l="l" t="t" r="r" b="b"/>
              <a:pathLst>
                <a:path w="8078" h="2803" extrusionOk="0">
                  <a:moveTo>
                    <a:pt x="7852" y="0"/>
                  </a:moveTo>
                  <a:lnTo>
                    <a:pt x="0" y="1823"/>
                  </a:lnTo>
                  <a:lnTo>
                    <a:pt x="232" y="2802"/>
                  </a:lnTo>
                  <a:lnTo>
                    <a:pt x="8078" y="980"/>
                  </a:lnTo>
                  <a:lnTo>
                    <a:pt x="7852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65;p56">
              <a:extLst>
                <a:ext uri="{FF2B5EF4-FFF2-40B4-BE49-F238E27FC236}">
                  <a16:creationId xmlns="" xmlns:a16="http://schemas.microsoft.com/office/drawing/2014/main" id="{F6A1D20E-C1A2-4477-A439-6BD2568F50CC}"/>
                </a:ext>
              </a:extLst>
            </p:cNvPr>
            <p:cNvSpPr/>
            <p:nvPr/>
          </p:nvSpPr>
          <p:spPr>
            <a:xfrm>
              <a:off x="987725" y="2760375"/>
              <a:ext cx="121125" cy="177650"/>
            </a:xfrm>
            <a:custGeom>
              <a:avLst/>
              <a:gdLst/>
              <a:ahLst/>
              <a:cxnLst/>
              <a:rect l="l" t="t" r="r" b="b"/>
              <a:pathLst>
                <a:path w="4845" h="7106" extrusionOk="0">
                  <a:moveTo>
                    <a:pt x="3376" y="0"/>
                  </a:moveTo>
                  <a:lnTo>
                    <a:pt x="0" y="786"/>
                  </a:lnTo>
                  <a:lnTo>
                    <a:pt x="1469" y="7105"/>
                  </a:lnTo>
                  <a:lnTo>
                    <a:pt x="4844" y="6326"/>
                  </a:lnTo>
                  <a:lnTo>
                    <a:pt x="3376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66;p56">
              <a:extLst>
                <a:ext uri="{FF2B5EF4-FFF2-40B4-BE49-F238E27FC236}">
                  <a16:creationId xmlns="" xmlns:a16="http://schemas.microsoft.com/office/drawing/2014/main" id="{94F5DD85-8C74-4D83-8866-B258B91D42E9}"/>
                </a:ext>
              </a:extLst>
            </p:cNvPr>
            <p:cNvSpPr/>
            <p:nvPr/>
          </p:nvSpPr>
          <p:spPr>
            <a:xfrm>
              <a:off x="969200" y="2571575"/>
              <a:ext cx="42375" cy="73200"/>
            </a:xfrm>
            <a:custGeom>
              <a:avLst/>
              <a:gdLst/>
              <a:ahLst/>
              <a:cxnLst/>
              <a:rect l="l" t="t" r="r" b="b"/>
              <a:pathLst>
                <a:path w="1695" h="2928" extrusionOk="0">
                  <a:moveTo>
                    <a:pt x="660" y="1"/>
                  </a:moveTo>
                  <a:cubicBezTo>
                    <a:pt x="619" y="1"/>
                    <a:pt x="577" y="6"/>
                    <a:pt x="535" y="16"/>
                  </a:cubicBezTo>
                  <a:lnTo>
                    <a:pt x="464" y="29"/>
                  </a:lnTo>
                  <a:cubicBezTo>
                    <a:pt x="175" y="100"/>
                    <a:pt x="1" y="383"/>
                    <a:pt x="65" y="667"/>
                  </a:cubicBezTo>
                  <a:lnTo>
                    <a:pt x="593" y="2928"/>
                  </a:lnTo>
                  <a:lnTo>
                    <a:pt x="1695" y="2676"/>
                  </a:lnTo>
                  <a:lnTo>
                    <a:pt x="1173" y="409"/>
                  </a:lnTo>
                  <a:cubicBezTo>
                    <a:pt x="1113" y="167"/>
                    <a:pt x="898" y="1"/>
                    <a:pt x="660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67;p56">
              <a:extLst>
                <a:ext uri="{FF2B5EF4-FFF2-40B4-BE49-F238E27FC236}">
                  <a16:creationId xmlns="" xmlns:a16="http://schemas.microsoft.com/office/drawing/2014/main" id="{3F72E416-7441-4DE2-B21D-ADB0BCB517C7}"/>
                </a:ext>
              </a:extLst>
            </p:cNvPr>
            <p:cNvSpPr/>
            <p:nvPr/>
          </p:nvSpPr>
          <p:spPr>
            <a:xfrm>
              <a:off x="954550" y="2590475"/>
              <a:ext cx="31275" cy="19725"/>
            </a:xfrm>
            <a:custGeom>
              <a:avLst/>
              <a:gdLst/>
              <a:ahLst/>
              <a:cxnLst/>
              <a:rect l="l" t="t" r="r" b="b"/>
              <a:pathLst>
                <a:path w="1251" h="789" extrusionOk="0">
                  <a:moveTo>
                    <a:pt x="1115" y="1"/>
                  </a:moveTo>
                  <a:lnTo>
                    <a:pt x="265" y="200"/>
                  </a:lnTo>
                  <a:cubicBezTo>
                    <a:pt x="104" y="239"/>
                    <a:pt x="0" y="400"/>
                    <a:pt x="39" y="561"/>
                  </a:cubicBezTo>
                  <a:cubicBezTo>
                    <a:pt x="72" y="694"/>
                    <a:pt x="195" y="788"/>
                    <a:pt x="331" y="788"/>
                  </a:cubicBezTo>
                  <a:cubicBezTo>
                    <a:pt x="354" y="788"/>
                    <a:pt x="377" y="786"/>
                    <a:pt x="400" y="780"/>
                  </a:cubicBezTo>
                  <a:lnTo>
                    <a:pt x="1250" y="587"/>
                  </a:lnTo>
                  <a:lnTo>
                    <a:pt x="1115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68;p56">
              <a:extLst>
                <a:ext uri="{FF2B5EF4-FFF2-40B4-BE49-F238E27FC236}">
                  <a16:creationId xmlns="" xmlns:a16="http://schemas.microsoft.com/office/drawing/2014/main" id="{F0030066-2711-41AD-A3CD-C9A5EA793B16}"/>
                </a:ext>
              </a:extLst>
            </p:cNvPr>
            <p:cNvSpPr/>
            <p:nvPr/>
          </p:nvSpPr>
          <p:spPr>
            <a:xfrm>
              <a:off x="913650" y="2597900"/>
              <a:ext cx="10175" cy="6625"/>
            </a:xfrm>
            <a:custGeom>
              <a:avLst/>
              <a:gdLst/>
              <a:ahLst/>
              <a:cxnLst/>
              <a:rect l="l" t="t" r="r" b="b"/>
              <a:pathLst>
                <a:path w="407" h="265" extrusionOk="0">
                  <a:moveTo>
                    <a:pt x="7" y="0"/>
                  </a:moveTo>
                  <a:lnTo>
                    <a:pt x="0" y="258"/>
                  </a:lnTo>
                  <a:cubicBezTo>
                    <a:pt x="129" y="264"/>
                    <a:pt x="213" y="264"/>
                    <a:pt x="277" y="264"/>
                  </a:cubicBezTo>
                  <a:cubicBezTo>
                    <a:pt x="316" y="264"/>
                    <a:pt x="361" y="258"/>
                    <a:pt x="406" y="251"/>
                  </a:cubicBezTo>
                  <a:lnTo>
                    <a:pt x="361" y="0"/>
                  </a:lnTo>
                  <a:cubicBezTo>
                    <a:pt x="358" y="3"/>
                    <a:pt x="342" y="5"/>
                    <a:pt x="290" y="5"/>
                  </a:cubicBezTo>
                  <a:cubicBezTo>
                    <a:pt x="239" y="5"/>
                    <a:pt x="152" y="3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69;p56">
              <a:extLst>
                <a:ext uri="{FF2B5EF4-FFF2-40B4-BE49-F238E27FC236}">
                  <a16:creationId xmlns="" xmlns:a16="http://schemas.microsoft.com/office/drawing/2014/main" id="{BF0A71B0-1E24-4265-B6B4-7D73AED08E62}"/>
                </a:ext>
              </a:extLst>
            </p:cNvPr>
            <p:cNvSpPr/>
            <p:nvPr/>
          </p:nvSpPr>
          <p:spPr>
            <a:xfrm>
              <a:off x="815425" y="2593700"/>
              <a:ext cx="82150" cy="10000"/>
            </a:xfrm>
            <a:custGeom>
              <a:avLst/>
              <a:gdLst/>
              <a:ahLst/>
              <a:cxnLst/>
              <a:rect l="l" t="t" r="r" b="b"/>
              <a:pathLst>
                <a:path w="3286" h="400" extrusionOk="0">
                  <a:moveTo>
                    <a:pt x="13" y="1"/>
                  </a:moveTo>
                  <a:lnTo>
                    <a:pt x="0" y="258"/>
                  </a:lnTo>
                  <a:lnTo>
                    <a:pt x="657" y="290"/>
                  </a:lnTo>
                  <a:lnTo>
                    <a:pt x="664" y="33"/>
                  </a:lnTo>
                  <a:lnTo>
                    <a:pt x="13" y="1"/>
                  </a:lnTo>
                  <a:close/>
                  <a:moveTo>
                    <a:pt x="1321" y="65"/>
                  </a:moveTo>
                  <a:lnTo>
                    <a:pt x="1308" y="316"/>
                  </a:lnTo>
                  <a:lnTo>
                    <a:pt x="1965" y="348"/>
                  </a:lnTo>
                  <a:lnTo>
                    <a:pt x="1978" y="91"/>
                  </a:lnTo>
                  <a:lnTo>
                    <a:pt x="1321" y="65"/>
                  </a:lnTo>
                  <a:close/>
                  <a:moveTo>
                    <a:pt x="2628" y="123"/>
                  </a:moveTo>
                  <a:lnTo>
                    <a:pt x="2622" y="374"/>
                  </a:lnTo>
                  <a:lnTo>
                    <a:pt x="3272" y="400"/>
                  </a:lnTo>
                  <a:lnTo>
                    <a:pt x="3285" y="149"/>
                  </a:lnTo>
                  <a:lnTo>
                    <a:pt x="2628" y="123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70;p56">
              <a:extLst>
                <a:ext uri="{FF2B5EF4-FFF2-40B4-BE49-F238E27FC236}">
                  <a16:creationId xmlns="" xmlns:a16="http://schemas.microsoft.com/office/drawing/2014/main" id="{6E1CD0CA-F415-451A-8FBB-10DE4F90C6EC}"/>
                </a:ext>
              </a:extLst>
            </p:cNvPr>
            <p:cNvSpPr/>
            <p:nvPr/>
          </p:nvSpPr>
          <p:spPr>
            <a:xfrm>
              <a:off x="913325" y="2612700"/>
              <a:ext cx="10975" cy="8575"/>
            </a:xfrm>
            <a:custGeom>
              <a:avLst/>
              <a:gdLst/>
              <a:ahLst/>
              <a:cxnLst/>
              <a:rect l="l" t="t" r="r" b="b"/>
              <a:pathLst>
                <a:path w="439" h="343" extrusionOk="0">
                  <a:moveTo>
                    <a:pt x="374" y="1"/>
                  </a:moveTo>
                  <a:lnTo>
                    <a:pt x="0" y="97"/>
                  </a:lnTo>
                  <a:lnTo>
                    <a:pt x="65" y="342"/>
                  </a:lnTo>
                  <a:lnTo>
                    <a:pt x="438" y="252"/>
                  </a:lnTo>
                  <a:lnTo>
                    <a:pt x="374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71;p56">
              <a:extLst>
                <a:ext uri="{FF2B5EF4-FFF2-40B4-BE49-F238E27FC236}">
                  <a16:creationId xmlns="" xmlns:a16="http://schemas.microsoft.com/office/drawing/2014/main" id="{8DD628FA-2B5A-42E0-B44F-DCE5732F1F02}"/>
                </a:ext>
              </a:extLst>
            </p:cNvPr>
            <p:cNvSpPr/>
            <p:nvPr/>
          </p:nvSpPr>
          <p:spPr>
            <a:xfrm>
              <a:off x="825400" y="2620925"/>
              <a:ext cx="67500" cy="23050"/>
            </a:xfrm>
            <a:custGeom>
              <a:avLst/>
              <a:gdLst/>
              <a:ahLst/>
              <a:cxnLst/>
              <a:rect l="l" t="t" r="r" b="b"/>
              <a:pathLst>
                <a:path w="2700" h="922" extrusionOk="0">
                  <a:moveTo>
                    <a:pt x="2635" y="0"/>
                  </a:moveTo>
                  <a:lnTo>
                    <a:pt x="1759" y="226"/>
                  </a:lnTo>
                  <a:lnTo>
                    <a:pt x="1823" y="470"/>
                  </a:lnTo>
                  <a:lnTo>
                    <a:pt x="2699" y="245"/>
                  </a:lnTo>
                  <a:lnTo>
                    <a:pt x="2635" y="0"/>
                  </a:lnTo>
                  <a:close/>
                  <a:moveTo>
                    <a:pt x="877" y="451"/>
                  </a:moveTo>
                  <a:lnTo>
                    <a:pt x="1" y="677"/>
                  </a:lnTo>
                  <a:lnTo>
                    <a:pt x="65" y="921"/>
                  </a:lnTo>
                  <a:lnTo>
                    <a:pt x="941" y="696"/>
                  </a:lnTo>
                  <a:lnTo>
                    <a:pt x="877" y="45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72;p56">
              <a:extLst>
                <a:ext uri="{FF2B5EF4-FFF2-40B4-BE49-F238E27FC236}">
                  <a16:creationId xmlns="" xmlns:a16="http://schemas.microsoft.com/office/drawing/2014/main" id="{32A6C1E6-EA32-4F10-A1E8-A87AF1EAB210}"/>
                </a:ext>
              </a:extLst>
            </p:cNvPr>
            <p:cNvSpPr/>
            <p:nvPr/>
          </p:nvSpPr>
          <p:spPr>
            <a:xfrm>
              <a:off x="926525" y="2636700"/>
              <a:ext cx="11625" cy="10825"/>
            </a:xfrm>
            <a:custGeom>
              <a:avLst/>
              <a:gdLst/>
              <a:ahLst/>
              <a:cxnLst/>
              <a:rect l="l" t="t" r="r" b="b"/>
              <a:pathLst>
                <a:path w="465" h="433" extrusionOk="0">
                  <a:moveTo>
                    <a:pt x="316" y="0"/>
                  </a:moveTo>
                  <a:lnTo>
                    <a:pt x="1" y="226"/>
                  </a:lnTo>
                  <a:lnTo>
                    <a:pt x="149" y="432"/>
                  </a:lnTo>
                  <a:lnTo>
                    <a:pt x="464" y="213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73;p56">
              <a:extLst>
                <a:ext uri="{FF2B5EF4-FFF2-40B4-BE49-F238E27FC236}">
                  <a16:creationId xmlns="" xmlns:a16="http://schemas.microsoft.com/office/drawing/2014/main" id="{C6EB5071-8E2D-4E8D-B1F8-634E3DBC1FB4}"/>
                </a:ext>
              </a:extLst>
            </p:cNvPr>
            <p:cNvSpPr/>
            <p:nvPr/>
          </p:nvSpPr>
          <p:spPr>
            <a:xfrm>
              <a:off x="837000" y="2645075"/>
              <a:ext cx="72475" cy="53975"/>
            </a:xfrm>
            <a:custGeom>
              <a:avLst/>
              <a:gdLst/>
              <a:ahLst/>
              <a:cxnLst/>
              <a:rect l="l" t="t" r="r" b="b"/>
              <a:pathLst>
                <a:path w="2899" h="2159" extrusionOk="0">
                  <a:moveTo>
                    <a:pt x="2751" y="0"/>
                  </a:moveTo>
                  <a:lnTo>
                    <a:pt x="2197" y="387"/>
                  </a:lnTo>
                  <a:lnTo>
                    <a:pt x="2345" y="599"/>
                  </a:lnTo>
                  <a:lnTo>
                    <a:pt x="2899" y="207"/>
                  </a:lnTo>
                  <a:lnTo>
                    <a:pt x="2751" y="0"/>
                  </a:lnTo>
                  <a:close/>
                  <a:moveTo>
                    <a:pt x="1649" y="780"/>
                  </a:moveTo>
                  <a:lnTo>
                    <a:pt x="1102" y="1166"/>
                  </a:lnTo>
                  <a:lnTo>
                    <a:pt x="1250" y="1379"/>
                  </a:lnTo>
                  <a:lnTo>
                    <a:pt x="1797" y="986"/>
                  </a:lnTo>
                  <a:lnTo>
                    <a:pt x="1649" y="780"/>
                  </a:lnTo>
                  <a:close/>
                  <a:moveTo>
                    <a:pt x="554" y="1559"/>
                  </a:moveTo>
                  <a:lnTo>
                    <a:pt x="0" y="1946"/>
                  </a:lnTo>
                  <a:lnTo>
                    <a:pt x="148" y="2158"/>
                  </a:lnTo>
                  <a:lnTo>
                    <a:pt x="702" y="1765"/>
                  </a:lnTo>
                  <a:lnTo>
                    <a:pt x="554" y="1559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064;p48">
            <a:extLst>
              <a:ext uri="{FF2B5EF4-FFF2-40B4-BE49-F238E27FC236}">
                <a16:creationId xmlns="" xmlns:a16="http://schemas.microsoft.com/office/drawing/2014/main" id="{6C08C64F-D188-4269-A571-440D5597241F}"/>
              </a:ext>
            </a:extLst>
          </p:cNvPr>
          <p:cNvSpPr txBox="1">
            <a:spLocks/>
          </p:cNvSpPr>
          <p:nvPr/>
        </p:nvSpPr>
        <p:spPr>
          <a:xfrm flipH="1">
            <a:off x="3632356" y="3839454"/>
            <a:ext cx="18977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thway Gothic One"/>
              <a:buNone/>
              <a:defRPr sz="1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-US" dirty="0"/>
              <a:t>Sanitize regularly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5"/>
          <p:cNvSpPr txBox="1">
            <a:spLocks noGrp="1"/>
          </p:cNvSpPr>
          <p:nvPr>
            <p:ph type="title"/>
          </p:nvPr>
        </p:nvSpPr>
        <p:spPr>
          <a:xfrm>
            <a:off x="3197100" y="603854"/>
            <a:ext cx="27498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470" name="Google Shape;1470;p55"/>
          <p:cNvSpPr txBox="1">
            <a:spLocks noGrp="1"/>
          </p:cNvSpPr>
          <p:nvPr>
            <p:ph type="subTitle" idx="1"/>
          </p:nvPr>
        </p:nvSpPr>
        <p:spPr>
          <a:xfrm>
            <a:off x="3091800" y="17252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Do you have any questions?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youremail@freepik.com 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+91  620 421 838 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yourcompany.com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472" name="Google Shape;1472;p55"/>
          <p:cNvGrpSpPr/>
          <p:nvPr/>
        </p:nvGrpSpPr>
        <p:grpSpPr>
          <a:xfrm>
            <a:off x="3773796" y="3245489"/>
            <a:ext cx="452076" cy="452076"/>
            <a:chOff x="2866317" y="3817357"/>
            <a:chExt cx="356865" cy="356865"/>
          </a:xfrm>
        </p:grpSpPr>
        <p:sp>
          <p:nvSpPr>
            <p:cNvPr id="1473" name="Google Shape;1473;p5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55"/>
          <p:cNvGrpSpPr/>
          <p:nvPr/>
        </p:nvGrpSpPr>
        <p:grpSpPr>
          <a:xfrm>
            <a:off x="4341872" y="3245489"/>
            <a:ext cx="452076" cy="451611"/>
            <a:chOff x="3314750" y="3817357"/>
            <a:chExt cx="356865" cy="356498"/>
          </a:xfrm>
        </p:grpSpPr>
        <p:sp>
          <p:nvSpPr>
            <p:cNvPr id="1476" name="Google Shape;1476;p55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55"/>
          <p:cNvGrpSpPr/>
          <p:nvPr/>
        </p:nvGrpSpPr>
        <p:grpSpPr>
          <a:xfrm>
            <a:off x="4909948" y="3245489"/>
            <a:ext cx="452076" cy="451611"/>
            <a:chOff x="3763184" y="3817357"/>
            <a:chExt cx="356865" cy="356498"/>
          </a:xfrm>
        </p:grpSpPr>
        <p:sp>
          <p:nvSpPr>
            <p:cNvPr id="1481" name="Google Shape;1481;p55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55"/>
          <p:cNvGrpSpPr/>
          <p:nvPr/>
        </p:nvGrpSpPr>
        <p:grpSpPr>
          <a:xfrm>
            <a:off x="386248" y="2763465"/>
            <a:ext cx="1589730" cy="1612939"/>
            <a:chOff x="3605950" y="3926100"/>
            <a:chExt cx="657375" cy="667000"/>
          </a:xfrm>
        </p:grpSpPr>
        <p:sp>
          <p:nvSpPr>
            <p:cNvPr id="1486" name="Google Shape;1486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5"/>
          <p:cNvGrpSpPr/>
          <p:nvPr/>
        </p:nvGrpSpPr>
        <p:grpSpPr>
          <a:xfrm>
            <a:off x="7025390" y="917146"/>
            <a:ext cx="1280829" cy="1299516"/>
            <a:chOff x="3605950" y="3926100"/>
            <a:chExt cx="657375" cy="667000"/>
          </a:xfrm>
        </p:grpSpPr>
        <p:sp>
          <p:nvSpPr>
            <p:cNvPr id="1525" name="Google Shape;1525;p55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55"/>
          <p:cNvGrpSpPr/>
          <p:nvPr/>
        </p:nvGrpSpPr>
        <p:grpSpPr>
          <a:xfrm>
            <a:off x="7025401" y="189057"/>
            <a:ext cx="581245" cy="588480"/>
            <a:chOff x="4304200" y="4312250"/>
            <a:chExt cx="191325" cy="193700"/>
          </a:xfrm>
        </p:grpSpPr>
        <p:sp>
          <p:nvSpPr>
            <p:cNvPr id="1564" name="Google Shape;1564;p55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5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5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5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FBF4699-3A7E-4E0B-8329-DBD59AC9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83" y="1607395"/>
            <a:ext cx="3325485" cy="3013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C1A8FE-CA64-4509-839F-75AD93410E09}"/>
              </a:ext>
            </a:extLst>
          </p:cNvPr>
          <p:cNvSpPr txBox="1"/>
          <p:nvPr/>
        </p:nvSpPr>
        <p:spPr>
          <a:xfrm>
            <a:off x="2767675" y="2408842"/>
            <a:ext cx="4641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1. Sarthak Khandelwal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USICT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 YEAR)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2. Himanshu Goel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MSIT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 YEAR)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3.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Madhav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Malhotra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MSIT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Hind" panose="020B0604020202020204" charset="0"/>
                <a:cs typeface="Hind" panose="020B0604020202020204" charset="0"/>
              </a:rPr>
              <a:t> YEAR)</a:t>
            </a:r>
          </a:p>
          <a:p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42749" y="1186000"/>
            <a:ext cx="1457400" cy="971700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about the current Pandemic. Don’t forget to visit our history page.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Disease</a:t>
            </a:r>
            <a:endParaRPr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995787" y="3205908"/>
            <a:ext cx="1457400" cy="97170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2624813" y="3550513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Some worldwide statistics of the number of active, recovered and deceased cases.</a:t>
            </a:r>
            <a:endParaRPr lang="en-US"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2624813" y="316288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World Statistics</a:t>
            </a:r>
            <a:endParaRPr lang="en-US"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1131462" y="3405566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3"/>
          <p:cNvGrpSpPr/>
          <p:nvPr/>
        </p:nvGrpSpPr>
        <p:grpSpPr>
          <a:xfrm flipH="1">
            <a:off x="1688706" y="2904909"/>
            <a:ext cx="1457400" cy="1068870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33"/>
          <p:cNvSpPr txBox="1">
            <a:spLocks noGrp="1"/>
          </p:cNvSpPr>
          <p:nvPr>
            <p:ph type="subTitle" idx="4"/>
          </p:nvPr>
        </p:nvSpPr>
        <p:spPr>
          <a:xfrm flipH="1">
            <a:off x="3317732" y="3176503"/>
            <a:ext cx="2465100" cy="82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Read about the genuine , verified articles on COVID-19 and recent progress in tackling the same</a:t>
            </a:r>
            <a:endParaRPr lang="en-US" dirty="0"/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3337187" y="275938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1824381" y="3124262"/>
            <a:ext cx="700200" cy="635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" name="Google Shape;375;p33">
            <a:extLst>
              <a:ext uri="{FF2B5EF4-FFF2-40B4-BE49-F238E27FC236}">
                <a16:creationId xmlns="" xmlns:a16="http://schemas.microsoft.com/office/drawing/2014/main" id="{68A70565-5C01-4510-A0BC-95E5403C348A}"/>
              </a:ext>
            </a:extLst>
          </p:cNvPr>
          <p:cNvGrpSpPr/>
          <p:nvPr/>
        </p:nvGrpSpPr>
        <p:grpSpPr>
          <a:xfrm>
            <a:off x="4763775" y="733594"/>
            <a:ext cx="1457400" cy="1068870"/>
            <a:chOff x="3600450" y="1186000"/>
            <a:chExt cx="1457400" cy="971700"/>
          </a:xfrm>
        </p:grpSpPr>
        <p:sp>
          <p:nvSpPr>
            <p:cNvPr id="17" name="Google Shape;376;p33">
              <a:extLst>
                <a:ext uri="{FF2B5EF4-FFF2-40B4-BE49-F238E27FC236}">
                  <a16:creationId xmlns="" xmlns:a16="http://schemas.microsoft.com/office/drawing/2014/main" id="{FF427171-C4E7-470B-B45E-F2160C0BA13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377;p33">
              <a:extLst>
                <a:ext uri="{FF2B5EF4-FFF2-40B4-BE49-F238E27FC236}">
                  <a16:creationId xmlns="" xmlns:a16="http://schemas.microsoft.com/office/drawing/2014/main" id="{274FAF16-BF2C-4A8F-9C3F-E6666E4D30A1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378;p33">
              <a:extLst>
                <a:ext uri="{FF2B5EF4-FFF2-40B4-BE49-F238E27FC236}">
                  <a16:creationId xmlns="" xmlns:a16="http://schemas.microsoft.com/office/drawing/2014/main" id="{4E946F0E-F783-4261-95C1-679E3274365F}"/>
                </a:ext>
              </a:extLst>
            </p:cNvPr>
            <p:cNvCxnSpPr>
              <a:stCxn id="17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381;p33">
            <a:extLst>
              <a:ext uri="{FF2B5EF4-FFF2-40B4-BE49-F238E27FC236}">
                <a16:creationId xmlns="" xmlns:a16="http://schemas.microsoft.com/office/drawing/2014/main" id="{83BF8D15-1E9D-4603-AC73-1FBB5136BC10}"/>
              </a:ext>
            </a:extLst>
          </p:cNvPr>
          <p:cNvSpPr txBox="1">
            <a:spLocks/>
          </p:cNvSpPr>
          <p:nvPr/>
        </p:nvSpPr>
        <p:spPr>
          <a:xfrm flipH="1">
            <a:off x="2128151" y="1074814"/>
            <a:ext cx="2465100" cy="82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4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US"/>
              <a:t>Calculate your groceries instead of panic buying loads.</a:t>
            </a:r>
            <a:endParaRPr lang="en-US" dirty="0"/>
          </a:p>
        </p:txBody>
      </p:sp>
      <p:sp>
        <p:nvSpPr>
          <p:cNvPr id="21" name="Google Shape;382;p33">
            <a:extLst>
              <a:ext uri="{FF2B5EF4-FFF2-40B4-BE49-F238E27FC236}">
                <a16:creationId xmlns="" xmlns:a16="http://schemas.microsoft.com/office/drawing/2014/main" id="{AE9DA0BC-ECA8-4FE6-B3FE-775F28D8C506}"/>
              </a:ext>
            </a:extLst>
          </p:cNvPr>
          <p:cNvSpPr txBox="1">
            <a:spLocks/>
          </p:cNvSpPr>
          <p:nvPr/>
        </p:nvSpPr>
        <p:spPr>
          <a:xfrm flipH="1">
            <a:off x="1886951" y="696040"/>
            <a:ext cx="2706300" cy="6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/>
              <a:t>Ration Calculator</a:t>
            </a:r>
            <a:endParaRPr lang="en-US" dirty="0"/>
          </a:p>
        </p:txBody>
      </p:sp>
      <p:sp>
        <p:nvSpPr>
          <p:cNvPr id="29" name="Google Shape;384;p33">
            <a:extLst>
              <a:ext uri="{FF2B5EF4-FFF2-40B4-BE49-F238E27FC236}">
                <a16:creationId xmlns="" xmlns:a16="http://schemas.microsoft.com/office/drawing/2014/main" id="{8570F212-F15B-42BF-BC6D-71E53C26216F}"/>
              </a:ext>
            </a:extLst>
          </p:cNvPr>
          <p:cNvSpPr txBox="1">
            <a:spLocks/>
          </p:cNvSpPr>
          <p:nvPr/>
        </p:nvSpPr>
        <p:spPr>
          <a:xfrm>
            <a:off x="5385225" y="946122"/>
            <a:ext cx="700200" cy="63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="" xmlns:p14="http://schemas.microsoft.com/office/powerpoint/2010/main" val="21054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4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390" name="Google Shape;390;p34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1092074" y="2753600"/>
            <a:ext cx="4405295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WHO(World Health Organization) declared COVID-19 also known as the Corona Virus as a pandemic. This created a panic situation in the whole world since we have </a:t>
            </a:r>
            <a:r>
              <a:rPr lang="en-US" dirty="0" smtClean="0"/>
              <a:t>no </a:t>
            </a:r>
            <a:r>
              <a:rPr lang="en-US" dirty="0"/>
              <a:t>idea how to tackle this situation. So lets see what we can do : </a:t>
            </a:r>
            <a:endParaRPr dirty="0"/>
          </a:p>
        </p:txBody>
      </p:sp>
      <p:sp>
        <p:nvSpPr>
          <p:cNvPr id="430" name="Google Shape;430;p34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432" name="Google Shape;432;p34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39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see what all we know about the corona virus :</a:t>
            </a:r>
            <a:endParaRPr dirty="0"/>
          </a:p>
        </p:txBody>
      </p: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768434" y="1852636"/>
            <a:ext cx="4323187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disease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909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DISEASE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Concern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"/>
          </p:nvPr>
        </p:nvSpPr>
        <p:spPr>
          <a:xfrm flipH="1">
            <a:off x="4786744" y="3811125"/>
            <a:ext cx="244532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Since we don’t have a vaccine, the mortality rate is increasing rapidly</a:t>
            </a:r>
          </a:p>
        </p:txBody>
      </p:sp>
      <p:sp>
        <p:nvSpPr>
          <p:cNvPr id="477" name="Google Shape;477;p35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Target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targets the epithelial cells inside our lungs.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ctrTitle" idx="4"/>
          </p:nvPr>
        </p:nvSpPr>
        <p:spPr>
          <a:xfrm flipH="1">
            <a:off x="2268430" y="339239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do?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5"/>
          </p:nvPr>
        </p:nvSpPr>
        <p:spPr>
          <a:xfrm flipH="1">
            <a:off x="1745672" y="3811125"/>
            <a:ext cx="2826327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cases recover with no problem since the immune system is sufficient to tackle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Virus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7"/>
          </p:nvPr>
        </p:nvSpPr>
        <p:spPr>
          <a:xfrm flipH="1">
            <a:off x="1985108" y="2153075"/>
            <a:ext cx="2446774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virus looks like a hull enclosing genetic data.</a:t>
            </a:r>
            <a:endParaRPr dirty="0"/>
          </a:p>
        </p:txBody>
      </p:sp>
      <p:sp>
        <p:nvSpPr>
          <p:cNvPr id="483" name="Google Shape;483;p35"/>
          <p:cNvSpPr/>
          <p:nvPr/>
        </p:nvSpPr>
        <p:spPr>
          <a:xfrm>
            <a:off x="5686424" y="28090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568642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2887174" y="28090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2887174" y="1211338"/>
            <a:ext cx="577800" cy="57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5"/>
          <p:cNvGrpSpPr/>
          <p:nvPr/>
        </p:nvGrpSpPr>
        <p:grpSpPr>
          <a:xfrm>
            <a:off x="5791988" y="2916959"/>
            <a:ext cx="366695" cy="361979"/>
            <a:chOff x="6644201" y="3355496"/>
            <a:chExt cx="366695" cy="361979"/>
          </a:xfrm>
        </p:grpSpPr>
        <p:sp>
          <p:nvSpPr>
            <p:cNvPr id="500" name="Google Shape;500;p35"/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5"/>
          <p:cNvGrpSpPr/>
          <p:nvPr/>
        </p:nvGrpSpPr>
        <p:grpSpPr>
          <a:xfrm>
            <a:off x="2990517" y="1319122"/>
            <a:ext cx="371123" cy="362267"/>
            <a:chOff x="5273444" y="2891285"/>
            <a:chExt cx="371123" cy="362267"/>
          </a:xfrm>
        </p:grpSpPr>
        <p:sp>
          <p:nvSpPr>
            <p:cNvPr id="528" name="Google Shape;528;p35"/>
            <p:cNvSpPr/>
            <p:nvPr/>
          </p:nvSpPr>
          <p:spPr>
            <a:xfrm>
              <a:off x="5301373" y="2914996"/>
              <a:ext cx="315186" cy="314452"/>
            </a:xfrm>
            <a:custGeom>
              <a:avLst/>
              <a:gdLst/>
              <a:ahLst/>
              <a:cxnLst/>
              <a:rect l="l" t="t" r="r" b="b"/>
              <a:pathLst>
                <a:path w="12030" h="12002" extrusionOk="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430539" y="3027210"/>
              <a:ext cx="131786" cy="142318"/>
            </a:xfrm>
            <a:custGeom>
              <a:avLst/>
              <a:gdLst/>
              <a:ahLst/>
              <a:cxnLst/>
              <a:rect l="l" t="t" r="r" b="b"/>
              <a:pathLst>
                <a:path w="5030" h="5432" extrusionOk="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5441752" y="3027761"/>
              <a:ext cx="120572" cy="141585"/>
            </a:xfrm>
            <a:custGeom>
              <a:avLst/>
              <a:gdLst/>
              <a:ahLst/>
              <a:cxnLst/>
              <a:rect l="l" t="t" r="r" b="b"/>
              <a:pathLst>
                <a:path w="4602" h="5404" extrusionOk="0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5382986" y="2999779"/>
              <a:ext cx="69640" cy="69587"/>
            </a:xfrm>
            <a:custGeom>
              <a:avLst/>
              <a:gdLst/>
              <a:ahLst/>
              <a:cxnLst/>
              <a:rect l="l" t="t" r="r" b="b"/>
              <a:pathLst>
                <a:path w="2658" h="2656" extrusionOk="0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390767" y="3000644"/>
              <a:ext cx="61858" cy="68932"/>
            </a:xfrm>
            <a:custGeom>
              <a:avLst/>
              <a:gdLst/>
              <a:ahLst/>
              <a:cxnLst/>
              <a:rect l="l" t="t" r="r" b="b"/>
              <a:pathLst>
                <a:path w="2361" h="2631" extrusionOk="0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510554" y="2894429"/>
              <a:ext cx="37571" cy="42706"/>
            </a:xfrm>
            <a:custGeom>
              <a:avLst/>
              <a:gdLst/>
              <a:ahLst/>
              <a:cxnLst/>
              <a:rect l="l" t="t" r="r" b="b"/>
              <a:pathLst>
                <a:path w="1434" h="1630" extrusionOk="0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597721" y="2995928"/>
              <a:ext cx="46846" cy="32619"/>
            </a:xfrm>
            <a:custGeom>
              <a:avLst/>
              <a:gdLst/>
              <a:ahLst/>
              <a:cxnLst/>
              <a:rect l="l" t="t" r="r" b="b"/>
              <a:pathLst>
                <a:path w="1788" h="1245" extrusionOk="0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594184" y="3123941"/>
              <a:ext cx="47448" cy="33824"/>
            </a:xfrm>
            <a:custGeom>
              <a:avLst/>
              <a:gdLst/>
              <a:ahLst/>
              <a:cxnLst/>
              <a:rect l="l" t="t" r="r" b="b"/>
              <a:pathLst>
                <a:path w="1811" h="1291" extrusionOk="0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503034" y="3211082"/>
              <a:ext cx="35894" cy="42470"/>
            </a:xfrm>
            <a:custGeom>
              <a:avLst/>
              <a:gdLst/>
              <a:ahLst/>
              <a:cxnLst/>
              <a:rect l="l" t="t" r="r" b="b"/>
              <a:pathLst>
                <a:path w="1370" h="1621" extrusionOk="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369912" y="3207571"/>
              <a:ext cx="37466" cy="42706"/>
            </a:xfrm>
            <a:custGeom>
              <a:avLst/>
              <a:gdLst/>
              <a:ahLst/>
              <a:cxnLst/>
              <a:rect l="l" t="t" r="r" b="b"/>
              <a:pathLst>
                <a:path w="1430" h="1630" extrusionOk="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273444" y="3116159"/>
              <a:ext cx="47029" cy="32698"/>
            </a:xfrm>
            <a:custGeom>
              <a:avLst/>
              <a:gdLst/>
              <a:ahLst/>
              <a:cxnLst/>
              <a:rect l="l" t="t" r="r" b="b"/>
              <a:pathLst>
                <a:path w="1795" h="1248" extrusionOk="0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277452" y="2987517"/>
              <a:ext cx="46295" cy="33248"/>
            </a:xfrm>
            <a:custGeom>
              <a:avLst/>
              <a:gdLst/>
              <a:ahLst/>
              <a:cxnLst/>
              <a:rect l="l" t="t" r="r" b="b"/>
              <a:pathLst>
                <a:path w="1767" h="1269" extrusionOk="0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379265" y="2891285"/>
              <a:ext cx="35632" cy="42575"/>
            </a:xfrm>
            <a:custGeom>
              <a:avLst/>
              <a:gdLst/>
              <a:ahLst/>
              <a:cxnLst/>
              <a:rect l="l" t="t" r="r" b="b"/>
              <a:pathLst>
                <a:path w="1360" h="1625" extrusionOk="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7341;p67">
            <a:extLst>
              <a:ext uri="{FF2B5EF4-FFF2-40B4-BE49-F238E27FC236}">
                <a16:creationId xmlns="" xmlns:a16="http://schemas.microsoft.com/office/drawing/2014/main" id="{84DA10C6-3E0F-4E1E-B80A-E544A4F8E5A3}"/>
              </a:ext>
            </a:extLst>
          </p:cNvPr>
          <p:cNvGrpSpPr/>
          <p:nvPr/>
        </p:nvGrpSpPr>
        <p:grpSpPr>
          <a:xfrm>
            <a:off x="5791988" y="1299045"/>
            <a:ext cx="347135" cy="361109"/>
            <a:chOff x="6202705" y="1525453"/>
            <a:chExt cx="364180" cy="312461"/>
          </a:xfrm>
        </p:grpSpPr>
        <p:sp>
          <p:nvSpPr>
            <p:cNvPr id="70" name="Google Shape;7342;p67">
              <a:extLst>
                <a:ext uri="{FF2B5EF4-FFF2-40B4-BE49-F238E27FC236}">
                  <a16:creationId xmlns="" xmlns:a16="http://schemas.microsoft.com/office/drawing/2014/main" id="{AB087DDF-BDAE-46A1-9470-58ED7A775F41}"/>
                </a:ext>
              </a:extLst>
            </p:cNvPr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343;p67">
              <a:extLst>
                <a:ext uri="{FF2B5EF4-FFF2-40B4-BE49-F238E27FC236}">
                  <a16:creationId xmlns="" xmlns:a16="http://schemas.microsoft.com/office/drawing/2014/main" id="{ACE1421D-2532-495A-AD79-C4CBBD253B80}"/>
                </a:ext>
              </a:extLst>
            </p:cNvPr>
            <p:cNvSpPr/>
            <p:nvPr/>
          </p:nvSpPr>
          <p:spPr>
            <a:xfrm>
              <a:off x="6454592" y="1616891"/>
              <a:ext cx="112031" cy="221023"/>
            </a:xfrm>
            <a:custGeom>
              <a:avLst/>
              <a:gdLst/>
              <a:ahLst/>
              <a:cxnLst/>
              <a:rect l="l" t="t" r="r" b="b"/>
              <a:pathLst>
                <a:path w="4276" h="8436" extrusionOk="0">
                  <a:moveTo>
                    <a:pt x="662" y="0"/>
                  </a:moveTo>
                  <a:cubicBezTo>
                    <a:pt x="432" y="10"/>
                    <a:pt x="211" y="48"/>
                    <a:pt x="0" y="125"/>
                  </a:cubicBezTo>
                  <a:cubicBezTo>
                    <a:pt x="77" y="153"/>
                    <a:pt x="154" y="192"/>
                    <a:pt x="231" y="240"/>
                  </a:cubicBezTo>
                  <a:cubicBezTo>
                    <a:pt x="2186" y="1534"/>
                    <a:pt x="2589" y="4630"/>
                    <a:pt x="3020" y="7822"/>
                  </a:cubicBezTo>
                  <a:cubicBezTo>
                    <a:pt x="3058" y="8148"/>
                    <a:pt x="2809" y="8435"/>
                    <a:pt x="2483" y="8435"/>
                  </a:cubicBezTo>
                  <a:lnTo>
                    <a:pt x="3700" y="8435"/>
                  </a:lnTo>
                  <a:cubicBezTo>
                    <a:pt x="4026" y="8435"/>
                    <a:pt x="4276" y="8148"/>
                    <a:pt x="4237" y="7822"/>
                  </a:cubicBezTo>
                  <a:cubicBezTo>
                    <a:pt x="3806" y="4630"/>
                    <a:pt x="3403" y="1534"/>
                    <a:pt x="1448" y="240"/>
                  </a:cubicBezTo>
                  <a:cubicBezTo>
                    <a:pt x="1218" y="86"/>
                    <a:pt x="940" y="0"/>
                    <a:pt x="662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344;p67">
              <a:extLst>
                <a:ext uri="{FF2B5EF4-FFF2-40B4-BE49-F238E27FC236}">
                  <a16:creationId xmlns="" xmlns:a16="http://schemas.microsoft.com/office/drawing/2014/main" id="{5525CDD5-8DBE-4EEC-9B56-B7E9B6ECCF8A}"/>
                </a:ext>
              </a:extLst>
            </p:cNvPr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45;p67">
              <a:extLst>
                <a:ext uri="{FF2B5EF4-FFF2-40B4-BE49-F238E27FC236}">
                  <a16:creationId xmlns="" xmlns:a16="http://schemas.microsoft.com/office/drawing/2014/main" id="{CC5E291E-22E2-42FA-9506-D40623DC0DEC}"/>
                </a:ext>
              </a:extLst>
            </p:cNvPr>
            <p:cNvSpPr/>
            <p:nvPr/>
          </p:nvSpPr>
          <p:spPr>
            <a:xfrm>
              <a:off x="6202705" y="1616891"/>
              <a:ext cx="112031" cy="221023"/>
            </a:xfrm>
            <a:custGeom>
              <a:avLst/>
              <a:gdLst/>
              <a:ahLst/>
              <a:cxnLst/>
              <a:rect l="l" t="t" r="r" b="b"/>
              <a:pathLst>
                <a:path w="4276" h="8436" extrusionOk="0">
                  <a:moveTo>
                    <a:pt x="3624" y="0"/>
                  </a:moveTo>
                  <a:cubicBezTo>
                    <a:pt x="3336" y="0"/>
                    <a:pt x="306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1793" y="8435"/>
                  </a:lnTo>
                  <a:cubicBezTo>
                    <a:pt x="1467" y="8435"/>
                    <a:pt x="1218" y="8148"/>
                    <a:pt x="1266" y="7822"/>
                  </a:cubicBezTo>
                  <a:cubicBezTo>
                    <a:pt x="1687" y="4630"/>
                    <a:pt x="2100" y="1534"/>
                    <a:pt x="4045" y="240"/>
                  </a:cubicBezTo>
                  <a:cubicBezTo>
                    <a:pt x="4122" y="192"/>
                    <a:pt x="4199" y="153"/>
                    <a:pt x="4275" y="125"/>
                  </a:cubicBezTo>
                  <a:cubicBezTo>
                    <a:pt x="4065" y="48"/>
                    <a:pt x="3844" y="10"/>
                    <a:pt x="3624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346;p67">
              <a:extLst>
                <a:ext uri="{FF2B5EF4-FFF2-40B4-BE49-F238E27FC236}">
                  <a16:creationId xmlns="" xmlns:a16="http://schemas.microsoft.com/office/drawing/2014/main" id="{013E0AD9-9B43-44D2-A8F3-AFE8E72CBB45}"/>
                </a:ext>
              </a:extLst>
            </p:cNvPr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347;p67">
              <a:extLst>
                <a:ext uri="{FF2B5EF4-FFF2-40B4-BE49-F238E27FC236}">
                  <a16:creationId xmlns="" xmlns:a16="http://schemas.microsoft.com/office/drawing/2014/main" id="{AC88B31A-AD45-42F5-9C0F-CB5706C30530}"/>
                </a:ext>
              </a:extLst>
            </p:cNvPr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48;p67">
              <a:extLst>
                <a:ext uri="{FF2B5EF4-FFF2-40B4-BE49-F238E27FC236}">
                  <a16:creationId xmlns="" xmlns:a16="http://schemas.microsoft.com/office/drawing/2014/main" id="{56EE0A88-1863-4ED3-B59F-D26ED6DE4A64}"/>
                </a:ext>
              </a:extLst>
            </p:cNvPr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rgbClr val="B8C1C8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600;p67">
            <a:extLst>
              <a:ext uri="{FF2B5EF4-FFF2-40B4-BE49-F238E27FC236}">
                <a16:creationId xmlns="" xmlns:a16="http://schemas.microsoft.com/office/drawing/2014/main" id="{1E91D56A-B8F9-495C-A625-3BAB058C2AFD}"/>
              </a:ext>
            </a:extLst>
          </p:cNvPr>
          <p:cNvGrpSpPr/>
          <p:nvPr/>
        </p:nvGrpSpPr>
        <p:grpSpPr>
          <a:xfrm>
            <a:off x="3039893" y="2911797"/>
            <a:ext cx="320216" cy="361403"/>
            <a:chOff x="5750650" y="2891652"/>
            <a:chExt cx="320216" cy="361403"/>
          </a:xfrm>
          <a:solidFill>
            <a:schemeClr val="tx2"/>
          </a:solidFill>
        </p:grpSpPr>
        <p:sp>
          <p:nvSpPr>
            <p:cNvPr id="78" name="Google Shape;7601;p67">
              <a:extLst>
                <a:ext uri="{FF2B5EF4-FFF2-40B4-BE49-F238E27FC236}">
                  <a16:creationId xmlns="" xmlns:a16="http://schemas.microsoft.com/office/drawing/2014/main" id="{E3297B1D-AE5C-4A51-B5B5-89B61959C55F}"/>
                </a:ext>
              </a:extLst>
            </p:cNvPr>
            <p:cNvSpPr/>
            <p:nvPr/>
          </p:nvSpPr>
          <p:spPr>
            <a:xfrm>
              <a:off x="5750650" y="2891652"/>
              <a:ext cx="196919" cy="193644"/>
            </a:xfrm>
            <a:custGeom>
              <a:avLst/>
              <a:gdLst/>
              <a:ahLst/>
              <a:cxnLst/>
              <a:rect l="l" t="t" r="r" b="b"/>
              <a:pathLst>
                <a:path w="7516" h="7391" extrusionOk="0">
                  <a:moveTo>
                    <a:pt x="777" y="0"/>
                  </a:moveTo>
                  <a:cubicBezTo>
                    <a:pt x="346" y="0"/>
                    <a:pt x="1" y="384"/>
                    <a:pt x="49" y="815"/>
                  </a:cubicBezTo>
                  <a:lnTo>
                    <a:pt x="595" y="6403"/>
                  </a:lnTo>
                  <a:cubicBezTo>
                    <a:pt x="672" y="7170"/>
                    <a:pt x="1314" y="7391"/>
                    <a:pt x="2081" y="7391"/>
                  </a:cubicBezTo>
                  <a:lnTo>
                    <a:pt x="5436" y="7391"/>
                  </a:lnTo>
                  <a:cubicBezTo>
                    <a:pt x="6202" y="7391"/>
                    <a:pt x="6845" y="7161"/>
                    <a:pt x="6921" y="6403"/>
                  </a:cubicBezTo>
                  <a:lnTo>
                    <a:pt x="7468" y="815"/>
                  </a:lnTo>
                  <a:cubicBezTo>
                    <a:pt x="7516" y="384"/>
                    <a:pt x="7170" y="0"/>
                    <a:pt x="6739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02;p67">
              <a:extLst>
                <a:ext uri="{FF2B5EF4-FFF2-40B4-BE49-F238E27FC236}">
                  <a16:creationId xmlns="" xmlns:a16="http://schemas.microsoft.com/office/drawing/2014/main" id="{370E3D02-CD55-4A3D-A5B0-3EA3304793F6}"/>
                </a:ext>
              </a:extLst>
            </p:cNvPr>
            <p:cNvSpPr/>
            <p:nvPr/>
          </p:nvSpPr>
          <p:spPr>
            <a:xfrm>
              <a:off x="5847590" y="2891652"/>
              <a:ext cx="99979" cy="193644"/>
            </a:xfrm>
            <a:custGeom>
              <a:avLst/>
              <a:gdLst/>
              <a:ahLst/>
              <a:cxnLst/>
              <a:rect l="l" t="t" r="r" b="b"/>
              <a:pathLst>
                <a:path w="3816" h="7391" extrusionOk="0">
                  <a:moveTo>
                    <a:pt x="1295" y="0"/>
                  </a:moveTo>
                  <a:cubicBezTo>
                    <a:pt x="1736" y="0"/>
                    <a:pt x="2071" y="384"/>
                    <a:pt x="2033" y="815"/>
                  </a:cubicBezTo>
                  <a:lnTo>
                    <a:pt x="1477" y="6403"/>
                  </a:lnTo>
                  <a:cubicBezTo>
                    <a:pt x="1400" y="7161"/>
                    <a:pt x="758" y="7391"/>
                    <a:pt x="1" y="7391"/>
                  </a:cubicBezTo>
                  <a:lnTo>
                    <a:pt x="1736" y="7391"/>
                  </a:lnTo>
                  <a:cubicBezTo>
                    <a:pt x="2502" y="7391"/>
                    <a:pt x="3145" y="7170"/>
                    <a:pt x="3221" y="6403"/>
                  </a:cubicBezTo>
                  <a:lnTo>
                    <a:pt x="3768" y="815"/>
                  </a:lnTo>
                  <a:cubicBezTo>
                    <a:pt x="3816" y="384"/>
                    <a:pt x="3470" y="0"/>
                    <a:pt x="3039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03;p67">
              <a:extLst>
                <a:ext uri="{FF2B5EF4-FFF2-40B4-BE49-F238E27FC236}">
                  <a16:creationId xmlns="" xmlns:a16="http://schemas.microsoft.com/office/drawing/2014/main" id="{089FFCBC-FD7E-40EC-A817-7118800F1F39}"/>
                </a:ext>
              </a:extLst>
            </p:cNvPr>
            <p:cNvSpPr/>
            <p:nvPr/>
          </p:nvSpPr>
          <p:spPr>
            <a:xfrm>
              <a:off x="5753428" y="2930821"/>
              <a:ext cx="191129" cy="154475"/>
            </a:xfrm>
            <a:custGeom>
              <a:avLst/>
              <a:gdLst/>
              <a:ahLst/>
              <a:cxnLst/>
              <a:rect l="l" t="t" r="r" b="b"/>
              <a:pathLst>
                <a:path w="7295" h="5896" extrusionOk="0">
                  <a:moveTo>
                    <a:pt x="19" y="1"/>
                  </a:moveTo>
                  <a:lnTo>
                    <a:pt x="0" y="20"/>
                  </a:lnTo>
                  <a:lnTo>
                    <a:pt x="479" y="4908"/>
                  </a:lnTo>
                  <a:cubicBezTo>
                    <a:pt x="556" y="5675"/>
                    <a:pt x="1198" y="5896"/>
                    <a:pt x="1955" y="5896"/>
                  </a:cubicBezTo>
                  <a:lnTo>
                    <a:pt x="5330" y="5896"/>
                  </a:lnTo>
                  <a:cubicBezTo>
                    <a:pt x="6096" y="5896"/>
                    <a:pt x="6739" y="5675"/>
                    <a:pt x="6815" y="4908"/>
                  </a:cubicBezTo>
                  <a:lnTo>
                    <a:pt x="7295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04;p67">
              <a:extLst>
                <a:ext uri="{FF2B5EF4-FFF2-40B4-BE49-F238E27FC236}">
                  <a16:creationId xmlns="" xmlns:a16="http://schemas.microsoft.com/office/drawing/2014/main" id="{99417871-4623-4C60-BB3F-D264FDF5C059}"/>
                </a:ext>
              </a:extLst>
            </p:cNvPr>
            <p:cNvSpPr/>
            <p:nvPr/>
          </p:nvSpPr>
          <p:spPr>
            <a:xfrm>
              <a:off x="5847852" y="2930821"/>
              <a:ext cx="96966" cy="154475"/>
            </a:xfrm>
            <a:custGeom>
              <a:avLst/>
              <a:gdLst/>
              <a:ahLst/>
              <a:cxnLst/>
              <a:rect l="l" t="t" r="r" b="b"/>
              <a:pathLst>
                <a:path w="3701" h="5896" extrusionOk="0">
                  <a:moveTo>
                    <a:pt x="1956" y="1"/>
                  </a:moveTo>
                  <a:lnTo>
                    <a:pt x="1476" y="4908"/>
                  </a:lnTo>
                  <a:cubicBezTo>
                    <a:pt x="1409" y="5675"/>
                    <a:pt x="757" y="5896"/>
                    <a:pt x="0" y="5896"/>
                  </a:cubicBezTo>
                  <a:lnTo>
                    <a:pt x="1735" y="5896"/>
                  </a:lnTo>
                  <a:cubicBezTo>
                    <a:pt x="2502" y="5896"/>
                    <a:pt x="3144" y="5675"/>
                    <a:pt x="3221" y="4908"/>
                  </a:cubicBezTo>
                  <a:lnTo>
                    <a:pt x="3700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05;p67">
              <a:extLst>
                <a:ext uri="{FF2B5EF4-FFF2-40B4-BE49-F238E27FC236}">
                  <a16:creationId xmlns="" xmlns:a16="http://schemas.microsoft.com/office/drawing/2014/main" id="{C05289D9-C561-4BE2-9313-5D26A8508D18}"/>
                </a:ext>
              </a:extLst>
            </p:cNvPr>
            <p:cNvSpPr/>
            <p:nvPr/>
          </p:nvSpPr>
          <p:spPr>
            <a:xfrm>
              <a:off x="5803653" y="3085270"/>
              <a:ext cx="90940" cy="29920"/>
            </a:xfrm>
            <a:custGeom>
              <a:avLst/>
              <a:gdLst/>
              <a:ahLst/>
              <a:cxnLst/>
              <a:rect l="l" t="t" r="r" b="b"/>
              <a:pathLst>
                <a:path w="3471" h="1142" extrusionOk="0">
                  <a:moveTo>
                    <a:pt x="0" y="1"/>
                  </a:moveTo>
                  <a:lnTo>
                    <a:pt x="0" y="557"/>
                  </a:lnTo>
                  <a:cubicBezTo>
                    <a:pt x="0" y="882"/>
                    <a:pt x="259" y="1141"/>
                    <a:pt x="585" y="1141"/>
                  </a:cubicBezTo>
                  <a:lnTo>
                    <a:pt x="2885" y="1141"/>
                  </a:lnTo>
                  <a:cubicBezTo>
                    <a:pt x="3211" y="1141"/>
                    <a:pt x="3470" y="882"/>
                    <a:pt x="3470" y="557"/>
                  </a:cubicBezTo>
                  <a:lnTo>
                    <a:pt x="3470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06;p67">
              <a:extLst>
                <a:ext uri="{FF2B5EF4-FFF2-40B4-BE49-F238E27FC236}">
                  <a16:creationId xmlns="" xmlns:a16="http://schemas.microsoft.com/office/drawing/2014/main" id="{B3C92F0C-D07F-44BA-935B-EE6F49CEE2B9}"/>
                </a:ext>
              </a:extLst>
            </p:cNvPr>
            <p:cNvSpPr/>
            <p:nvPr/>
          </p:nvSpPr>
          <p:spPr>
            <a:xfrm>
              <a:off x="5847093" y="3085270"/>
              <a:ext cx="47501" cy="29920"/>
            </a:xfrm>
            <a:custGeom>
              <a:avLst/>
              <a:gdLst/>
              <a:ahLst/>
              <a:cxnLst/>
              <a:rect l="l" t="t" r="r" b="b"/>
              <a:pathLst>
                <a:path w="1813" h="1142" extrusionOk="0">
                  <a:moveTo>
                    <a:pt x="595" y="1"/>
                  </a:moveTo>
                  <a:lnTo>
                    <a:pt x="595" y="547"/>
                  </a:lnTo>
                  <a:cubicBezTo>
                    <a:pt x="585" y="873"/>
                    <a:pt x="326" y="1141"/>
                    <a:pt x="0" y="1141"/>
                  </a:cubicBezTo>
                  <a:lnTo>
                    <a:pt x="1218" y="1141"/>
                  </a:lnTo>
                  <a:cubicBezTo>
                    <a:pt x="1544" y="1141"/>
                    <a:pt x="1812" y="873"/>
                    <a:pt x="1812" y="547"/>
                  </a:cubicBezTo>
                  <a:lnTo>
                    <a:pt x="1812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07;p67">
              <a:extLst>
                <a:ext uri="{FF2B5EF4-FFF2-40B4-BE49-F238E27FC236}">
                  <a16:creationId xmlns="" xmlns:a16="http://schemas.microsoft.com/office/drawing/2014/main" id="{359C011B-30A9-4C55-A0BB-8FA4A8287B0D}"/>
                </a:ext>
              </a:extLst>
            </p:cNvPr>
            <p:cNvSpPr/>
            <p:nvPr/>
          </p:nvSpPr>
          <p:spPr>
            <a:xfrm>
              <a:off x="6041470" y="2936611"/>
              <a:ext cx="14331" cy="56016"/>
            </a:xfrm>
            <a:custGeom>
              <a:avLst/>
              <a:gdLst/>
              <a:ahLst/>
              <a:cxnLst/>
              <a:rect l="l" t="t" r="r" b="b"/>
              <a:pathLst>
                <a:path w="547" h="2138" extrusionOk="0">
                  <a:moveTo>
                    <a:pt x="274" y="0"/>
                  </a:moveTo>
                  <a:cubicBezTo>
                    <a:pt x="142" y="0"/>
                    <a:pt x="10" y="86"/>
                    <a:pt x="0" y="259"/>
                  </a:cubicBezTo>
                  <a:lnTo>
                    <a:pt x="0" y="1869"/>
                  </a:lnTo>
                  <a:cubicBezTo>
                    <a:pt x="0" y="2013"/>
                    <a:pt x="125" y="2138"/>
                    <a:pt x="278" y="2138"/>
                  </a:cubicBezTo>
                  <a:cubicBezTo>
                    <a:pt x="422" y="2138"/>
                    <a:pt x="547" y="2013"/>
                    <a:pt x="547" y="1869"/>
                  </a:cubicBezTo>
                  <a:lnTo>
                    <a:pt x="547" y="259"/>
                  </a:lnTo>
                  <a:cubicBezTo>
                    <a:pt x="537" y="86"/>
                    <a:pt x="405" y="0"/>
                    <a:pt x="2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608;p67">
              <a:extLst>
                <a:ext uri="{FF2B5EF4-FFF2-40B4-BE49-F238E27FC236}">
                  <a16:creationId xmlns="" xmlns:a16="http://schemas.microsoft.com/office/drawing/2014/main" id="{B6004855-232B-422F-94D3-0629819DFBA8}"/>
                </a:ext>
              </a:extLst>
            </p:cNvPr>
            <p:cNvSpPr/>
            <p:nvPr/>
          </p:nvSpPr>
          <p:spPr>
            <a:xfrm>
              <a:off x="6026405" y="2971247"/>
              <a:ext cx="44226" cy="94451"/>
            </a:xfrm>
            <a:custGeom>
              <a:avLst/>
              <a:gdLst/>
              <a:ahLst/>
              <a:cxnLst/>
              <a:rect l="l" t="t" r="r" b="b"/>
              <a:pathLst>
                <a:path w="1688" h="3605" extrusionOk="0">
                  <a:moveTo>
                    <a:pt x="355" y="1"/>
                  </a:moveTo>
                  <a:cubicBezTo>
                    <a:pt x="163" y="1"/>
                    <a:pt x="0" y="164"/>
                    <a:pt x="0" y="365"/>
                  </a:cubicBezTo>
                  <a:lnTo>
                    <a:pt x="0" y="2042"/>
                  </a:lnTo>
                  <a:lnTo>
                    <a:pt x="0" y="3241"/>
                  </a:lnTo>
                  <a:cubicBezTo>
                    <a:pt x="0" y="3442"/>
                    <a:pt x="163" y="3595"/>
                    <a:pt x="355" y="3605"/>
                  </a:cubicBezTo>
                  <a:lnTo>
                    <a:pt x="1323" y="3605"/>
                  </a:lnTo>
                  <a:cubicBezTo>
                    <a:pt x="1524" y="3595"/>
                    <a:pt x="1678" y="3442"/>
                    <a:pt x="1687" y="3241"/>
                  </a:cubicBezTo>
                  <a:lnTo>
                    <a:pt x="1687" y="365"/>
                  </a:lnTo>
                  <a:cubicBezTo>
                    <a:pt x="1678" y="164"/>
                    <a:pt x="1524" y="1"/>
                    <a:pt x="132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609;p67">
              <a:extLst>
                <a:ext uri="{FF2B5EF4-FFF2-40B4-BE49-F238E27FC236}">
                  <a16:creationId xmlns="" xmlns:a16="http://schemas.microsoft.com/office/drawing/2014/main" id="{32EBDEEA-FA1F-47DB-9699-316E3C19B378}"/>
                </a:ext>
              </a:extLst>
            </p:cNvPr>
            <p:cNvSpPr/>
            <p:nvPr/>
          </p:nvSpPr>
          <p:spPr>
            <a:xfrm>
              <a:off x="6038955" y="2971247"/>
              <a:ext cx="31912" cy="94215"/>
            </a:xfrm>
            <a:custGeom>
              <a:avLst/>
              <a:gdLst/>
              <a:ahLst/>
              <a:cxnLst/>
              <a:rect l="l" t="t" r="r" b="b"/>
              <a:pathLst>
                <a:path w="1218" h="3596" extrusionOk="0">
                  <a:moveTo>
                    <a:pt x="870" y="0"/>
                  </a:moveTo>
                  <a:cubicBezTo>
                    <a:pt x="864" y="0"/>
                    <a:pt x="859" y="1"/>
                    <a:pt x="854" y="1"/>
                  </a:cubicBezTo>
                  <a:lnTo>
                    <a:pt x="1" y="1"/>
                  </a:lnTo>
                  <a:cubicBezTo>
                    <a:pt x="202" y="1"/>
                    <a:pt x="365" y="154"/>
                    <a:pt x="365" y="355"/>
                  </a:cubicBezTo>
                  <a:lnTo>
                    <a:pt x="365" y="3241"/>
                  </a:lnTo>
                  <a:cubicBezTo>
                    <a:pt x="365" y="3432"/>
                    <a:pt x="202" y="3595"/>
                    <a:pt x="1" y="3595"/>
                  </a:cubicBezTo>
                  <a:lnTo>
                    <a:pt x="854" y="3595"/>
                  </a:lnTo>
                  <a:cubicBezTo>
                    <a:pt x="1055" y="3595"/>
                    <a:pt x="1208" y="3432"/>
                    <a:pt x="1218" y="3241"/>
                  </a:cubicBezTo>
                  <a:lnTo>
                    <a:pt x="1218" y="365"/>
                  </a:lnTo>
                  <a:cubicBezTo>
                    <a:pt x="1218" y="169"/>
                    <a:pt x="1064" y="0"/>
                    <a:pt x="870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610;p67">
              <a:extLst>
                <a:ext uri="{FF2B5EF4-FFF2-40B4-BE49-F238E27FC236}">
                  <a16:creationId xmlns="" xmlns:a16="http://schemas.microsoft.com/office/drawing/2014/main" id="{C4F720B0-6911-4C47-9933-6E99DD2B0E5A}"/>
                </a:ext>
              </a:extLst>
            </p:cNvPr>
            <p:cNvSpPr/>
            <p:nvPr/>
          </p:nvSpPr>
          <p:spPr>
            <a:xfrm>
              <a:off x="5841826" y="3065934"/>
              <a:ext cx="212718" cy="187120"/>
            </a:xfrm>
            <a:custGeom>
              <a:avLst/>
              <a:gdLst/>
              <a:ahLst/>
              <a:cxnLst/>
              <a:rect l="l" t="t" r="r" b="b"/>
              <a:pathLst>
                <a:path w="8119" h="7142" extrusionOk="0">
                  <a:moveTo>
                    <a:pt x="7573" y="0"/>
                  </a:moveTo>
                  <a:lnTo>
                    <a:pt x="7573" y="4323"/>
                  </a:lnTo>
                  <a:cubicBezTo>
                    <a:pt x="7573" y="5579"/>
                    <a:pt x="6557" y="6586"/>
                    <a:pt x="5310" y="6595"/>
                  </a:cubicBezTo>
                  <a:lnTo>
                    <a:pt x="2818" y="6595"/>
                  </a:lnTo>
                  <a:cubicBezTo>
                    <a:pt x="1563" y="6586"/>
                    <a:pt x="556" y="5579"/>
                    <a:pt x="556" y="4323"/>
                  </a:cubicBezTo>
                  <a:lnTo>
                    <a:pt x="556" y="1879"/>
                  </a:lnTo>
                  <a:lnTo>
                    <a:pt x="0" y="1879"/>
                  </a:lnTo>
                  <a:lnTo>
                    <a:pt x="0" y="4323"/>
                  </a:lnTo>
                  <a:cubicBezTo>
                    <a:pt x="0" y="5876"/>
                    <a:pt x="1265" y="7142"/>
                    <a:pt x="2818" y="7142"/>
                  </a:cubicBezTo>
                  <a:lnTo>
                    <a:pt x="5301" y="7142"/>
                  </a:lnTo>
                  <a:cubicBezTo>
                    <a:pt x="6863" y="7142"/>
                    <a:pt x="8119" y="5876"/>
                    <a:pt x="8119" y="4323"/>
                  </a:cubicBezTo>
                  <a:lnTo>
                    <a:pt x="8119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611;p67">
              <a:extLst>
                <a:ext uri="{FF2B5EF4-FFF2-40B4-BE49-F238E27FC236}">
                  <a16:creationId xmlns="" xmlns:a16="http://schemas.microsoft.com/office/drawing/2014/main" id="{63F32F0E-7FEE-46B0-B31E-A6E887A82A21}"/>
                </a:ext>
              </a:extLst>
            </p:cNvPr>
            <p:cNvSpPr/>
            <p:nvPr/>
          </p:nvSpPr>
          <p:spPr>
            <a:xfrm>
              <a:off x="5908610" y="2923511"/>
              <a:ext cx="36706" cy="14384"/>
            </a:xfrm>
            <a:custGeom>
              <a:avLst/>
              <a:gdLst/>
              <a:ahLst/>
              <a:cxnLst/>
              <a:rect l="l" t="t" r="r" b="b"/>
              <a:pathLst>
                <a:path w="1401" h="549" extrusionOk="0">
                  <a:moveTo>
                    <a:pt x="366" y="1"/>
                  </a:moveTo>
                  <a:cubicBezTo>
                    <a:pt x="0" y="1"/>
                    <a:pt x="0" y="549"/>
                    <a:pt x="366" y="549"/>
                  </a:cubicBezTo>
                  <a:cubicBezTo>
                    <a:pt x="375" y="549"/>
                    <a:pt x="384" y="549"/>
                    <a:pt x="394" y="548"/>
                  </a:cubicBezTo>
                  <a:lnTo>
                    <a:pt x="1352" y="548"/>
                  </a:lnTo>
                  <a:lnTo>
                    <a:pt x="1400" y="2"/>
                  </a:lnTo>
                  <a:lnTo>
                    <a:pt x="394" y="2"/>
                  </a:lnTo>
                  <a:cubicBezTo>
                    <a:pt x="384" y="1"/>
                    <a:pt x="375" y="1"/>
                    <a:pt x="3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612;p67">
              <a:extLst>
                <a:ext uri="{FF2B5EF4-FFF2-40B4-BE49-F238E27FC236}">
                  <a16:creationId xmlns="" xmlns:a16="http://schemas.microsoft.com/office/drawing/2014/main" id="{2A1FBB87-8B92-47E4-B405-5693A40FC3BE}"/>
                </a:ext>
              </a:extLst>
            </p:cNvPr>
            <p:cNvSpPr/>
            <p:nvPr/>
          </p:nvSpPr>
          <p:spPr>
            <a:xfrm>
              <a:off x="5886917" y="2973998"/>
              <a:ext cx="53369" cy="14620"/>
            </a:xfrm>
            <a:custGeom>
              <a:avLst/>
              <a:gdLst/>
              <a:ahLst/>
              <a:cxnLst/>
              <a:rect l="l" t="t" r="r" b="b"/>
              <a:pathLst>
                <a:path w="2037" h="558" extrusionOk="0">
                  <a:moveTo>
                    <a:pt x="361" y="0"/>
                  </a:moveTo>
                  <a:cubicBezTo>
                    <a:pt x="1" y="0"/>
                    <a:pt x="4" y="558"/>
                    <a:pt x="370" y="558"/>
                  </a:cubicBezTo>
                  <a:cubicBezTo>
                    <a:pt x="376" y="558"/>
                    <a:pt x="382" y="558"/>
                    <a:pt x="388" y="557"/>
                  </a:cubicBezTo>
                  <a:lnTo>
                    <a:pt x="1989" y="557"/>
                  </a:lnTo>
                  <a:lnTo>
                    <a:pt x="1989" y="548"/>
                  </a:lnTo>
                  <a:lnTo>
                    <a:pt x="2037" y="1"/>
                  </a:lnTo>
                  <a:lnTo>
                    <a:pt x="388" y="1"/>
                  </a:lnTo>
                  <a:cubicBezTo>
                    <a:pt x="379" y="1"/>
                    <a:pt x="370" y="0"/>
                    <a:pt x="36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613;p67">
              <a:extLst>
                <a:ext uri="{FF2B5EF4-FFF2-40B4-BE49-F238E27FC236}">
                  <a16:creationId xmlns="" xmlns:a16="http://schemas.microsoft.com/office/drawing/2014/main" id="{AB3D9A8F-1CC9-426F-8469-F8C849CFF151}"/>
                </a:ext>
              </a:extLst>
            </p:cNvPr>
            <p:cNvSpPr/>
            <p:nvPr/>
          </p:nvSpPr>
          <p:spPr>
            <a:xfrm>
              <a:off x="5908532" y="2948637"/>
              <a:ext cx="34270" cy="14646"/>
            </a:xfrm>
            <a:custGeom>
              <a:avLst/>
              <a:gdLst/>
              <a:ahLst/>
              <a:cxnLst/>
              <a:rect l="l" t="t" r="r" b="b"/>
              <a:pathLst>
                <a:path w="1308" h="559" extrusionOk="0">
                  <a:moveTo>
                    <a:pt x="378" y="1"/>
                  </a:moveTo>
                  <a:cubicBezTo>
                    <a:pt x="3" y="1"/>
                    <a:pt x="0" y="558"/>
                    <a:pt x="369" y="558"/>
                  </a:cubicBezTo>
                  <a:cubicBezTo>
                    <a:pt x="378" y="558"/>
                    <a:pt x="387" y="558"/>
                    <a:pt x="397" y="557"/>
                  </a:cubicBezTo>
                  <a:lnTo>
                    <a:pt x="1260" y="557"/>
                  </a:lnTo>
                  <a:lnTo>
                    <a:pt x="1307" y="1"/>
                  </a:lnTo>
                  <a:lnTo>
                    <a:pt x="397" y="1"/>
                  </a:lnTo>
                  <a:cubicBezTo>
                    <a:pt x="391" y="1"/>
                    <a:pt x="384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614;p67">
              <a:extLst>
                <a:ext uri="{FF2B5EF4-FFF2-40B4-BE49-F238E27FC236}">
                  <a16:creationId xmlns="" xmlns:a16="http://schemas.microsoft.com/office/drawing/2014/main" id="{63EB3CDE-687E-4D73-B5EB-76CFC939B20F}"/>
                </a:ext>
              </a:extLst>
            </p:cNvPr>
            <p:cNvSpPr/>
            <p:nvPr/>
          </p:nvSpPr>
          <p:spPr>
            <a:xfrm>
              <a:off x="5908532" y="2999124"/>
              <a:ext cx="29501" cy="14620"/>
            </a:xfrm>
            <a:custGeom>
              <a:avLst/>
              <a:gdLst/>
              <a:ahLst/>
              <a:cxnLst/>
              <a:rect l="l" t="t" r="r" b="b"/>
              <a:pathLst>
                <a:path w="1126" h="558" extrusionOk="0">
                  <a:moveTo>
                    <a:pt x="378" y="0"/>
                  </a:moveTo>
                  <a:cubicBezTo>
                    <a:pt x="3" y="0"/>
                    <a:pt x="0" y="558"/>
                    <a:pt x="369" y="558"/>
                  </a:cubicBezTo>
                  <a:cubicBezTo>
                    <a:pt x="378" y="558"/>
                    <a:pt x="387" y="557"/>
                    <a:pt x="397" y="557"/>
                  </a:cubicBezTo>
                  <a:lnTo>
                    <a:pt x="1068" y="557"/>
                  </a:lnTo>
                  <a:lnTo>
                    <a:pt x="1125" y="1"/>
                  </a:lnTo>
                  <a:lnTo>
                    <a:pt x="397" y="1"/>
                  </a:lnTo>
                  <a:cubicBezTo>
                    <a:pt x="391" y="0"/>
                    <a:pt x="384" y="0"/>
                    <a:pt x="378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15;p67">
              <a:extLst>
                <a:ext uri="{FF2B5EF4-FFF2-40B4-BE49-F238E27FC236}">
                  <a16:creationId xmlns="" xmlns:a16="http://schemas.microsoft.com/office/drawing/2014/main" id="{06530DAC-8A8C-4FD4-93D7-7B0D12218FDD}"/>
                </a:ext>
              </a:extLst>
            </p:cNvPr>
            <p:cNvSpPr/>
            <p:nvPr/>
          </p:nvSpPr>
          <p:spPr>
            <a:xfrm>
              <a:off x="5886995" y="3024459"/>
              <a:ext cx="48522" cy="14410"/>
            </a:xfrm>
            <a:custGeom>
              <a:avLst/>
              <a:gdLst/>
              <a:ahLst/>
              <a:cxnLst/>
              <a:rect l="l" t="t" r="r" b="b"/>
              <a:pathLst>
                <a:path w="1852" h="550" extrusionOk="0">
                  <a:moveTo>
                    <a:pt x="358" y="1"/>
                  </a:moveTo>
                  <a:cubicBezTo>
                    <a:pt x="1" y="1"/>
                    <a:pt x="1" y="549"/>
                    <a:pt x="358" y="549"/>
                  </a:cubicBezTo>
                  <a:cubicBezTo>
                    <a:pt x="367" y="549"/>
                    <a:pt x="376" y="549"/>
                    <a:pt x="385" y="548"/>
                  </a:cubicBezTo>
                  <a:lnTo>
                    <a:pt x="1794" y="548"/>
                  </a:lnTo>
                  <a:lnTo>
                    <a:pt x="1851" y="2"/>
                  </a:lnTo>
                  <a:lnTo>
                    <a:pt x="385" y="2"/>
                  </a:lnTo>
                  <a:cubicBezTo>
                    <a:pt x="376" y="1"/>
                    <a:pt x="367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OF THE DISEASE</a:t>
            </a:r>
            <a:endParaRPr/>
          </a:p>
        </p:txBody>
      </p:sp>
      <p:grpSp>
        <p:nvGrpSpPr>
          <p:cNvPr id="726" name="Google Shape;726;p41"/>
          <p:cNvGrpSpPr/>
          <p:nvPr/>
        </p:nvGrpSpPr>
        <p:grpSpPr>
          <a:xfrm>
            <a:off x="3035354" y="1600195"/>
            <a:ext cx="3626273" cy="4508611"/>
            <a:chOff x="374425" y="237975"/>
            <a:chExt cx="4197075" cy="5218300"/>
          </a:xfrm>
        </p:grpSpPr>
        <p:sp>
          <p:nvSpPr>
            <p:cNvPr id="727" name="Google Shape;727;p41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41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14719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Headache</a:t>
            </a:r>
            <a:endParaRPr sz="2400" dirty="0"/>
          </a:p>
        </p:txBody>
      </p:sp>
      <p:sp>
        <p:nvSpPr>
          <p:cNvPr id="733" name="Google Shape;733;p41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1887125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2"/>
                </a:solidFill>
              </a:rPr>
              <a:t>Mild headache.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1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Dry Cough</a:t>
            </a:r>
            <a:endParaRPr sz="2400" dirty="0"/>
          </a:p>
        </p:txBody>
      </p:sp>
      <p:sp>
        <p:nvSpPr>
          <p:cNvPr id="736" name="Google Shape;736;p41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3234800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2"/>
                </a:solidFill>
              </a:rPr>
              <a:t>Dry cough and soar throat.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1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147192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Fever</a:t>
            </a:r>
            <a:endParaRPr sz="2400" dirty="0"/>
          </a:p>
        </p:txBody>
      </p:sp>
      <p:sp>
        <p:nvSpPr>
          <p:cNvPr id="739" name="Google Shape;739;p41"/>
          <p:cNvSpPr txBox="1">
            <a:spLocks noGrp="1"/>
          </p:cNvSpPr>
          <p:nvPr>
            <p:ph type="subTitle" idx="4294967295"/>
          </p:nvPr>
        </p:nvSpPr>
        <p:spPr>
          <a:xfrm flipH="1">
            <a:off x="6677949" y="1887125"/>
            <a:ext cx="2223595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2"/>
                </a:solidFill>
              </a:rPr>
              <a:t>High fevers and cold often lead to pneumonia. </a:t>
            </a:r>
          </a:p>
        </p:txBody>
      </p:sp>
      <p:sp>
        <p:nvSpPr>
          <p:cNvPr id="740" name="Google Shape;740;p41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1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281960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Lack of sense of taste</a:t>
            </a:r>
            <a:endParaRPr sz="2400" dirty="0"/>
          </a:p>
        </p:txBody>
      </p:sp>
      <p:sp>
        <p:nvSpPr>
          <p:cNvPr id="742" name="Google Shape;742;p41"/>
          <p:cNvSpPr txBox="1">
            <a:spLocks noGrp="1"/>
          </p:cNvSpPr>
          <p:nvPr>
            <p:ph type="subTitle" idx="4294967295"/>
          </p:nvPr>
        </p:nvSpPr>
        <p:spPr>
          <a:xfrm flipH="1">
            <a:off x="6677950" y="3234800"/>
            <a:ext cx="1962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2"/>
                </a:solidFill>
              </a:rPr>
              <a:t>No food tastes the same.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743" name="Google Shape;743;p41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4" name="Google Shape;744;p41"/>
          <p:cNvCxnSpPr>
            <a:stCxn id="734" idx="6"/>
          </p:cNvCxnSpPr>
          <p:nvPr/>
        </p:nvCxnSpPr>
        <p:spPr>
          <a:xfrm>
            <a:off x="2817225" y="1780588"/>
            <a:ext cx="1389900" cy="529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1"/>
          <p:cNvCxnSpPr>
            <a:cxnSpLocks/>
            <a:stCxn id="740" idx="2"/>
          </p:cNvCxnSpPr>
          <p:nvPr/>
        </p:nvCxnSpPr>
        <p:spPr>
          <a:xfrm rot="10800000" flipV="1">
            <a:off x="4538071" y="1780587"/>
            <a:ext cx="1974454" cy="279661"/>
          </a:xfrm>
          <a:prstGeom prst="curvedConnector3">
            <a:avLst>
              <a:gd name="adj1" fmla="val 4438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41"/>
          <p:cNvCxnSpPr>
            <a:stCxn id="737" idx="6"/>
          </p:cNvCxnSpPr>
          <p:nvPr/>
        </p:nvCxnSpPr>
        <p:spPr>
          <a:xfrm rot="10800000" flipH="1">
            <a:off x="2817225" y="2770963"/>
            <a:ext cx="1134300" cy="35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41"/>
          <p:cNvCxnSpPr>
            <a:stCxn id="743" idx="2"/>
          </p:cNvCxnSpPr>
          <p:nvPr/>
        </p:nvCxnSpPr>
        <p:spPr>
          <a:xfrm flipH="1">
            <a:off x="4746125" y="3128263"/>
            <a:ext cx="1766400" cy="45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8" name="Google Shape;748;p41"/>
          <p:cNvGrpSpPr/>
          <p:nvPr/>
        </p:nvGrpSpPr>
        <p:grpSpPr>
          <a:xfrm>
            <a:off x="3652845" y="1601518"/>
            <a:ext cx="2024044" cy="3544098"/>
            <a:chOff x="2183075" y="3448275"/>
            <a:chExt cx="1014050" cy="1775600"/>
          </a:xfrm>
        </p:grpSpPr>
        <p:sp>
          <p:nvSpPr>
            <p:cNvPr id="749" name="Google Shape;749;p41"/>
            <p:cNvSpPr/>
            <p:nvPr/>
          </p:nvSpPr>
          <p:spPr>
            <a:xfrm>
              <a:off x="2418175" y="3511750"/>
              <a:ext cx="215975" cy="125300"/>
            </a:xfrm>
            <a:custGeom>
              <a:avLst/>
              <a:gdLst/>
              <a:ahLst/>
              <a:cxnLst/>
              <a:rect l="l" t="t" r="r" b="b"/>
              <a:pathLst>
                <a:path w="8639" h="5012" extrusionOk="0">
                  <a:moveTo>
                    <a:pt x="4825" y="1"/>
                  </a:moveTo>
                  <a:lnTo>
                    <a:pt x="3105" y="239"/>
                  </a:lnTo>
                  <a:cubicBezTo>
                    <a:pt x="245" y="2770"/>
                    <a:pt x="1" y="5012"/>
                    <a:pt x="1" y="5012"/>
                  </a:cubicBezTo>
                  <a:cubicBezTo>
                    <a:pt x="1" y="5012"/>
                    <a:pt x="5347" y="4870"/>
                    <a:pt x="5489" y="4870"/>
                  </a:cubicBezTo>
                  <a:cubicBezTo>
                    <a:pt x="5637" y="4870"/>
                    <a:pt x="8638" y="3582"/>
                    <a:pt x="8638" y="3582"/>
                  </a:cubicBezTo>
                  <a:cubicBezTo>
                    <a:pt x="7015" y="187"/>
                    <a:pt x="4825" y="1"/>
                    <a:pt x="4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2522375" y="4428200"/>
              <a:ext cx="674750" cy="795675"/>
            </a:xfrm>
            <a:custGeom>
              <a:avLst/>
              <a:gdLst/>
              <a:ahLst/>
              <a:cxnLst/>
              <a:rect l="l" t="t" r="r" b="b"/>
              <a:pathLst>
                <a:path w="26990" h="31827" extrusionOk="0">
                  <a:moveTo>
                    <a:pt x="20239" y="0"/>
                  </a:moveTo>
                  <a:lnTo>
                    <a:pt x="1913" y="4078"/>
                  </a:lnTo>
                  <a:cubicBezTo>
                    <a:pt x="1913" y="4078"/>
                    <a:pt x="258" y="6686"/>
                    <a:pt x="380" y="9037"/>
                  </a:cubicBezTo>
                  <a:cubicBezTo>
                    <a:pt x="425" y="9804"/>
                    <a:pt x="129" y="19092"/>
                    <a:pt x="129" y="21257"/>
                  </a:cubicBezTo>
                  <a:cubicBezTo>
                    <a:pt x="129" y="23421"/>
                    <a:pt x="0" y="25076"/>
                    <a:pt x="129" y="26094"/>
                  </a:cubicBezTo>
                  <a:cubicBezTo>
                    <a:pt x="251" y="27112"/>
                    <a:pt x="129" y="31569"/>
                    <a:pt x="129" y="31569"/>
                  </a:cubicBezTo>
                  <a:lnTo>
                    <a:pt x="10693" y="31569"/>
                  </a:lnTo>
                  <a:cubicBezTo>
                    <a:pt x="10693" y="31569"/>
                    <a:pt x="11073" y="26094"/>
                    <a:pt x="11073" y="24187"/>
                  </a:cubicBezTo>
                  <a:cubicBezTo>
                    <a:pt x="11073" y="22281"/>
                    <a:pt x="11202" y="15408"/>
                    <a:pt x="11202" y="15408"/>
                  </a:cubicBezTo>
                  <a:lnTo>
                    <a:pt x="12219" y="15537"/>
                  </a:lnTo>
                  <a:lnTo>
                    <a:pt x="14635" y="31827"/>
                  </a:lnTo>
                  <a:lnTo>
                    <a:pt x="26989" y="31827"/>
                  </a:lnTo>
                  <a:cubicBezTo>
                    <a:pt x="26989" y="31827"/>
                    <a:pt x="25205" y="21128"/>
                    <a:pt x="25076" y="18712"/>
                  </a:cubicBezTo>
                  <a:cubicBezTo>
                    <a:pt x="24954" y="16297"/>
                    <a:pt x="24316" y="5855"/>
                    <a:pt x="20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2751525" y="4587300"/>
              <a:ext cx="28675" cy="28675"/>
            </a:xfrm>
            <a:custGeom>
              <a:avLst/>
              <a:gdLst/>
              <a:ahLst/>
              <a:cxnLst/>
              <a:rect l="l" t="t" r="r" b="b"/>
              <a:pathLst>
                <a:path w="1147" h="1147" extrusionOk="0">
                  <a:moveTo>
                    <a:pt x="573" y="0"/>
                  </a:moveTo>
                  <a:cubicBezTo>
                    <a:pt x="258" y="0"/>
                    <a:pt x="0" y="258"/>
                    <a:pt x="0" y="573"/>
                  </a:cubicBezTo>
                  <a:cubicBezTo>
                    <a:pt x="0" y="889"/>
                    <a:pt x="258" y="1147"/>
                    <a:pt x="573" y="1147"/>
                  </a:cubicBezTo>
                  <a:cubicBezTo>
                    <a:pt x="889" y="1147"/>
                    <a:pt x="1147" y="889"/>
                    <a:pt x="1147" y="573"/>
                  </a:cubicBezTo>
                  <a:cubicBezTo>
                    <a:pt x="1147" y="258"/>
                    <a:pt x="889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2760775" y="4623700"/>
              <a:ext cx="44300" cy="191325"/>
            </a:xfrm>
            <a:custGeom>
              <a:avLst/>
              <a:gdLst/>
              <a:ahLst/>
              <a:cxnLst/>
              <a:rect l="l" t="t" r="r" b="b"/>
              <a:pathLst>
                <a:path w="1772" h="7653" extrusionOk="0">
                  <a:moveTo>
                    <a:pt x="80" y="1"/>
                  </a:moveTo>
                  <a:cubicBezTo>
                    <a:pt x="41" y="1"/>
                    <a:pt x="0" y="31"/>
                    <a:pt x="4" y="84"/>
                  </a:cubicBezTo>
                  <a:cubicBezTo>
                    <a:pt x="42" y="361"/>
                    <a:pt x="835" y="6847"/>
                    <a:pt x="1034" y="7234"/>
                  </a:cubicBezTo>
                  <a:cubicBezTo>
                    <a:pt x="1150" y="7478"/>
                    <a:pt x="1395" y="7639"/>
                    <a:pt x="1666" y="7652"/>
                  </a:cubicBezTo>
                  <a:lnTo>
                    <a:pt x="1672" y="7652"/>
                  </a:lnTo>
                  <a:cubicBezTo>
                    <a:pt x="1676" y="7653"/>
                    <a:pt x="1680" y="7653"/>
                    <a:pt x="1683" y="7653"/>
                  </a:cubicBezTo>
                  <a:cubicBezTo>
                    <a:pt x="1771" y="7653"/>
                    <a:pt x="1771" y="7510"/>
                    <a:pt x="1683" y="7510"/>
                  </a:cubicBezTo>
                  <a:cubicBezTo>
                    <a:pt x="1680" y="7510"/>
                    <a:pt x="1676" y="7510"/>
                    <a:pt x="1672" y="7511"/>
                  </a:cubicBezTo>
                  <a:cubicBezTo>
                    <a:pt x="1453" y="7498"/>
                    <a:pt x="1253" y="7369"/>
                    <a:pt x="1157" y="7169"/>
                  </a:cubicBezTo>
                  <a:cubicBezTo>
                    <a:pt x="1009" y="6866"/>
                    <a:pt x="377" y="1939"/>
                    <a:pt x="145" y="64"/>
                  </a:cubicBezTo>
                  <a:cubicBezTo>
                    <a:pt x="143" y="21"/>
                    <a:pt x="11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725275" y="4593650"/>
              <a:ext cx="114025" cy="215250"/>
            </a:xfrm>
            <a:custGeom>
              <a:avLst/>
              <a:gdLst/>
              <a:ahLst/>
              <a:cxnLst/>
              <a:rect l="l" t="t" r="r" b="b"/>
              <a:pathLst>
                <a:path w="4561" h="8610" extrusionOk="0">
                  <a:moveTo>
                    <a:pt x="161" y="0"/>
                  </a:moveTo>
                  <a:cubicBezTo>
                    <a:pt x="129" y="0"/>
                    <a:pt x="96" y="20"/>
                    <a:pt x="90" y="62"/>
                  </a:cubicBezTo>
                  <a:cubicBezTo>
                    <a:pt x="78" y="158"/>
                    <a:pt x="0" y="1022"/>
                    <a:pt x="264" y="1311"/>
                  </a:cubicBezTo>
                  <a:cubicBezTo>
                    <a:pt x="316" y="1376"/>
                    <a:pt x="393" y="1414"/>
                    <a:pt x="477" y="1414"/>
                  </a:cubicBezTo>
                  <a:lnTo>
                    <a:pt x="644" y="1414"/>
                  </a:lnTo>
                  <a:cubicBezTo>
                    <a:pt x="736" y="1416"/>
                    <a:pt x="842" y="1417"/>
                    <a:pt x="961" y="1417"/>
                  </a:cubicBezTo>
                  <a:cubicBezTo>
                    <a:pt x="1599" y="1417"/>
                    <a:pt x="2601" y="1383"/>
                    <a:pt x="3595" y="1112"/>
                  </a:cubicBezTo>
                  <a:lnTo>
                    <a:pt x="3717" y="2555"/>
                  </a:lnTo>
                  <a:lnTo>
                    <a:pt x="4419" y="8539"/>
                  </a:lnTo>
                  <a:cubicBezTo>
                    <a:pt x="4419" y="8577"/>
                    <a:pt x="4451" y="8603"/>
                    <a:pt x="4490" y="8603"/>
                  </a:cubicBezTo>
                  <a:lnTo>
                    <a:pt x="4496" y="8609"/>
                  </a:lnTo>
                  <a:cubicBezTo>
                    <a:pt x="4535" y="8603"/>
                    <a:pt x="4561" y="8564"/>
                    <a:pt x="4561" y="8526"/>
                  </a:cubicBezTo>
                  <a:lnTo>
                    <a:pt x="3859" y="2548"/>
                  </a:lnTo>
                  <a:lnTo>
                    <a:pt x="3730" y="1015"/>
                  </a:lnTo>
                  <a:cubicBezTo>
                    <a:pt x="3730" y="979"/>
                    <a:pt x="3701" y="951"/>
                    <a:pt x="3667" y="951"/>
                  </a:cubicBezTo>
                  <a:cubicBezTo>
                    <a:pt x="3658" y="951"/>
                    <a:pt x="3649" y="953"/>
                    <a:pt x="3640" y="957"/>
                  </a:cubicBezTo>
                  <a:cubicBezTo>
                    <a:pt x="2637" y="1240"/>
                    <a:pt x="1612" y="1275"/>
                    <a:pt x="965" y="1275"/>
                  </a:cubicBezTo>
                  <a:cubicBezTo>
                    <a:pt x="847" y="1275"/>
                    <a:pt x="741" y="1274"/>
                    <a:pt x="651" y="1273"/>
                  </a:cubicBezTo>
                  <a:cubicBezTo>
                    <a:pt x="608" y="1273"/>
                    <a:pt x="570" y="1275"/>
                    <a:pt x="536" y="1275"/>
                  </a:cubicBezTo>
                  <a:cubicBezTo>
                    <a:pt x="468" y="1275"/>
                    <a:pt x="415" y="1266"/>
                    <a:pt x="367" y="1215"/>
                  </a:cubicBezTo>
                  <a:cubicBezTo>
                    <a:pt x="181" y="1015"/>
                    <a:pt x="206" y="326"/>
                    <a:pt x="232" y="75"/>
                  </a:cubicBezTo>
                  <a:cubicBezTo>
                    <a:pt x="236" y="26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3001275" y="4559750"/>
              <a:ext cx="73950" cy="32400"/>
            </a:xfrm>
            <a:custGeom>
              <a:avLst/>
              <a:gdLst/>
              <a:ahLst/>
              <a:cxnLst/>
              <a:rect l="l" t="t" r="r" b="b"/>
              <a:pathLst>
                <a:path w="2958" h="1296" extrusionOk="0">
                  <a:moveTo>
                    <a:pt x="80" y="1"/>
                  </a:moveTo>
                  <a:cubicBezTo>
                    <a:pt x="62" y="1"/>
                    <a:pt x="43" y="7"/>
                    <a:pt x="26" y="20"/>
                  </a:cubicBezTo>
                  <a:cubicBezTo>
                    <a:pt x="1" y="52"/>
                    <a:pt x="1" y="97"/>
                    <a:pt x="26" y="123"/>
                  </a:cubicBezTo>
                  <a:cubicBezTo>
                    <a:pt x="181" y="265"/>
                    <a:pt x="342" y="400"/>
                    <a:pt x="510" y="522"/>
                  </a:cubicBezTo>
                  <a:cubicBezTo>
                    <a:pt x="522" y="529"/>
                    <a:pt x="535" y="535"/>
                    <a:pt x="555" y="535"/>
                  </a:cubicBezTo>
                  <a:cubicBezTo>
                    <a:pt x="574" y="535"/>
                    <a:pt x="600" y="522"/>
                    <a:pt x="619" y="503"/>
                  </a:cubicBezTo>
                  <a:cubicBezTo>
                    <a:pt x="638" y="471"/>
                    <a:pt x="632" y="426"/>
                    <a:pt x="600" y="407"/>
                  </a:cubicBezTo>
                  <a:cubicBezTo>
                    <a:pt x="432" y="291"/>
                    <a:pt x="278" y="162"/>
                    <a:pt x="130" y="20"/>
                  </a:cubicBezTo>
                  <a:cubicBezTo>
                    <a:pt x="117" y="7"/>
                    <a:pt x="99" y="1"/>
                    <a:pt x="80" y="1"/>
                  </a:cubicBezTo>
                  <a:close/>
                  <a:moveTo>
                    <a:pt x="1081" y="708"/>
                  </a:moveTo>
                  <a:cubicBezTo>
                    <a:pt x="1012" y="708"/>
                    <a:pt x="978" y="805"/>
                    <a:pt x="1051" y="845"/>
                  </a:cubicBezTo>
                  <a:cubicBezTo>
                    <a:pt x="1237" y="941"/>
                    <a:pt x="1431" y="1018"/>
                    <a:pt x="1624" y="1089"/>
                  </a:cubicBezTo>
                  <a:lnTo>
                    <a:pt x="1650" y="1089"/>
                  </a:lnTo>
                  <a:cubicBezTo>
                    <a:pt x="1733" y="1089"/>
                    <a:pt x="1753" y="973"/>
                    <a:pt x="1669" y="948"/>
                  </a:cubicBezTo>
                  <a:cubicBezTo>
                    <a:pt x="1482" y="883"/>
                    <a:pt x="1295" y="806"/>
                    <a:pt x="1115" y="716"/>
                  </a:cubicBezTo>
                  <a:cubicBezTo>
                    <a:pt x="1103" y="711"/>
                    <a:pt x="1092" y="708"/>
                    <a:pt x="1081" y="708"/>
                  </a:cubicBezTo>
                  <a:close/>
                  <a:moveTo>
                    <a:pt x="2239" y="1093"/>
                  </a:moveTo>
                  <a:cubicBezTo>
                    <a:pt x="2155" y="1093"/>
                    <a:pt x="2141" y="1225"/>
                    <a:pt x="2236" y="1231"/>
                  </a:cubicBezTo>
                  <a:cubicBezTo>
                    <a:pt x="2442" y="1270"/>
                    <a:pt x="2648" y="1289"/>
                    <a:pt x="2854" y="1295"/>
                  </a:cubicBezTo>
                  <a:lnTo>
                    <a:pt x="2861" y="1295"/>
                  </a:lnTo>
                  <a:cubicBezTo>
                    <a:pt x="2957" y="1295"/>
                    <a:pt x="2957" y="1154"/>
                    <a:pt x="2861" y="1154"/>
                  </a:cubicBezTo>
                  <a:cubicBezTo>
                    <a:pt x="2661" y="1147"/>
                    <a:pt x="2455" y="1128"/>
                    <a:pt x="2262" y="1096"/>
                  </a:cubicBezTo>
                  <a:cubicBezTo>
                    <a:pt x="2254" y="1094"/>
                    <a:pt x="2246" y="1093"/>
                    <a:pt x="2239" y="1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3085550" y="4587100"/>
              <a:ext cx="12275" cy="4575"/>
            </a:xfrm>
            <a:custGeom>
              <a:avLst/>
              <a:gdLst/>
              <a:ahLst/>
              <a:cxnLst/>
              <a:rect l="l" t="t" r="r" b="b"/>
              <a:pathLst>
                <a:path w="491" h="183" extrusionOk="0">
                  <a:moveTo>
                    <a:pt x="390" y="1"/>
                  </a:moveTo>
                  <a:cubicBezTo>
                    <a:pt x="386" y="1"/>
                    <a:pt x="382" y="1"/>
                    <a:pt x="379" y="2"/>
                  </a:cubicBezTo>
                  <a:cubicBezTo>
                    <a:pt x="282" y="21"/>
                    <a:pt x="185" y="28"/>
                    <a:pt x="95" y="40"/>
                  </a:cubicBezTo>
                  <a:cubicBezTo>
                    <a:pt x="1" y="40"/>
                    <a:pt x="5" y="182"/>
                    <a:pt x="96" y="182"/>
                  </a:cubicBezTo>
                  <a:cubicBezTo>
                    <a:pt x="97" y="182"/>
                    <a:pt x="99" y="182"/>
                    <a:pt x="102" y="182"/>
                  </a:cubicBezTo>
                  <a:lnTo>
                    <a:pt x="108" y="182"/>
                  </a:lnTo>
                  <a:cubicBezTo>
                    <a:pt x="205" y="169"/>
                    <a:pt x="301" y="163"/>
                    <a:pt x="398" y="143"/>
                  </a:cubicBezTo>
                  <a:cubicBezTo>
                    <a:pt x="490" y="131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2964250" y="4558500"/>
              <a:ext cx="147875" cy="62150"/>
            </a:xfrm>
            <a:custGeom>
              <a:avLst/>
              <a:gdLst/>
              <a:ahLst/>
              <a:cxnLst/>
              <a:rect l="l" t="t" r="r" b="b"/>
              <a:pathLst>
                <a:path w="5915" h="2486" extrusionOk="0">
                  <a:moveTo>
                    <a:pt x="81" y="1"/>
                  </a:moveTo>
                  <a:cubicBezTo>
                    <a:pt x="71" y="1"/>
                    <a:pt x="61" y="2"/>
                    <a:pt x="52" y="6"/>
                  </a:cubicBezTo>
                  <a:cubicBezTo>
                    <a:pt x="19" y="25"/>
                    <a:pt x="0" y="64"/>
                    <a:pt x="19" y="102"/>
                  </a:cubicBezTo>
                  <a:cubicBezTo>
                    <a:pt x="32" y="128"/>
                    <a:pt x="1134" y="2486"/>
                    <a:pt x="4251" y="2486"/>
                  </a:cubicBezTo>
                  <a:cubicBezTo>
                    <a:pt x="4780" y="2486"/>
                    <a:pt x="5308" y="2421"/>
                    <a:pt x="5830" y="2305"/>
                  </a:cubicBezTo>
                  <a:cubicBezTo>
                    <a:pt x="5914" y="2287"/>
                    <a:pt x="5891" y="2162"/>
                    <a:pt x="5814" y="2162"/>
                  </a:cubicBezTo>
                  <a:cubicBezTo>
                    <a:pt x="5809" y="2162"/>
                    <a:pt x="5803" y="2162"/>
                    <a:pt x="5797" y="2163"/>
                  </a:cubicBezTo>
                  <a:cubicBezTo>
                    <a:pt x="5234" y="2288"/>
                    <a:pt x="4720" y="2342"/>
                    <a:pt x="4253" y="2342"/>
                  </a:cubicBezTo>
                  <a:cubicBezTo>
                    <a:pt x="1225" y="2342"/>
                    <a:pt x="159" y="67"/>
                    <a:pt x="148" y="44"/>
                  </a:cubicBezTo>
                  <a:cubicBezTo>
                    <a:pt x="139" y="15"/>
                    <a:pt x="111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2907270" y="4517579"/>
              <a:ext cx="114975" cy="59450"/>
            </a:xfrm>
            <a:custGeom>
              <a:avLst/>
              <a:gdLst/>
              <a:ahLst/>
              <a:cxnLst/>
              <a:rect l="l" t="t" r="r" b="b"/>
              <a:pathLst>
                <a:path w="4599" h="2378" extrusionOk="0">
                  <a:moveTo>
                    <a:pt x="4492" y="0"/>
                  </a:moveTo>
                  <a:cubicBezTo>
                    <a:pt x="4474" y="0"/>
                    <a:pt x="4455" y="8"/>
                    <a:pt x="4438" y="26"/>
                  </a:cubicBezTo>
                  <a:cubicBezTo>
                    <a:pt x="2757" y="1585"/>
                    <a:pt x="110" y="2229"/>
                    <a:pt x="77" y="2235"/>
                  </a:cubicBezTo>
                  <a:cubicBezTo>
                    <a:pt x="0" y="2255"/>
                    <a:pt x="13" y="2371"/>
                    <a:pt x="97" y="2377"/>
                  </a:cubicBezTo>
                  <a:cubicBezTo>
                    <a:pt x="103" y="2377"/>
                    <a:pt x="110" y="2371"/>
                    <a:pt x="116" y="2371"/>
                  </a:cubicBezTo>
                  <a:cubicBezTo>
                    <a:pt x="142" y="2364"/>
                    <a:pt x="2821" y="1714"/>
                    <a:pt x="4535" y="129"/>
                  </a:cubicBezTo>
                  <a:cubicBezTo>
                    <a:pt x="4599" y="80"/>
                    <a:pt x="4550" y="0"/>
                    <a:pt x="4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2555375" y="4595050"/>
              <a:ext cx="117100" cy="35425"/>
            </a:xfrm>
            <a:custGeom>
              <a:avLst/>
              <a:gdLst/>
              <a:ahLst/>
              <a:cxnLst/>
              <a:rect l="l" t="t" r="r" b="b"/>
              <a:pathLst>
                <a:path w="4684" h="1417" extrusionOk="0">
                  <a:moveTo>
                    <a:pt x="85" y="0"/>
                  </a:moveTo>
                  <a:cubicBezTo>
                    <a:pt x="68" y="0"/>
                    <a:pt x="51" y="7"/>
                    <a:pt x="39" y="19"/>
                  </a:cubicBezTo>
                  <a:cubicBezTo>
                    <a:pt x="7" y="38"/>
                    <a:pt x="1" y="83"/>
                    <a:pt x="26" y="115"/>
                  </a:cubicBezTo>
                  <a:cubicBezTo>
                    <a:pt x="52" y="148"/>
                    <a:pt x="645" y="843"/>
                    <a:pt x="2745" y="1165"/>
                  </a:cubicBezTo>
                  <a:cubicBezTo>
                    <a:pt x="3981" y="1352"/>
                    <a:pt x="4419" y="1416"/>
                    <a:pt x="4580" y="1416"/>
                  </a:cubicBezTo>
                  <a:cubicBezTo>
                    <a:pt x="4671" y="1416"/>
                    <a:pt x="4677" y="1397"/>
                    <a:pt x="4683" y="1365"/>
                  </a:cubicBezTo>
                  <a:cubicBezTo>
                    <a:pt x="4683" y="1320"/>
                    <a:pt x="4658" y="1281"/>
                    <a:pt x="4619" y="1275"/>
                  </a:cubicBezTo>
                  <a:lnTo>
                    <a:pt x="4580" y="1275"/>
                  </a:lnTo>
                  <a:cubicBezTo>
                    <a:pt x="4490" y="1268"/>
                    <a:pt x="4149" y="1230"/>
                    <a:pt x="2764" y="1017"/>
                  </a:cubicBezTo>
                  <a:cubicBezTo>
                    <a:pt x="729" y="708"/>
                    <a:pt x="142" y="32"/>
                    <a:pt x="136" y="25"/>
                  </a:cubicBezTo>
                  <a:cubicBezTo>
                    <a:pt x="122" y="8"/>
                    <a:pt x="103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529625" y="4623825"/>
              <a:ext cx="106050" cy="102150"/>
            </a:xfrm>
            <a:custGeom>
              <a:avLst/>
              <a:gdLst/>
              <a:ahLst/>
              <a:cxnLst/>
              <a:rect l="l" t="t" r="r" b="b"/>
              <a:pathLst>
                <a:path w="4242" h="4086" extrusionOk="0">
                  <a:moveTo>
                    <a:pt x="4166" y="1"/>
                  </a:moveTo>
                  <a:cubicBezTo>
                    <a:pt x="4136" y="1"/>
                    <a:pt x="4105" y="19"/>
                    <a:pt x="4097" y="59"/>
                  </a:cubicBezTo>
                  <a:cubicBezTo>
                    <a:pt x="3601" y="3460"/>
                    <a:pt x="122" y="3937"/>
                    <a:pt x="84" y="3943"/>
                  </a:cubicBezTo>
                  <a:cubicBezTo>
                    <a:pt x="0" y="3956"/>
                    <a:pt x="6" y="4085"/>
                    <a:pt x="97" y="4085"/>
                  </a:cubicBezTo>
                  <a:lnTo>
                    <a:pt x="103" y="4085"/>
                  </a:lnTo>
                  <a:cubicBezTo>
                    <a:pt x="142" y="4079"/>
                    <a:pt x="3730" y="3596"/>
                    <a:pt x="4238" y="79"/>
                  </a:cubicBezTo>
                  <a:cubicBezTo>
                    <a:pt x="4242" y="29"/>
                    <a:pt x="4204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529625" y="4686625"/>
              <a:ext cx="12000" cy="4400"/>
            </a:xfrm>
            <a:custGeom>
              <a:avLst/>
              <a:gdLst/>
              <a:ahLst/>
              <a:cxnLst/>
              <a:rect l="l" t="t" r="r" b="b"/>
              <a:pathLst>
                <a:path w="480" h="176" extrusionOk="0">
                  <a:moveTo>
                    <a:pt x="379" y="1"/>
                  </a:moveTo>
                  <a:cubicBezTo>
                    <a:pt x="375" y="1"/>
                    <a:pt x="371" y="1"/>
                    <a:pt x="367" y="1"/>
                  </a:cubicBezTo>
                  <a:cubicBezTo>
                    <a:pt x="277" y="21"/>
                    <a:pt x="187" y="27"/>
                    <a:pt x="97" y="27"/>
                  </a:cubicBezTo>
                  <a:cubicBezTo>
                    <a:pt x="0" y="34"/>
                    <a:pt x="0" y="175"/>
                    <a:pt x="97" y="175"/>
                  </a:cubicBezTo>
                  <a:cubicBezTo>
                    <a:pt x="193" y="169"/>
                    <a:pt x="290" y="163"/>
                    <a:pt x="393" y="143"/>
                  </a:cubicBezTo>
                  <a:cubicBezTo>
                    <a:pt x="479" y="131"/>
                    <a:pt x="46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2549575" y="4638100"/>
              <a:ext cx="51275" cy="48725"/>
            </a:xfrm>
            <a:custGeom>
              <a:avLst/>
              <a:gdLst/>
              <a:ahLst/>
              <a:cxnLst/>
              <a:rect l="l" t="t" r="r" b="b"/>
              <a:pathLst>
                <a:path w="2051" h="1949" extrusionOk="0">
                  <a:moveTo>
                    <a:pt x="1954" y="1"/>
                  </a:moveTo>
                  <a:cubicBezTo>
                    <a:pt x="1928" y="1"/>
                    <a:pt x="1902" y="15"/>
                    <a:pt x="1888" y="49"/>
                  </a:cubicBezTo>
                  <a:cubicBezTo>
                    <a:pt x="1817" y="210"/>
                    <a:pt x="1740" y="364"/>
                    <a:pt x="1650" y="513"/>
                  </a:cubicBezTo>
                  <a:cubicBezTo>
                    <a:pt x="1624" y="545"/>
                    <a:pt x="1637" y="590"/>
                    <a:pt x="1669" y="609"/>
                  </a:cubicBezTo>
                  <a:cubicBezTo>
                    <a:pt x="1682" y="616"/>
                    <a:pt x="1695" y="622"/>
                    <a:pt x="1708" y="622"/>
                  </a:cubicBezTo>
                  <a:cubicBezTo>
                    <a:pt x="1733" y="622"/>
                    <a:pt x="1753" y="609"/>
                    <a:pt x="1766" y="590"/>
                  </a:cubicBezTo>
                  <a:cubicBezTo>
                    <a:pt x="1862" y="435"/>
                    <a:pt x="1946" y="274"/>
                    <a:pt x="2017" y="107"/>
                  </a:cubicBezTo>
                  <a:cubicBezTo>
                    <a:pt x="2050" y="48"/>
                    <a:pt x="2003" y="1"/>
                    <a:pt x="1954" y="1"/>
                  </a:cubicBezTo>
                  <a:close/>
                  <a:moveTo>
                    <a:pt x="1396" y="904"/>
                  </a:moveTo>
                  <a:cubicBezTo>
                    <a:pt x="1376" y="904"/>
                    <a:pt x="1356" y="913"/>
                    <a:pt x="1341" y="938"/>
                  </a:cubicBezTo>
                  <a:cubicBezTo>
                    <a:pt x="1225" y="1066"/>
                    <a:pt x="1102" y="1189"/>
                    <a:pt x="967" y="1298"/>
                  </a:cubicBezTo>
                  <a:cubicBezTo>
                    <a:pt x="941" y="1324"/>
                    <a:pt x="935" y="1369"/>
                    <a:pt x="961" y="1401"/>
                  </a:cubicBezTo>
                  <a:cubicBezTo>
                    <a:pt x="973" y="1414"/>
                    <a:pt x="993" y="1427"/>
                    <a:pt x="1018" y="1427"/>
                  </a:cubicBezTo>
                  <a:cubicBezTo>
                    <a:pt x="1031" y="1427"/>
                    <a:pt x="1051" y="1421"/>
                    <a:pt x="1064" y="1408"/>
                  </a:cubicBezTo>
                  <a:cubicBezTo>
                    <a:pt x="1199" y="1292"/>
                    <a:pt x="1328" y="1163"/>
                    <a:pt x="1450" y="1028"/>
                  </a:cubicBezTo>
                  <a:cubicBezTo>
                    <a:pt x="1502" y="976"/>
                    <a:pt x="1450" y="904"/>
                    <a:pt x="1396" y="904"/>
                  </a:cubicBezTo>
                  <a:close/>
                  <a:moveTo>
                    <a:pt x="576" y="1586"/>
                  </a:moveTo>
                  <a:cubicBezTo>
                    <a:pt x="564" y="1586"/>
                    <a:pt x="552" y="1588"/>
                    <a:pt x="542" y="1595"/>
                  </a:cubicBezTo>
                  <a:cubicBezTo>
                    <a:pt x="394" y="1678"/>
                    <a:pt x="233" y="1756"/>
                    <a:pt x="72" y="1814"/>
                  </a:cubicBezTo>
                  <a:cubicBezTo>
                    <a:pt x="1" y="1839"/>
                    <a:pt x="14" y="1949"/>
                    <a:pt x="97" y="1949"/>
                  </a:cubicBezTo>
                  <a:lnTo>
                    <a:pt x="117" y="1949"/>
                  </a:lnTo>
                  <a:cubicBezTo>
                    <a:pt x="291" y="1885"/>
                    <a:pt x="458" y="1807"/>
                    <a:pt x="613" y="1717"/>
                  </a:cubicBezTo>
                  <a:cubicBezTo>
                    <a:pt x="645" y="1698"/>
                    <a:pt x="658" y="1653"/>
                    <a:pt x="638" y="1620"/>
                  </a:cubicBezTo>
                  <a:cubicBezTo>
                    <a:pt x="625" y="1599"/>
                    <a:pt x="600" y="1586"/>
                    <a:pt x="576" y="1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601275" y="4618950"/>
              <a:ext cx="6300" cy="10550"/>
            </a:xfrm>
            <a:custGeom>
              <a:avLst/>
              <a:gdLst/>
              <a:ahLst/>
              <a:cxnLst/>
              <a:rect l="l" t="t" r="r" b="b"/>
              <a:pathLst>
                <a:path w="252" h="422" extrusionOk="0">
                  <a:moveTo>
                    <a:pt x="164" y="0"/>
                  </a:moveTo>
                  <a:cubicBezTo>
                    <a:pt x="133" y="0"/>
                    <a:pt x="101" y="18"/>
                    <a:pt x="91" y="61"/>
                  </a:cubicBezTo>
                  <a:cubicBezTo>
                    <a:pt x="65" y="151"/>
                    <a:pt x="39" y="241"/>
                    <a:pt x="13" y="332"/>
                  </a:cubicBezTo>
                  <a:cubicBezTo>
                    <a:pt x="0" y="370"/>
                    <a:pt x="20" y="409"/>
                    <a:pt x="58" y="422"/>
                  </a:cubicBezTo>
                  <a:lnTo>
                    <a:pt x="84" y="422"/>
                  </a:lnTo>
                  <a:cubicBezTo>
                    <a:pt x="110" y="422"/>
                    <a:pt x="142" y="402"/>
                    <a:pt x="149" y="377"/>
                  </a:cubicBezTo>
                  <a:cubicBezTo>
                    <a:pt x="181" y="287"/>
                    <a:pt x="207" y="190"/>
                    <a:pt x="232" y="93"/>
                  </a:cubicBezTo>
                  <a:cubicBezTo>
                    <a:pt x="251" y="37"/>
                    <a:pt x="208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088925" y="4649925"/>
              <a:ext cx="85175" cy="540625"/>
            </a:xfrm>
            <a:custGeom>
              <a:avLst/>
              <a:gdLst/>
              <a:ahLst/>
              <a:cxnLst/>
              <a:rect l="l" t="t" r="r" b="b"/>
              <a:pathLst>
                <a:path w="3407" h="21625" extrusionOk="0">
                  <a:moveTo>
                    <a:pt x="81" y="1"/>
                  </a:moveTo>
                  <a:cubicBezTo>
                    <a:pt x="40" y="1"/>
                    <a:pt x="1" y="31"/>
                    <a:pt x="12" y="85"/>
                  </a:cubicBezTo>
                  <a:cubicBezTo>
                    <a:pt x="37" y="259"/>
                    <a:pt x="70" y="452"/>
                    <a:pt x="108" y="664"/>
                  </a:cubicBezTo>
                  <a:cubicBezTo>
                    <a:pt x="108" y="697"/>
                    <a:pt x="140" y="722"/>
                    <a:pt x="173" y="722"/>
                  </a:cubicBezTo>
                  <a:lnTo>
                    <a:pt x="186" y="722"/>
                  </a:lnTo>
                  <a:cubicBezTo>
                    <a:pt x="224" y="716"/>
                    <a:pt x="250" y="677"/>
                    <a:pt x="244" y="639"/>
                  </a:cubicBezTo>
                  <a:cubicBezTo>
                    <a:pt x="211" y="426"/>
                    <a:pt x="179" y="233"/>
                    <a:pt x="153" y="59"/>
                  </a:cubicBezTo>
                  <a:cubicBezTo>
                    <a:pt x="145" y="19"/>
                    <a:pt x="113" y="1"/>
                    <a:pt x="81" y="1"/>
                  </a:cubicBezTo>
                  <a:close/>
                  <a:moveTo>
                    <a:pt x="271" y="1153"/>
                  </a:moveTo>
                  <a:cubicBezTo>
                    <a:pt x="228" y="1153"/>
                    <a:pt x="184" y="1186"/>
                    <a:pt x="198" y="1244"/>
                  </a:cubicBezTo>
                  <a:cubicBezTo>
                    <a:pt x="231" y="1431"/>
                    <a:pt x="256" y="1624"/>
                    <a:pt x="289" y="1824"/>
                  </a:cubicBezTo>
                  <a:cubicBezTo>
                    <a:pt x="295" y="1856"/>
                    <a:pt x="327" y="1882"/>
                    <a:pt x="359" y="1882"/>
                  </a:cubicBezTo>
                  <a:lnTo>
                    <a:pt x="372" y="1882"/>
                  </a:lnTo>
                  <a:cubicBezTo>
                    <a:pt x="411" y="1875"/>
                    <a:pt x="437" y="1843"/>
                    <a:pt x="430" y="1804"/>
                  </a:cubicBezTo>
                  <a:cubicBezTo>
                    <a:pt x="398" y="1598"/>
                    <a:pt x="366" y="1405"/>
                    <a:pt x="340" y="1218"/>
                  </a:cubicBezTo>
                  <a:cubicBezTo>
                    <a:pt x="337" y="1173"/>
                    <a:pt x="305" y="1153"/>
                    <a:pt x="271" y="1153"/>
                  </a:cubicBezTo>
                  <a:close/>
                  <a:moveTo>
                    <a:pt x="451" y="2321"/>
                  </a:moveTo>
                  <a:cubicBezTo>
                    <a:pt x="411" y="2321"/>
                    <a:pt x="372" y="2350"/>
                    <a:pt x="379" y="2403"/>
                  </a:cubicBezTo>
                  <a:lnTo>
                    <a:pt x="469" y="2983"/>
                  </a:lnTo>
                  <a:cubicBezTo>
                    <a:pt x="469" y="3015"/>
                    <a:pt x="501" y="3041"/>
                    <a:pt x="540" y="3048"/>
                  </a:cubicBezTo>
                  <a:lnTo>
                    <a:pt x="546" y="3041"/>
                  </a:lnTo>
                  <a:cubicBezTo>
                    <a:pt x="585" y="3035"/>
                    <a:pt x="611" y="3003"/>
                    <a:pt x="611" y="2964"/>
                  </a:cubicBezTo>
                  <a:lnTo>
                    <a:pt x="521" y="2384"/>
                  </a:lnTo>
                  <a:cubicBezTo>
                    <a:pt x="515" y="2341"/>
                    <a:pt x="483" y="2321"/>
                    <a:pt x="451" y="2321"/>
                  </a:cubicBezTo>
                  <a:close/>
                  <a:moveTo>
                    <a:pt x="629" y="3485"/>
                  </a:moveTo>
                  <a:cubicBezTo>
                    <a:pt x="625" y="3485"/>
                    <a:pt x="621" y="3485"/>
                    <a:pt x="617" y="3486"/>
                  </a:cubicBezTo>
                  <a:cubicBezTo>
                    <a:pt x="572" y="3492"/>
                    <a:pt x="546" y="3524"/>
                    <a:pt x="553" y="3563"/>
                  </a:cubicBezTo>
                  <a:cubicBezTo>
                    <a:pt x="578" y="3756"/>
                    <a:pt x="604" y="3949"/>
                    <a:pt x="636" y="4143"/>
                  </a:cubicBezTo>
                  <a:cubicBezTo>
                    <a:pt x="636" y="4181"/>
                    <a:pt x="669" y="4207"/>
                    <a:pt x="707" y="4207"/>
                  </a:cubicBezTo>
                  <a:lnTo>
                    <a:pt x="714" y="4207"/>
                  </a:lnTo>
                  <a:cubicBezTo>
                    <a:pt x="752" y="4201"/>
                    <a:pt x="778" y="4168"/>
                    <a:pt x="778" y="4130"/>
                  </a:cubicBezTo>
                  <a:cubicBezTo>
                    <a:pt x="752" y="3930"/>
                    <a:pt x="720" y="3737"/>
                    <a:pt x="694" y="3544"/>
                  </a:cubicBezTo>
                  <a:cubicBezTo>
                    <a:pt x="689" y="3509"/>
                    <a:pt x="662" y="3485"/>
                    <a:pt x="629" y="3485"/>
                  </a:cubicBezTo>
                  <a:close/>
                  <a:moveTo>
                    <a:pt x="779" y="4651"/>
                  </a:moveTo>
                  <a:cubicBezTo>
                    <a:pt x="742" y="4651"/>
                    <a:pt x="704" y="4679"/>
                    <a:pt x="707" y="4729"/>
                  </a:cubicBezTo>
                  <a:cubicBezTo>
                    <a:pt x="733" y="4922"/>
                    <a:pt x="765" y="5115"/>
                    <a:pt x="785" y="5309"/>
                  </a:cubicBezTo>
                  <a:cubicBezTo>
                    <a:pt x="791" y="5347"/>
                    <a:pt x="823" y="5373"/>
                    <a:pt x="855" y="5373"/>
                  </a:cubicBezTo>
                  <a:lnTo>
                    <a:pt x="868" y="5373"/>
                  </a:lnTo>
                  <a:cubicBezTo>
                    <a:pt x="907" y="5366"/>
                    <a:pt x="933" y="5334"/>
                    <a:pt x="926" y="5296"/>
                  </a:cubicBezTo>
                  <a:cubicBezTo>
                    <a:pt x="901" y="5096"/>
                    <a:pt x="875" y="4903"/>
                    <a:pt x="849" y="4709"/>
                  </a:cubicBezTo>
                  <a:cubicBezTo>
                    <a:pt x="840" y="4669"/>
                    <a:pt x="810" y="4651"/>
                    <a:pt x="779" y="4651"/>
                  </a:cubicBezTo>
                  <a:close/>
                  <a:moveTo>
                    <a:pt x="934" y="5812"/>
                  </a:moveTo>
                  <a:cubicBezTo>
                    <a:pt x="894" y="5812"/>
                    <a:pt x="855" y="5842"/>
                    <a:pt x="862" y="5895"/>
                  </a:cubicBezTo>
                  <a:cubicBezTo>
                    <a:pt x="881" y="6088"/>
                    <a:pt x="907" y="6281"/>
                    <a:pt x="926" y="6474"/>
                  </a:cubicBezTo>
                  <a:cubicBezTo>
                    <a:pt x="933" y="6513"/>
                    <a:pt x="965" y="6539"/>
                    <a:pt x="997" y="6539"/>
                  </a:cubicBezTo>
                  <a:lnTo>
                    <a:pt x="1010" y="6539"/>
                  </a:lnTo>
                  <a:cubicBezTo>
                    <a:pt x="1049" y="6532"/>
                    <a:pt x="1074" y="6500"/>
                    <a:pt x="1068" y="6462"/>
                  </a:cubicBezTo>
                  <a:cubicBezTo>
                    <a:pt x="1049" y="6268"/>
                    <a:pt x="1023" y="6075"/>
                    <a:pt x="1004" y="5875"/>
                  </a:cubicBezTo>
                  <a:cubicBezTo>
                    <a:pt x="998" y="5832"/>
                    <a:pt x="966" y="5812"/>
                    <a:pt x="934" y="5812"/>
                  </a:cubicBezTo>
                  <a:close/>
                  <a:moveTo>
                    <a:pt x="1065" y="6976"/>
                  </a:moveTo>
                  <a:cubicBezTo>
                    <a:pt x="1062" y="6976"/>
                    <a:pt x="1058" y="6976"/>
                    <a:pt x="1055" y="6977"/>
                  </a:cubicBezTo>
                  <a:cubicBezTo>
                    <a:pt x="1016" y="6983"/>
                    <a:pt x="984" y="7015"/>
                    <a:pt x="991" y="7061"/>
                  </a:cubicBezTo>
                  <a:cubicBezTo>
                    <a:pt x="1010" y="7260"/>
                    <a:pt x="1029" y="7453"/>
                    <a:pt x="1049" y="7640"/>
                  </a:cubicBezTo>
                  <a:cubicBezTo>
                    <a:pt x="1055" y="7679"/>
                    <a:pt x="1081" y="7705"/>
                    <a:pt x="1120" y="7705"/>
                  </a:cubicBezTo>
                  <a:lnTo>
                    <a:pt x="1126" y="7705"/>
                  </a:lnTo>
                  <a:cubicBezTo>
                    <a:pt x="1171" y="7705"/>
                    <a:pt x="1197" y="7666"/>
                    <a:pt x="1190" y="7627"/>
                  </a:cubicBezTo>
                  <a:cubicBezTo>
                    <a:pt x="1178" y="7434"/>
                    <a:pt x="1158" y="7241"/>
                    <a:pt x="1139" y="7041"/>
                  </a:cubicBezTo>
                  <a:cubicBezTo>
                    <a:pt x="1133" y="7006"/>
                    <a:pt x="1100" y="6976"/>
                    <a:pt x="1065" y="6976"/>
                  </a:cubicBezTo>
                  <a:close/>
                  <a:moveTo>
                    <a:pt x="1176" y="8148"/>
                  </a:moveTo>
                  <a:cubicBezTo>
                    <a:pt x="1172" y="8148"/>
                    <a:pt x="1169" y="8149"/>
                    <a:pt x="1165" y="8149"/>
                  </a:cubicBezTo>
                  <a:cubicBezTo>
                    <a:pt x="1126" y="8149"/>
                    <a:pt x="1100" y="8188"/>
                    <a:pt x="1100" y="8226"/>
                  </a:cubicBezTo>
                  <a:cubicBezTo>
                    <a:pt x="1113" y="8413"/>
                    <a:pt x="1126" y="8594"/>
                    <a:pt x="1139" y="8768"/>
                  </a:cubicBezTo>
                  <a:lnTo>
                    <a:pt x="1139" y="8813"/>
                  </a:lnTo>
                  <a:lnTo>
                    <a:pt x="1281" y="8800"/>
                  </a:lnTo>
                  <a:lnTo>
                    <a:pt x="1281" y="8761"/>
                  </a:lnTo>
                  <a:cubicBezTo>
                    <a:pt x="1274" y="8587"/>
                    <a:pt x="1261" y="8400"/>
                    <a:pt x="1248" y="8214"/>
                  </a:cubicBezTo>
                  <a:cubicBezTo>
                    <a:pt x="1248" y="8178"/>
                    <a:pt x="1216" y="8148"/>
                    <a:pt x="1176" y="8148"/>
                  </a:cubicBezTo>
                  <a:close/>
                  <a:moveTo>
                    <a:pt x="1255" y="9324"/>
                  </a:moveTo>
                  <a:cubicBezTo>
                    <a:pt x="1218" y="9324"/>
                    <a:pt x="1181" y="9350"/>
                    <a:pt x="1184" y="9399"/>
                  </a:cubicBezTo>
                  <a:cubicBezTo>
                    <a:pt x="1203" y="9586"/>
                    <a:pt x="1223" y="9779"/>
                    <a:pt x="1248" y="9985"/>
                  </a:cubicBezTo>
                  <a:cubicBezTo>
                    <a:pt x="1248" y="10024"/>
                    <a:pt x="1281" y="10049"/>
                    <a:pt x="1319" y="10049"/>
                  </a:cubicBezTo>
                  <a:lnTo>
                    <a:pt x="1326" y="10049"/>
                  </a:lnTo>
                  <a:cubicBezTo>
                    <a:pt x="1364" y="10043"/>
                    <a:pt x="1397" y="10011"/>
                    <a:pt x="1390" y="9972"/>
                  </a:cubicBezTo>
                  <a:cubicBezTo>
                    <a:pt x="1364" y="9766"/>
                    <a:pt x="1345" y="9566"/>
                    <a:pt x="1326" y="9386"/>
                  </a:cubicBezTo>
                  <a:cubicBezTo>
                    <a:pt x="1320" y="9344"/>
                    <a:pt x="1287" y="9324"/>
                    <a:pt x="1255" y="9324"/>
                  </a:cubicBezTo>
                  <a:close/>
                  <a:moveTo>
                    <a:pt x="1391" y="10493"/>
                  </a:moveTo>
                  <a:cubicBezTo>
                    <a:pt x="1353" y="10493"/>
                    <a:pt x="1316" y="10521"/>
                    <a:pt x="1319" y="10571"/>
                  </a:cubicBezTo>
                  <a:cubicBezTo>
                    <a:pt x="1345" y="10758"/>
                    <a:pt x="1371" y="10951"/>
                    <a:pt x="1403" y="11151"/>
                  </a:cubicBezTo>
                  <a:cubicBezTo>
                    <a:pt x="1403" y="11189"/>
                    <a:pt x="1435" y="11215"/>
                    <a:pt x="1474" y="11215"/>
                  </a:cubicBezTo>
                  <a:lnTo>
                    <a:pt x="1480" y="11215"/>
                  </a:lnTo>
                  <a:cubicBezTo>
                    <a:pt x="1519" y="11209"/>
                    <a:pt x="1545" y="11170"/>
                    <a:pt x="1545" y="11131"/>
                  </a:cubicBezTo>
                  <a:cubicBezTo>
                    <a:pt x="1512" y="10932"/>
                    <a:pt x="1487" y="10739"/>
                    <a:pt x="1461" y="10552"/>
                  </a:cubicBezTo>
                  <a:cubicBezTo>
                    <a:pt x="1452" y="10511"/>
                    <a:pt x="1422" y="10493"/>
                    <a:pt x="1391" y="10493"/>
                  </a:cubicBezTo>
                  <a:close/>
                  <a:moveTo>
                    <a:pt x="1556" y="11652"/>
                  </a:moveTo>
                  <a:cubicBezTo>
                    <a:pt x="1553" y="11652"/>
                    <a:pt x="1549" y="11653"/>
                    <a:pt x="1545" y="11653"/>
                  </a:cubicBezTo>
                  <a:cubicBezTo>
                    <a:pt x="1506" y="11660"/>
                    <a:pt x="1480" y="11698"/>
                    <a:pt x="1487" y="11737"/>
                  </a:cubicBezTo>
                  <a:cubicBezTo>
                    <a:pt x="1512" y="11924"/>
                    <a:pt x="1545" y="12117"/>
                    <a:pt x="1570" y="12317"/>
                  </a:cubicBezTo>
                  <a:cubicBezTo>
                    <a:pt x="1577" y="12349"/>
                    <a:pt x="1609" y="12375"/>
                    <a:pt x="1641" y="12375"/>
                  </a:cubicBezTo>
                  <a:lnTo>
                    <a:pt x="1654" y="12375"/>
                  </a:lnTo>
                  <a:cubicBezTo>
                    <a:pt x="1693" y="12368"/>
                    <a:pt x="1719" y="12330"/>
                    <a:pt x="1712" y="12297"/>
                  </a:cubicBezTo>
                  <a:cubicBezTo>
                    <a:pt x="1680" y="12098"/>
                    <a:pt x="1654" y="11904"/>
                    <a:pt x="1628" y="11718"/>
                  </a:cubicBezTo>
                  <a:cubicBezTo>
                    <a:pt x="1623" y="11677"/>
                    <a:pt x="1591" y="11652"/>
                    <a:pt x="1556" y="11652"/>
                  </a:cubicBezTo>
                  <a:close/>
                  <a:moveTo>
                    <a:pt x="1737" y="12818"/>
                  </a:moveTo>
                  <a:cubicBezTo>
                    <a:pt x="1733" y="12818"/>
                    <a:pt x="1729" y="12818"/>
                    <a:pt x="1725" y="12819"/>
                  </a:cubicBezTo>
                  <a:cubicBezTo>
                    <a:pt x="1686" y="12826"/>
                    <a:pt x="1661" y="12858"/>
                    <a:pt x="1667" y="12896"/>
                  </a:cubicBezTo>
                  <a:cubicBezTo>
                    <a:pt x="1693" y="13090"/>
                    <a:pt x="1725" y="13283"/>
                    <a:pt x="1757" y="13476"/>
                  </a:cubicBezTo>
                  <a:cubicBezTo>
                    <a:pt x="1764" y="13508"/>
                    <a:pt x="1796" y="13534"/>
                    <a:pt x="1828" y="13534"/>
                  </a:cubicBezTo>
                  <a:lnTo>
                    <a:pt x="1841" y="13534"/>
                  </a:lnTo>
                  <a:cubicBezTo>
                    <a:pt x="1880" y="13528"/>
                    <a:pt x="1905" y="13495"/>
                    <a:pt x="1899" y="13457"/>
                  </a:cubicBezTo>
                  <a:cubicBezTo>
                    <a:pt x="1867" y="13257"/>
                    <a:pt x="1835" y="13064"/>
                    <a:pt x="1802" y="12877"/>
                  </a:cubicBezTo>
                  <a:cubicBezTo>
                    <a:pt x="1797" y="12842"/>
                    <a:pt x="1770" y="12818"/>
                    <a:pt x="1737" y="12818"/>
                  </a:cubicBezTo>
                  <a:close/>
                  <a:moveTo>
                    <a:pt x="1930" y="13978"/>
                  </a:moveTo>
                  <a:cubicBezTo>
                    <a:pt x="1926" y="13978"/>
                    <a:pt x="1922" y="13978"/>
                    <a:pt x="1918" y="13979"/>
                  </a:cubicBezTo>
                  <a:cubicBezTo>
                    <a:pt x="1880" y="13985"/>
                    <a:pt x="1854" y="14017"/>
                    <a:pt x="1860" y="14056"/>
                  </a:cubicBezTo>
                  <a:lnTo>
                    <a:pt x="1957" y="14636"/>
                  </a:lnTo>
                  <a:cubicBezTo>
                    <a:pt x="1963" y="14668"/>
                    <a:pt x="1989" y="14694"/>
                    <a:pt x="2028" y="14694"/>
                  </a:cubicBezTo>
                  <a:lnTo>
                    <a:pt x="2034" y="14694"/>
                  </a:lnTo>
                  <a:cubicBezTo>
                    <a:pt x="2073" y="14687"/>
                    <a:pt x="2099" y="14648"/>
                    <a:pt x="2099" y="14610"/>
                  </a:cubicBezTo>
                  <a:lnTo>
                    <a:pt x="1996" y="14037"/>
                  </a:lnTo>
                  <a:cubicBezTo>
                    <a:pt x="1990" y="14002"/>
                    <a:pt x="1963" y="13978"/>
                    <a:pt x="1930" y="13978"/>
                  </a:cubicBezTo>
                  <a:close/>
                  <a:moveTo>
                    <a:pt x="2130" y="15131"/>
                  </a:moveTo>
                  <a:cubicBezTo>
                    <a:pt x="2126" y="15131"/>
                    <a:pt x="2122" y="15131"/>
                    <a:pt x="2118" y="15132"/>
                  </a:cubicBezTo>
                  <a:cubicBezTo>
                    <a:pt x="2079" y="15138"/>
                    <a:pt x="2054" y="15177"/>
                    <a:pt x="2060" y="15215"/>
                  </a:cubicBezTo>
                  <a:lnTo>
                    <a:pt x="2163" y="15795"/>
                  </a:lnTo>
                  <a:cubicBezTo>
                    <a:pt x="2169" y="15827"/>
                    <a:pt x="2195" y="15853"/>
                    <a:pt x="2234" y="15853"/>
                  </a:cubicBezTo>
                  <a:lnTo>
                    <a:pt x="2240" y="15853"/>
                  </a:lnTo>
                  <a:cubicBezTo>
                    <a:pt x="2279" y="15840"/>
                    <a:pt x="2305" y="15808"/>
                    <a:pt x="2298" y="15769"/>
                  </a:cubicBezTo>
                  <a:lnTo>
                    <a:pt x="2195" y="15190"/>
                  </a:lnTo>
                  <a:cubicBezTo>
                    <a:pt x="2189" y="15155"/>
                    <a:pt x="2163" y="15131"/>
                    <a:pt x="2130" y="15131"/>
                  </a:cubicBezTo>
                  <a:close/>
                  <a:moveTo>
                    <a:pt x="2336" y="16290"/>
                  </a:moveTo>
                  <a:cubicBezTo>
                    <a:pt x="2332" y="16290"/>
                    <a:pt x="2328" y="16290"/>
                    <a:pt x="2324" y="16291"/>
                  </a:cubicBezTo>
                  <a:cubicBezTo>
                    <a:pt x="2285" y="16297"/>
                    <a:pt x="2260" y="16336"/>
                    <a:pt x="2266" y="16375"/>
                  </a:cubicBezTo>
                  <a:lnTo>
                    <a:pt x="2369" y="16948"/>
                  </a:lnTo>
                  <a:cubicBezTo>
                    <a:pt x="2376" y="16980"/>
                    <a:pt x="2408" y="17006"/>
                    <a:pt x="2440" y="17006"/>
                  </a:cubicBezTo>
                  <a:lnTo>
                    <a:pt x="2453" y="17006"/>
                  </a:lnTo>
                  <a:cubicBezTo>
                    <a:pt x="2492" y="17000"/>
                    <a:pt x="2517" y="16967"/>
                    <a:pt x="2511" y="16929"/>
                  </a:cubicBezTo>
                  <a:lnTo>
                    <a:pt x="2401" y="16349"/>
                  </a:lnTo>
                  <a:cubicBezTo>
                    <a:pt x="2396" y="16314"/>
                    <a:pt x="2369" y="16290"/>
                    <a:pt x="2336" y="16290"/>
                  </a:cubicBezTo>
                  <a:close/>
                  <a:moveTo>
                    <a:pt x="2549" y="17441"/>
                  </a:moveTo>
                  <a:cubicBezTo>
                    <a:pt x="2508" y="17441"/>
                    <a:pt x="2468" y="17473"/>
                    <a:pt x="2479" y="17528"/>
                  </a:cubicBezTo>
                  <a:lnTo>
                    <a:pt x="2588" y="18107"/>
                  </a:lnTo>
                  <a:cubicBezTo>
                    <a:pt x="2595" y="18140"/>
                    <a:pt x="2620" y="18165"/>
                    <a:pt x="2659" y="18165"/>
                  </a:cubicBezTo>
                  <a:lnTo>
                    <a:pt x="2672" y="18159"/>
                  </a:lnTo>
                  <a:cubicBezTo>
                    <a:pt x="2711" y="18153"/>
                    <a:pt x="2730" y="18114"/>
                    <a:pt x="2730" y="18082"/>
                  </a:cubicBezTo>
                  <a:lnTo>
                    <a:pt x="2620" y="17502"/>
                  </a:lnTo>
                  <a:cubicBezTo>
                    <a:pt x="2612" y="17460"/>
                    <a:pt x="2580" y="17441"/>
                    <a:pt x="2549" y="17441"/>
                  </a:cubicBezTo>
                  <a:close/>
                  <a:moveTo>
                    <a:pt x="2767" y="18602"/>
                  </a:moveTo>
                  <a:cubicBezTo>
                    <a:pt x="2764" y="18602"/>
                    <a:pt x="2760" y="18603"/>
                    <a:pt x="2756" y="18603"/>
                  </a:cubicBezTo>
                  <a:cubicBezTo>
                    <a:pt x="2717" y="18610"/>
                    <a:pt x="2691" y="18642"/>
                    <a:pt x="2698" y="18681"/>
                  </a:cubicBezTo>
                  <a:lnTo>
                    <a:pt x="2807" y="19260"/>
                  </a:lnTo>
                  <a:cubicBezTo>
                    <a:pt x="2814" y="19293"/>
                    <a:pt x="2846" y="19318"/>
                    <a:pt x="2878" y="19318"/>
                  </a:cubicBezTo>
                  <a:lnTo>
                    <a:pt x="2891" y="19318"/>
                  </a:lnTo>
                  <a:cubicBezTo>
                    <a:pt x="2923" y="19306"/>
                    <a:pt x="2949" y="19273"/>
                    <a:pt x="2949" y="19235"/>
                  </a:cubicBezTo>
                  <a:lnTo>
                    <a:pt x="2833" y="18661"/>
                  </a:lnTo>
                  <a:cubicBezTo>
                    <a:pt x="2827" y="18627"/>
                    <a:pt x="2801" y="18602"/>
                    <a:pt x="2767" y="18602"/>
                  </a:cubicBezTo>
                  <a:close/>
                  <a:moveTo>
                    <a:pt x="2991" y="19752"/>
                  </a:moveTo>
                  <a:cubicBezTo>
                    <a:pt x="2951" y="19752"/>
                    <a:pt x="2909" y="19784"/>
                    <a:pt x="2917" y="19840"/>
                  </a:cubicBezTo>
                  <a:lnTo>
                    <a:pt x="3033" y="20413"/>
                  </a:lnTo>
                  <a:cubicBezTo>
                    <a:pt x="3039" y="20446"/>
                    <a:pt x="3065" y="20471"/>
                    <a:pt x="3103" y="20471"/>
                  </a:cubicBezTo>
                  <a:cubicBezTo>
                    <a:pt x="3103" y="20471"/>
                    <a:pt x="3110" y="20471"/>
                    <a:pt x="3116" y="20465"/>
                  </a:cubicBezTo>
                  <a:cubicBezTo>
                    <a:pt x="3155" y="20459"/>
                    <a:pt x="3181" y="20426"/>
                    <a:pt x="3174" y="20388"/>
                  </a:cubicBezTo>
                  <a:lnTo>
                    <a:pt x="3058" y="19808"/>
                  </a:lnTo>
                  <a:cubicBezTo>
                    <a:pt x="3050" y="19770"/>
                    <a:pt x="3021" y="19752"/>
                    <a:pt x="2991" y="19752"/>
                  </a:cubicBezTo>
                  <a:close/>
                  <a:moveTo>
                    <a:pt x="3217" y="20905"/>
                  </a:moveTo>
                  <a:cubicBezTo>
                    <a:pt x="3178" y="20905"/>
                    <a:pt x="3137" y="20937"/>
                    <a:pt x="3149" y="20993"/>
                  </a:cubicBezTo>
                  <a:lnTo>
                    <a:pt x="3258" y="21566"/>
                  </a:lnTo>
                  <a:cubicBezTo>
                    <a:pt x="3265" y="21599"/>
                    <a:pt x="3297" y="21624"/>
                    <a:pt x="3329" y="21624"/>
                  </a:cubicBezTo>
                  <a:lnTo>
                    <a:pt x="3342" y="21618"/>
                  </a:lnTo>
                  <a:cubicBezTo>
                    <a:pt x="3380" y="21612"/>
                    <a:pt x="3406" y="21579"/>
                    <a:pt x="3400" y="21541"/>
                  </a:cubicBezTo>
                  <a:lnTo>
                    <a:pt x="3284" y="20961"/>
                  </a:lnTo>
                  <a:cubicBezTo>
                    <a:pt x="3276" y="20923"/>
                    <a:pt x="3247" y="20905"/>
                    <a:pt x="3217" y="209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3172950" y="5200650"/>
              <a:ext cx="5325" cy="10675"/>
            </a:xfrm>
            <a:custGeom>
              <a:avLst/>
              <a:gdLst/>
              <a:ahLst/>
              <a:cxnLst/>
              <a:rect l="l" t="t" r="r" b="b"/>
              <a:pathLst>
                <a:path w="213" h="427" extrusionOk="0">
                  <a:moveTo>
                    <a:pt x="76" y="0"/>
                  </a:moveTo>
                  <a:cubicBezTo>
                    <a:pt x="72" y="0"/>
                    <a:pt x="69" y="1"/>
                    <a:pt x="65" y="1"/>
                  </a:cubicBezTo>
                  <a:cubicBezTo>
                    <a:pt x="26" y="8"/>
                    <a:pt x="0" y="46"/>
                    <a:pt x="13" y="85"/>
                  </a:cubicBezTo>
                  <a:lnTo>
                    <a:pt x="65" y="368"/>
                  </a:lnTo>
                  <a:cubicBezTo>
                    <a:pt x="71" y="401"/>
                    <a:pt x="103" y="426"/>
                    <a:pt x="135" y="426"/>
                  </a:cubicBezTo>
                  <a:lnTo>
                    <a:pt x="148" y="420"/>
                  </a:lnTo>
                  <a:cubicBezTo>
                    <a:pt x="187" y="413"/>
                    <a:pt x="213" y="375"/>
                    <a:pt x="200" y="336"/>
                  </a:cubicBezTo>
                  <a:lnTo>
                    <a:pt x="148" y="59"/>
                  </a:lnTo>
                  <a:cubicBezTo>
                    <a:pt x="137" y="25"/>
                    <a:pt x="110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762800" y="4843425"/>
              <a:ext cx="21600" cy="350350"/>
            </a:xfrm>
            <a:custGeom>
              <a:avLst/>
              <a:gdLst/>
              <a:ahLst/>
              <a:cxnLst/>
              <a:rect l="l" t="t" r="r" b="b"/>
              <a:pathLst>
                <a:path w="864" h="14014" extrusionOk="0">
                  <a:moveTo>
                    <a:pt x="785" y="0"/>
                  </a:moveTo>
                  <a:cubicBezTo>
                    <a:pt x="748" y="0"/>
                    <a:pt x="712" y="24"/>
                    <a:pt x="715" y="74"/>
                  </a:cubicBezTo>
                  <a:lnTo>
                    <a:pt x="683" y="628"/>
                  </a:lnTo>
                  <a:cubicBezTo>
                    <a:pt x="683" y="667"/>
                    <a:pt x="715" y="705"/>
                    <a:pt x="754" y="705"/>
                  </a:cubicBezTo>
                  <a:cubicBezTo>
                    <a:pt x="792" y="705"/>
                    <a:pt x="825" y="673"/>
                    <a:pt x="831" y="635"/>
                  </a:cubicBezTo>
                  <a:lnTo>
                    <a:pt x="857" y="81"/>
                  </a:lnTo>
                  <a:cubicBezTo>
                    <a:pt x="863" y="27"/>
                    <a:pt x="824" y="0"/>
                    <a:pt x="785" y="0"/>
                  </a:cubicBezTo>
                  <a:close/>
                  <a:moveTo>
                    <a:pt x="734" y="1118"/>
                  </a:moveTo>
                  <a:cubicBezTo>
                    <a:pt x="696" y="1118"/>
                    <a:pt x="664" y="1150"/>
                    <a:pt x="657" y="1182"/>
                  </a:cubicBezTo>
                  <a:lnTo>
                    <a:pt x="631" y="1736"/>
                  </a:lnTo>
                  <a:cubicBezTo>
                    <a:pt x="625" y="1781"/>
                    <a:pt x="657" y="1813"/>
                    <a:pt x="696" y="1813"/>
                  </a:cubicBezTo>
                  <a:cubicBezTo>
                    <a:pt x="734" y="1813"/>
                    <a:pt x="773" y="1788"/>
                    <a:pt x="773" y="1749"/>
                  </a:cubicBezTo>
                  <a:lnTo>
                    <a:pt x="799" y="1189"/>
                  </a:lnTo>
                  <a:cubicBezTo>
                    <a:pt x="805" y="1150"/>
                    <a:pt x="773" y="1118"/>
                    <a:pt x="734" y="1118"/>
                  </a:cubicBezTo>
                  <a:close/>
                  <a:moveTo>
                    <a:pt x="676" y="2226"/>
                  </a:moveTo>
                  <a:cubicBezTo>
                    <a:pt x="638" y="2226"/>
                    <a:pt x="606" y="2258"/>
                    <a:pt x="599" y="2296"/>
                  </a:cubicBezTo>
                  <a:lnTo>
                    <a:pt x="573" y="2850"/>
                  </a:lnTo>
                  <a:cubicBezTo>
                    <a:pt x="573" y="2889"/>
                    <a:pt x="599" y="2921"/>
                    <a:pt x="644" y="2921"/>
                  </a:cubicBezTo>
                  <a:cubicBezTo>
                    <a:pt x="648" y="2922"/>
                    <a:pt x="651" y="2922"/>
                    <a:pt x="654" y="2922"/>
                  </a:cubicBezTo>
                  <a:cubicBezTo>
                    <a:pt x="688" y="2922"/>
                    <a:pt x="715" y="2892"/>
                    <a:pt x="715" y="2857"/>
                  </a:cubicBezTo>
                  <a:lnTo>
                    <a:pt x="747" y="2303"/>
                  </a:lnTo>
                  <a:cubicBezTo>
                    <a:pt x="747" y="2264"/>
                    <a:pt x="715" y="2226"/>
                    <a:pt x="676" y="2226"/>
                  </a:cubicBezTo>
                  <a:close/>
                  <a:moveTo>
                    <a:pt x="609" y="3333"/>
                  </a:moveTo>
                  <a:cubicBezTo>
                    <a:pt x="573" y="3333"/>
                    <a:pt x="541" y="3363"/>
                    <a:pt x="541" y="3404"/>
                  </a:cubicBezTo>
                  <a:lnTo>
                    <a:pt x="515" y="3958"/>
                  </a:lnTo>
                  <a:cubicBezTo>
                    <a:pt x="515" y="3997"/>
                    <a:pt x="541" y="4029"/>
                    <a:pt x="586" y="4036"/>
                  </a:cubicBezTo>
                  <a:cubicBezTo>
                    <a:pt x="625" y="4036"/>
                    <a:pt x="657" y="4003"/>
                    <a:pt x="657" y="3965"/>
                  </a:cubicBezTo>
                  <a:lnTo>
                    <a:pt x="689" y="3411"/>
                  </a:lnTo>
                  <a:cubicBezTo>
                    <a:pt x="689" y="3372"/>
                    <a:pt x="657" y="3340"/>
                    <a:pt x="618" y="3334"/>
                  </a:cubicBezTo>
                  <a:cubicBezTo>
                    <a:pt x="615" y="3333"/>
                    <a:pt x="612" y="3333"/>
                    <a:pt x="609" y="3333"/>
                  </a:cubicBezTo>
                  <a:close/>
                  <a:moveTo>
                    <a:pt x="560" y="4441"/>
                  </a:moveTo>
                  <a:cubicBezTo>
                    <a:pt x="522" y="4441"/>
                    <a:pt x="490" y="4474"/>
                    <a:pt x="490" y="4512"/>
                  </a:cubicBezTo>
                  <a:lnTo>
                    <a:pt x="457" y="5066"/>
                  </a:lnTo>
                  <a:cubicBezTo>
                    <a:pt x="457" y="5105"/>
                    <a:pt x="483" y="5137"/>
                    <a:pt x="528" y="5144"/>
                  </a:cubicBezTo>
                  <a:cubicBezTo>
                    <a:pt x="567" y="5144"/>
                    <a:pt x="599" y="5111"/>
                    <a:pt x="599" y="5073"/>
                  </a:cubicBezTo>
                  <a:lnTo>
                    <a:pt x="631" y="4519"/>
                  </a:lnTo>
                  <a:cubicBezTo>
                    <a:pt x="631" y="4480"/>
                    <a:pt x="599" y="4448"/>
                    <a:pt x="560" y="4441"/>
                  </a:cubicBezTo>
                  <a:close/>
                  <a:moveTo>
                    <a:pt x="493" y="5555"/>
                  </a:moveTo>
                  <a:cubicBezTo>
                    <a:pt x="459" y="5555"/>
                    <a:pt x="432" y="5585"/>
                    <a:pt x="432" y="5620"/>
                  </a:cubicBezTo>
                  <a:lnTo>
                    <a:pt x="399" y="6174"/>
                  </a:lnTo>
                  <a:cubicBezTo>
                    <a:pt x="399" y="6219"/>
                    <a:pt x="425" y="6251"/>
                    <a:pt x="464" y="6251"/>
                  </a:cubicBezTo>
                  <a:cubicBezTo>
                    <a:pt x="467" y="6252"/>
                    <a:pt x="470" y="6252"/>
                    <a:pt x="474" y="6252"/>
                  </a:cubicBezTo>
                  <a:cubicBezTo>
                    <a:pt x="509" y="6252"/>
                    <a:pt x="541" y="6222"/>
                    <a:pt x="541" y="6181"/>
                  </a:cubicBezTo>
                  <a:lnTo>
                    <a:pt x="573" y="5627"/>
                  </a:lnTo>
                  <a:cubicBezTo>
                    <a:pt x="573" y="5588"/>
                    <a:pt x="541" y="5556"/>
                    <a:pt x="502" y="5556"/>
                  </a:cubicBezTo>
                  <a:cubicBezTo>
                    <a:pt x="499" y="5555"/>
                    <a:pt x="496" y="5555"/>
                    <a:pt x="493" y="5555"/>
                  </a:cubicBezTo>
                  <a:close/>
                  <a:moveTo>
                    <a:pt x="438" y="6657"/>
                  </a:moveTo>
                  <a:cubicBezTo>
                    <a:pt x="403" y="6657"/>
                    <a:pt x="367" y="6680"/>
                    <a:pt x="367" y="6728"/>
                  </a:cubicBezTo>
                  <a:lnTo>
                    <a:pt x="335" y="7282"/>
                  </a:lnTo>
                  <a:cubicBezTo>
                    <a:pt x="335" y="7327"/>
                    <a:pt x="367" y="7359"/>
                    <a:pt x="406" y="7359"/>
                  </a:cubicBezTo>
                  <a:cubicBezTo>
                    <a:pt x="409" y="7360"/>
                    <a:pt x="413" y="7360"/>
                    <a:pt x="416" y="7360"/>
                  </a:cubicBezTo>
                  <a:cubicBezTo>
                    <a:pt x="450" y="7360"/>
                    <a:pt x="477" y="7330"/>
                    <a:pt x="483" y="7295"/>
                  </a:cubicBezTo>
                  <a:lnTo>
                    <a:pt x="509" y="6741"/>
                  </a:lnTo>
                  <a:cubicBezTo>
                    <a:pt x="519" y="6686"/>
                    <a:pt x="479" y="6657"/>
                    <a:pt x="438" y="6657"/>
                  </a:cubicBezTo>
                  <a:close/>
                  <a:moveTo>
                    <a:pt x="370" y="7771"/>
                  </a:moveTo>
                  <a:cubicBezTo>
                    <a:pt x="335" y="7771"/>
                    <a:pt x="303" y="7801"/>
                    <a:pt x="309" y="7836"/>
                  </a:cubicBezTo>
                  <a:lnTo>
                    <a:pt x="277" y="8396"/>
                  </a:lnTo>
                  <a:cubicBezTo>
                    <a:pt x="271" y="8435"/>
                    <a:pt x="303" y="8467"/>
                    <a:pt x="341" y="8467"/>
                  </a:cubicBezTo>
                  <a:cubicBezTo>
                    <a:pt x="380" y="8467"/>
                    <a:pt x="412" y="8435"/>
                    <a:pt x="419" y="8396"/>
                  </a:cubicBezTo>
                  <a:lnTo>
                    <a:pt x="451" y="7849"/>
                  </a:lnTo>
                  <a:cubicBezTo>
                    <a:pt x="451" y="7810"/>
                    <a:pt x="419" y="7772"/>
                    <a:pt x="380" y="7772"/>
                  </a:cubicBezTo>
                  <a:cubicBezTo>
                    <a:pt x="377" y="7771"/>
                    <a:pt x="373" y="7771"/>
                    <a:pt x="370" y="7771"/>
                  </a:cubicBezTo>
                  <a:close/>
                  <a:moveTo>
                    <a:pt x="306" y="8879"/>
                  </a:moveTo>
                  <a:cubicBezTo>
                    <a:pt x="271" y="8879"/>
                    <a:pt x="238" y="8909"/>
                    <a:pt x="238" y="8950"/>
                  </a:cubicBezTo>
                  <a:cubicBezTo>
                    <a:pt x="226" y="9144"/>
                    <a:pt x="213" y="9330"/>
                    <a:pt x="200" y="9504"/>
                  </a:cubicBezTo>
                  <a:cubicBezTo>
                    <a:pt x="200" y="9543"/>
                    <a:pt x="232" y="9575"/>
                    <a:pt x="271" y="9575"/>
                  </a:cubicBezTo>
                  <a:cubicBezTo>
                    <a:pt x="275" y="9576"/>
                    <a:pt x="278" y="9576"/>
                    <a:pt x="282" y="9576"/>
                  </a:cubicBezTo>
                  <a:cubicBezTo>
                    <a:pt x="321" y="9576"/>
                    <a:pt x="348" y="9546"/>
                    <a:pt x="348" y="9511"/>
                  </a:cubicBezTo>
                  <a:cubicBezTo>
                    <a:pt x="361" y="9337"/>
                    <a:pt x="374" y="9156"/>
                    <a:pt x="387" y="8957"/>
                  </a:cubicBezTo>
                  <a:cubicBezTo>
                    <a:pt x="387" y="8918"/>
                    <a:pt x="354" y="8886"/>
                    <a:pt x="316" y="8879"/>
                  </a:cubicBezTo>
                  <a:cubicBezTo>
                    <a:pt x="312" y="8879"/>
                    <a:pt x="309" y="8879"/>
                    <a:pt x="306" y="8879"/>
                  </a:cubicBezTo>
                  <a:close/>
                  <a:moveTo>
                    <a:pt x="245" y="9987"/>
                  </a:moveTo>
                  <a:cubicBezTo>
                    <a:pt x="200" y="9987"/>
                    <a:pt x="168" y="10020"/>
                    <a:pt x="168" y="10058"/>
                  </a:cubicBezTo>
                  <a:cubicBezTo>
                    <a:pt x="155" y="10245"/>
                    <a:pt x="142" y="10432"/>
                    <a:pt x="129" y="10612"/>
                  </a:cubicBezTo>
                  <a:cubicBezTo>
                    <a:pt x="129" y="10651"/>
                    <a:pt x="161" y="10683"/>
                    <a:pt x="200" y="10689"/>
                  </a:cubicBezTo>
                  <a:cubicBezTo>
                    <a:pt x="238" y="10689"/>
                    <a:pt x="271" y="10657"/>
                    <a:pt x="271" y="10619"/>
                  </a:cubicBezTo>
                  <a:cubicBezTo>
                    <a:pt x="283" y="10438"/>
                    <a:pt x="296" y="10251"/>
                    <a:pt x="309" y="10065"/>
                  </a:cubicBezTo>
                  <a:cubicBezTo>
                    <a:pt x="309" y="10026"/>
                    <a:pt x="283" y="9994"/>
                    <a:pt x="245" y="9987"/>
                  </a:cubicBezTo>
                  <a:close/>
                  <a:moveTo>
                    <a:pt x="180" y="11095"/>
                  </a:moveTo>
                  <a:cubicBezTo>
                    <a:pt x="142" y="11095"/>
                    <a:pt x="103" y="11128"/>
                    <a:pt x="103" y="11166"/>
                  </a:cubicBezTo>
                  <a:cubicBezTo>
                    <a:pt x="90" y="11353"/>
                    <a:pt x="84" y="11540"/>
                    <a:pt x="77" y="11720"/>
                  </a:cubicBezTo>
                  <a:cubicBezTo>
                    <a:pt x="71" y="11759"/>
                    <a:pt x="103" y="11791"/>
                    <a:pt x="142" y="11797"/>
                  </a:cubicBezTo>
                  <a:cubicBezTo>
                    <a:pt x="180" y="11797"/>
                    <a:pt x="219" y="11765"/>
                    <a:pt x="219" y="11727"/>
                  </a:cubicBezTo>
                  <a:cubicBezTo>
                    <a:pt x="226" y="11546"/>
                    <a:pt x="238" y="11359"/>
                    <a:pt x="245" y="11173"/>
                  </a:cubicBezTo>
                  <a:cubicBezTo>
                    <a:pt x="245" y="11134"/>
                    <a:pt x="219" y="11102"/>
                    <a:pt x="180" y="11095"/>
                  </a:cubicBezTo>
                  <a:close/>
                  <a:moveTo>
                    <a:pt x="122" y="12203"/>
                  </a:moveTo>
                  <a:cubicBezTo>
                    <a:pt x="84" y="12203"/>
                    <a:pt x="52" y="12235"/>
                    <a:pt x="52" y="12274"/>
                  </a:cubicBezTo>
                  <a:cubicBezTo>
                    <a:pt x="45" y="12467"/>
                    <a:pt x="39" y="12654"/>
                    <a:pt x="32" y="12828"/>
                  </a:cubicBezTo>
                  <a:cubicBezTo>
                    <a:pt x="26" y="12867"/>
                    <a:pt x="58" y="12899"/>
                    <a:pt x="97" y="12905"/>
                  </a:cubicBezTo>
                  <a:cubicBezTo>
                    <a:pt x="142" y="12905"/>
                    <a:pt x="174" y="12873"/>
                    <a:pt x="174" y="12834"/>
                  </a:cubicBezTo>
                  <a:cubicBezTo>
                    <a:pt x="180" y="12661"/>
                    <a:pt x="187" y="12474"/>
                    <a:pt x="193" y="12280"/>
                  </a:cubicBezTo>
                  <a:cubicBezTo>
                    <a:pt x="193" y="12242"/>
                    <a:pt x="168" y="12210"/>
                    <a:pt x="122" y="12203"/>
                  </a:cubicBezTo>
                  <a:close/>
                  <a:moveTo>
                    <a:pt x="84" y="13311"/>
                  </a:moveTo>
                  <a:cubicBezTo>
                    <a:pt x="45" y="13311"/>
                    <a:pt x="13" y="13343"/>
                    <a:pt x="13" y="13382"/>
                  </a:cubicBezTo>
                  <a:cubicBezTo>
                    <a:pt x="7" y="13588"/>
                    <a:pt x="0" y="13781"/>
                    <a:pt x="0" y="13942"/>
                  </a:cubicBezTo>
                  <a:cubicBezTo>
                    <a:pt x="0" y="13981"/>
                    <a:pt x="32" y="14013"/>
                    <a:pt x="71" y="14013"/>
                  </a:cubicBezTo>
                  <a:cubicBezTo>
                    <a:pt x="110" y="14013"/>
                    <a:pt x="142" y="13981"/>
                    <a:pt x="142" y="13942"/>
                  </a:cubicBezTo>
                  <a:cubicBezTo>
                    <a:pt x="148" y="13775"/>
                    <a:pt x="148" y="13595"/>
                    <a:pt x="155" y="13388"/>
                  </a:cubicBezTo>
                  <a:cubicBezTo>
                    <a:pt x="155" y="13350"/>
                    <a:pt x="122" y="13318"/>
                    <a:pt x="84" y="133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2762475" y="5203725"/>
              <a:ext cx="3725" cy="10650"/>
            </a:xfrm>
            <a:custGeom>
              <a:avLst/>
              <a:gdLst/>
              <a:ahLst/>
              <a:cxnLst/>
              <a:rect l="l" t="t" r="r" b="b"/>
              <a:pathLst>
                <a:path w="149" h="426" extrusionOk="0">
                  <a:moveTo>
                    <a:pt x="77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355"/>
                  </a:lnTo>
                  <a:cubicBezTo>
                    <a:pt x="0" y="393"/>
                    <a:pt x="32" y="426"/>
                    <a:pt x="77" y="426"/>
                  </a:cubicBezTo>
                  <a:cubicBezTo>
                    <a:pt x="116" y="426"/>
                    <a:pt x="148" y="393"/>
                    <a:pt x="148" y="355"/>
                  </a:cubicBezTo>
                  <a:lnTo>
                    <a:pt x="148" y="71"/>
                  </a:lnTo>
                  <a:cubicBezTo>
                    <a:pt x="148" y="33"/>
                    <a:pt x="11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453925" y="3612075"/>
              <a:ext cx="219675" cy="168625"/>
            </a:xfrm>
            <a:custGeom>
              <a:avLst/>
              <a:gdLst/>
              <a:ahLst/>
              <a:cxnLst/>
              <a:rect l="l" t="t" r="r" b="b"/>
              <a:pathLst>
                <a:path w="8787" h="6745" extrusionOk="0">
                  <a:moveTo>
                    <a:pt x="7067" y="1"/>
                  </a:moveTo>
                  <a:lnTo>
                    <a:pt x="832" y="187"/>
                  </a:lnTo>
                  <a:lnTo>
                    <a:pt x="1" y="2925"/>
                  </a:lnTo>
                  <a:lnTo>
                    <a:pt x="7833" y="6745"/>
                  </a:lnTo>
                  <a:cubicBezTo>
                    <a:pt x="7833" y="6745"/>
                    <a:pt x="8535" y="6493"/>
                    <a:pt x="8658" y="5411"/>
                  </a:cubicBezTo>
                  <a:cubicBezTo>
                    <a:pt x="8787" y="4329"/>
                    <a:pt x="7704" y="1205"/>
                    <a:pt x="7576" y="1018"/>
                  </a:cubicBezTo>
                  <a:cubicBezTo>
                    <a:pt x="7447" y="825"/>
                    <a:pt x="7067" y="1"/>
                    <a:pt x="7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2504975" y="3796625"/>
              <a:ext cx="192450" cy="181350"/>
            </a:xfrm>
            <a:custGeom>
              <a:avLst/>
              <a:gdLst/>
              <a:ahLst/>
              <a:cxnLst/>
              <a:rect l="l" t="t" r="r" b="b"/>
              <a:pathLst>
                <a:path w="7698" h="7254" extrusionOk="0">
                  <a:moveTo>
                    <a:pt x="6300" y="0"/>
                  </a:moveTo>
                  <a:lnTo>
                    <a:pt x="1" y="2860"/>
                  </a:lnTo>
                  <a:lnTo>
                    <a:pt x="889" y="6429"/>
                  </a:lnTo>
                  <a:lnTo>
                    <a:pt x="4645" y="7253"/>
                  </a:lnTo>
                  <a:lnTo>
                    <a:pt x="7698" y="4393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430250" y="3626250"/>
              <a:ext cx="241750" cy="267550"/>
            </a:xfrm>
            <a:custGeom>
              <a:avLst/>
              <a:gdLst/>
              <a:ahLst/>
              <a:cxnLst/>
              <a:rect l="l" t="t" r="r" b="b"/>
              <a:pathLst>
                <a:path w="9670" h="10702" extrusionOk="0">
                  <a:moveTo>
                    <a:pt x="2861" y="0"/>
                  </a:moveTo>
                  <a:lnTo>
                    <a:pt x="1" y="3376"/>
                  </a:lnTo>
                  <a:cubicBezTo>
                    <a:pt x="1" y="3376"/>
                    <a:pt x="542" y="5308"/>
                    <a:pt x="857" y="6455"/>
                  </a:cubicBezTo>
                  <a:cubicBezTo>
                    <a:pt x="973" y="6873"/>
                    <a:pt x="1064" y="7189"/>
                    <a:pt x="1083" y="7260"/>
                  </a:cubicBezTo>
                  <a:cubicBezTo>
                    <a:pt x="1180" y="7575"/>
                    <a:pt x="1302" y="7885"/>
                    <a:pt x="1456" y="8174"/>
                  </a:cubicBezTo>
                  <a:cubicBezTo>
                    <a:pt x="1967" y="9201"/>
                    <a:pt x="3023" y="10701"/>
                    <a:pt x="4738" y="10701"/>
                  </a:cubicBezTo>
                  <a:cubicBezTo>
                    <a:pt x="4950" y="10701"/>
                    <a:pt x="5173" y="10678"/>
                    <a:pt x="5405" y="10629"/>
                  </a:cubicBezTo>
                  <a:cubicBezTo>
                    <a:pt x="8400" y="9991"/>
                    <a:pt x="9289" y="7769"/>
                    <a:pt x="9289" y="6809"/>
                  </a:cubicBezTo>
                  <a:cubicBezTo>
                    <a:pt x="9289" y="5856"/>
                    <a:pt x="8651" y="4200"/>
                    <a:pt x="8651" y="4200"/>
                  </a:cubicBezTo>
                  <a:cubicBezTo>
                    <a:pt x="8651" y="4200"/>
                    <a:pt x="9669" y="4136"/>
                    <a:pt x="9547" y="3118"/>
                  </a:cubicBezTo>
                  <a:cubicBezTo>
                    <a:pt x="9498" y="2731"/>
                    <a:pt x="9293" y="2612"/>
                    <a:pt x="9057" y="2612"/>
                  </a:cubicBezTo>
                  <a:cubicBezTo>
                    <a:pt x="8673" y="2612"/>
                    <a:pt x="8207" y="2931"/>
                    <a:pt x="8207" y="2931"/>
                  </a:cubicBezTo>
                  <a:lnTo>
                    <a:pt x="7376" y="65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2409800" y="3607250"/>
              <a:ext cx="225625" cy="111600"/>
            </a:xfrm>
            <a:custGeom>
              <a:avLst/>
              <a:gdLst/>
              <a:ahLst/>
              <a:cxnLst/>
              <a:rect l="l" t="t" r="r" b="b"/>
              <a:pathLst>
                <a:path w="9025" h="4464" extrusionOk="0">
                  <a:moveTo>
                    <a:pt x="6732" y="0"/>
                  </a:moveTo>
                  <a:lnTo>
                    <a:pt x="2152" y="767"/>
                  </a:lnTo>
                  <a:lnTo>
                    <a:pt x="181" y="2738"/>
                  </a:lnTo>
                  <a:cubicBezTo>
                    <a:pt x="181" y="2738"/>
                    <a:pt x="0" y="4464"/>
                    <a:pt x="1951" y="4464"/>
                  </a:cubicBezTo>
                  <a:cubicBezTo>
                    <a:pt x="2015" y="4464"/>
                    <a:pt x="2083" y="4462"/>
                    <a:pt x="2152" y="4458"/>
                  </a:cubicBezTo>
                  <a:cubicBezTo>
                    <a:pt x="4316" y="4329"/>
                    <a:pt x="5714" y="3247"/>
                    <a:pt x="6223" y="2480"/>
                  </a:cubicBezTo>
                  <a:cubicBezTo>
                    <a:pt x="6508" y="2055"/>
                    <a:pt x="6812" y="1848"/>
                    <a:pt x="7082" y="1848"/>
                  </a:cubicBezTo>
                  <a:cubicBezTo>
                    <a:pt x="7295" y="1848"/>
                    <a:pt x="7485" y="1976"/>
                    <a:pt x="7627" y="2229"/>
                  </a:cubicBezTo>
                  <a:cubicBezTo>
                    <a:pt x="7943" y="2802"/>
                    <a:pt x="8767" y="3949"/>
                    <a:pt x="8767" y="3949"/>
                  </a:cubicBezTo>
                  <a:lnTo>
                    <a:pt x="9025" y="3691"/>
                  </a:lnTo>
                  <a:lnTo>
                    <a:pt x="8645" y="889"/>
                  </a:lnTo>
                  <a:lnTo>
                    <a:pt x="6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405125" y="3593375"/>
              <a:ext cx="244650" cy="98600"/>
            </a:xfrm>
            <a:custGeom>
              <a:avLst/>
              <a:gdLst/>
              <a:ahLst/>
              <a:cxnLst/>
              <a:rect l="l" t="t" r="r" b="b"/>
              <a:pathLst>
                <a:path w="9786" h="3944" extrusionOk="0">
                  <a:moveTo>
                    <a:pt x="8796" y="0"/>
                  </a:moveTo>
                  <a:cubicBezTo>
                    <a:pt x="7818" y="0"/>
                    <a:pt x="5376" y="391"/>
                    <a:pt x="4110" y="510"/>
                  </a:cubicBezTo>
                  <a:cubicBezTo>
                    <a:pt x="2532" y="652"/>
                    <a:pt x="381" y="935"/>
                    <a:pt x="188" y="1844"/>
                  </a:cubicBezTo>
                  <a:cubicBezTo>
                    <a:pt x="188" y="1844"/>
                    <a:pt x="1" y="3228"/>
                    <a:pt x="432" y="3943"/>
                  </a:cubicBezTo>
                  <a:cubicBezTo>
                    <a:pt x="432" y="3943"/>
                    <a:pt x="6732" y="3660"/>
                    <a:pt x="9785" y="2224"/>
                  </a:cubicBezTo>
                  <a:cubicBezTo>
                    <a:pt x="9785" y="2224"/>
                    <a:pt x="9360" y="362"/>
                    <a:pt x="9212" y="79"/>
                  </a:cubicBezTo>
                  <a:cubicBezTo>
                    <a:pt x="9184" y="23"/>
                    <a:pt x="9033" y="0"/>
                    <a:pt x="8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426550" y="3631075"/>
              <a:ext cx="8550" cy="56225"/>
            </a:xfrm>
            <a:custGeom>
              <a:avLst/>
              <a:gdLst/>
              <a:ahLst/>
              <a:cxnLst/>
              <a:rect l="l" t="t" r="r" b="b"/>
              <a:pathLst>
                <a:path w="342" h="2249" extrusionOk="0">
                  <a:moveTo>
                    <a:pt x="149" y="1"/>
                  </a:moveTo>
                  <a:cubicBezTo>
                    <a:pt x="97" y="1"/>
                    <a:pt x="52" y="39"/>
                    <a:pt x="52" y="97"/>
                  </a:cubicBezTo>
                  <a:cubicBezTo>
                    <a:pt x="46" y="104"/>
                    <a:pt x="1" y="1257"/>
                    <a:pt x="149" y="2165"/>
                  </a:cubicBezTo>
                  <a:cubicBezTo>
                    <a:pt x="155" y="2210"/>
                    <a:pt x="194" y="2249"/>
                    <a:pt x="239" y="2249"/>
                  </a:cubicBezTo>
                  <a:lnTo>
                    <a:pt x="252" y="2242"/>
                  </a:lnTo>
                  <a:cubicBezTo>
                    <a:pt x="303" y="2236"/>
                    <a:pt x="342" y="2191"/>
                    <a:pt x="336" y="2133"/>
                  </a:cubicBezTo>
                  <a:cubicBezTo>
                    <a:pt x="194" y="1250"/>
                    <a:pt x="239" y="117"/>
                    <a:pt x="239" y="104"/>
                  </a:cubicBezTo>
                  <a:cubicBezTo>
                    <a:pt x="239" y="52"/>
                    <a:pt x="200" y="7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2452650" y="3627525"/>
              <a:ext cx="9825" cy="56075"/>
            </a:xfrm>
            <a:custGeom>
              <a:avLst/>
              <a:gdLst/>
              <a:ahLst/>
              <a:cxnLst/>
              <a:rect l="l" t="t" r="r" b="b"/>
              <a:pathLst>
                <a:path w="393" h="2243" extrusionOk="0">
                  <a:moveTo>
                    <a:pt x="108" y="0"/>
                  </a:moveTo>
                  <a:cubicBezTo>
                    <a:pt x="104" y="0"/>
                    <a:pt x="100" y="0"/>
                    <a:pt x="97" y="1"/>
                  </a:cubicBezTo>
                  <a:cubicBezTo>
                    <a:pt x="39" y="7"/>
                    <a:pt x="0" y="52"/>
                    <a:pt x="7" y="104"/>
                  </a:cubicBezTo>
                  <a:lnTo>
                    <a:pt x="200" y="2159"/>
                  </a:lnTo>
                  <a:cubicBezTo>
                    <a:pt x="206" y="2204"/>
                    <a:pt x="245" y="2242"/>
                    <a:pt x="296" y="2242"/>
                  </a:cubicBezTo>
                  <a:lnTo>
                    <a:pt x="303" y="2242"/>
                  </a:lnTo>
                  <a:cubicBezTo>
                    <a:pt x="354" y="2236"/>
                    <a:pt x="393" y="2191"/>
                    <a:pt x="387" y="2139"/>
                  </a:cubicBezTo>
                  <a:lnTo>
                    <a:pt x="200" y="91"/>
                  </a:lnTo>
                  <a:cubicBezTo>
                    <a:pt x="194" y="37"/>
                    <a:pt x="155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481300" y="3625250"/>
              <a:ext cx="12275" cy="54800"/>
            </a:xfrm>
            <a:custGeom>
              <a:avLst/>
              <a:gdLst/>
              <a:ahLst/>
              <a:cxnLst/>
              <a:rect l="l" t="t" r="r" b="b"/>
              <a:pathLst>
                <a:path w="491" h="2192" extrusionOk="0">
                  <a:moveTo>
                    <a:pt x="104" y="1"/>
                  </a:moveTo>
                  <a:cubicBezTo>
                    <a:pt x="100" y="1"/>
                    <a:pt x="95" y="1"/>
                    <a:pt x="91" y="2"/>
                  </a:cubicBezTo>
                  <a:cubicBezTo>
                    <a:pt x="39" y="8"/>
                    <a:pt x="1" y="53"/>
                    <a:pt x="7" y="105"/>
                  </a:cubicBezTo>
                  <a:lnTo>
                    <a:pt x="297" y="2114"/>
                  </a:lnTo>
                  <a:cubicBezTo>
                    <a:pt x="303" y="2160"/>
                    <a:pt x="342" y="2192"/>
                    <a:pt x="387" y="2192"/>
                  </a:cubicBezTo>
                  <a:lnTo>
                    <a:pt x="400" y="2192"/>
                  </a:lnTo>
                  <a:cubicBezTo>
                    <a:pt x="452" y="2185"/>
                    <a:pt x="490" y="2134"/>
                    <a:pt x="484" y="2082"/>
                  </a:cubicBezTo>
                  <a:lnTo>
                    <a:pt x="194" y="79"/>
                  </a:lnTo>
                  <a:cubicBezTo>
                    <a:pt x="188" y="32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12125" y="3619375"/>
              <a:ext cx="11225" cy="54875"/>
            </a:xfrm>
            <a:custGeom>
              <a:avLst/>
              <a:gdLst/>
              <a:ahLst/>
              <a:cxnLst/>
              <a:rect l="l" t="t" r="r" b="b"/>
              <a:pathLst>
                <a:path w="449" h="2195" extrusionOk="0">
                  <a:moveTo>
                    <a:pt x="105" y="0"/>
                  </a:moveTo>
                  <a:cubicBezTo>
                    <a:pt x="53" y="0"/>
                    <a:pt x="0" y="38"/>
                    <a:pt x="11" y="108"/>
                  </a:cubicBezTo>
                  <a:lnTo>
                    <a:pt x="249" y="2111"/>
                  </a:lnTo>
                  <a:cubicBezTo>
                    <a:pt x="256" y="2156"/>
                    <a:pt x="301" y="2195"/>
                    <a:pt x="346" y="2195"/>
                  </a:cubicBezTo>
                  <a:lnTo>
                    <a:pt x="359" y="2195"/>
                  </a:lnTo>
                  <a:cubicBezTo>
                    <a:pt x="410" y="2188"/>
                    <a:pt x="449" y="2137"/>
                    <a:pt x="442" y="2092"/>
                  </a:cubicBezTo>
                  <a:lnTo>
                    <a:pt x="198" y="82"/>
                  </a:lnTo>
                  <a:cubicBezTo>
                    <a:pt x="192" y="26"/>
                    <a:pt x="14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543300" y="3614425"/>
              <a:ext cx="13550" cy="54975"/>
            </a:xfrm>
            <a:custGeom>
              <a:avLst/>
              <a:gdLst/>
              <a:ahLst/>
              <a:cxnLst/>
              <a:rect l="l" t="t" r="r" b="b"/>
              <a:pathLst>
                <a:path w="542" h="2199" extrusionOk="0">
                  <a:moveTo>
                    <a:pt x="111" y="1"/>
                  </a:moveTo>
                  <a:cubicBezTo>
                    <a:pt x="104" y="1"/>
                    <a:pt x="98" y="1"/>
                    <a:pt x="91" y="3"/>
                  </a:cubicBezTo>
                  <a:cubicBezTo>
                    <a:pt x="39" y="10"/>
                    <a:pt x="1" y="55"/>
                    <a:pt x="13" y="113"/>
                  </a:cubicBezTo>
                  <a:lnTo>
                    <a:pt x="342" y="2116"/>
                  </a:lnTo>
                  <a:cubicBezTo>
                    <a:pt x="348" y="2161"/>
                    <a:pt x="393" y="2193"/>
                    <a:pt x="439" y="2193"/>
                  </a:cubicBezTo>
                  <a:cubicBezTo>
                    <a:pt x="442" y="2196"/>
                    <a:pt x="445" y="2198"/>
                    <a:pt x="447" y="2198"/>
                  </a:cubicBezTo>
                  <a:cubicBezTo>
                    <a:pt x="450" y="2198"/>
                    <a:pt x="451" y="2196"/>
                    <a:pt x="451" y="2193"/>
                  </a:cubicBezTo>
                  <a:cubicBezTo>
                    <a:pt x="509" y="2187"/>
                    <a:pt x="542" y="2142"/>
                    <a:pt x="535" y="2084"/>
                  </a:cubicBezTo>
                  <a:lnTo>
                    <a:pt x="200" y="80"/>
                  </a:lnTo>
                  <a:cubicBezTo>
                    <a:pt x="195" y="36"/>
                    <a:pt x="155" y="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575275" y="3604650"/>
              <a:ext cx="13625" cy="51575"/>
            </a:xfrm>
            <a:custGeom>
              <a:avLst/>
              <a:gdLst/>
              <a:ahLst/>
              <a:cxnLst/>
              <a:rect l="l" t="t" r="r" b="b"/>
              <a:pathLst>
                <a:path w="545" h="2063" extrusionOk="0">
                  <a:moveTo>
                    <a:pt x="115" y="1"/>
                  </a:moveTo>
                  <a:cubicBezTo>
                    <a:pt x="58" y="1"/>
                    <a:pt x="1" y="47"/>
                    <a:pt x="23" y="124"/>
                  </a:cubicBezTo>
                  <a:cubicBezTo>
                    <a:pt x="152" y="781"/>
                    <a:pt x="351" y="1869"/>
                    <a:pt x="351" y="1966"/>
                  </a:cubicBezTo>
                  <a:cubicBezTo>
                    <a:pt x="351" y="2017"/>
                    <a:pt x="396" y="2062"/>
                    <a:pt x="448" y="2062"/>
                  </a:cubicBezTo>
                  <a:cubicBezTo>
                    <a:pt x="499" y="2062"/>
                    <a:pt x="544" y="2017"/>
                    <a:pt x="544" y="1966"/>
                  </a:cubicBezTo>
                  <a:cubicBezTo>
                    <a:pt x="544" y="1818"/>
                    <a:pt x="261" y="375"/>
                    <a:pt x="209" y="85"/>
                  </a:cubicBezTo>
                  <a:cubicBezTo>
                    <a:pt x="201" y="27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603050" y="3602525"/>
              <a:ext cx="13700" cy="47750"/>
            </a:xfrm>
            <a:custGeom>
              <a:avLst/>
              <a:gdLst/>
              <a:ahLst/>
              <a:cxnLst/>
              <a:rect l="l" t="t" r="r" b="b"/>
              <a:pathLst>
                <a:path w="548" h="1910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32" y="9"/>
                    <a:pt x="0" y="60"/>
                    <a:pt x="7" y="112"/>
                  </a:cubicBezTo>
                  <a:cubicBezTo>
                    <a:pt x="39" y="273"/>
                    <a:pt x="297" y="1697"/>
                    <a:pt x="342" y="1845"/>
                  </a:cubicBezTo>
                  <a:cubicBezTo>
                    <a:pt x="355" y="1883"/>
                    <a:pt x="393" y="1909"/>
                    <a:pt x="438" y="1909"/>
                  </a:cubicBezTo>
                  <a:lnTo>
                    <a:pt x="470" y="1909"/>
                  </a:lnTo>
                  <a:cubicBezTo>
                    <a:pt x="516" y="1890"/>
                    <a:pt x="548" y="1838"/>
                    <a:pt x="528" y="1787"/>
                  </a:cubicBezTo>
                  <a:cubicBezTo>
                    <a:pt x="496" y="1684"/>
                    <a:pt x="316" y="711"/>
                    <a:pt x="200" y="80"/>
                  </a:cubicBezTo>
                  <a:cubicBezTo>
                    <a:pt x="194" y="35"/>
                    <a:pt x="155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446525" y="3727800"/>
              <a:ext cx="26225" cy="19075"/>
            </a:xfrm>
            <a:custGeom>
              <a:avLst/>
              <a:gdLst/>
              <a:ahLst/>
              <a:cxnLst/>
              <a:rect l="l" t="t" r="r" b="b"/>
              <a:pathLst>
                <a:path w="1049" h="763" extrusionOk="0">
                  <a:moveTo>
                    <a:pt x="914" y="0"/>
                  </a:moveTo>
                  <a:cubicBezTo>
                    <a:pt x="906" y="0"/>
                    <a:pt x="898" y="1"/>
                    <a:pt x="889" y="3"/>
                  </a:cubicBezTo>
                  <a:cubicBezTo>
                    <a:pt x="290" y="203"/>
                    <a:pt x="39" y="602"/>
                    <a:pt x="26" y="615"/>
                  </a:cubicBezTo>
                  <a:cubicBezTo>
                    <a:pt x="0" y="660"/>
                    <a:pt x="13" y="718"/>
                    <a:pt x="58" y="750"/>
                  </a:cubicBezTo>
                  <a:cubicBezTo>
                    <a:pt x="71" y="756"/>
                    <a:pt x="90" y="763"/>
                    <a:pt x="110" y="763"/>
                  </a:cubicBezTo>
                  <a:cubicBezTo>
                    <a:pt x="142" y="763"/>
                    <a:pt x="174" y="744"/>
                    <a:pt x="187" y="718"/>
                  </a:cubicBezTo>
                  <a:cubicBezTo>
                    <a:pt x="380" y="467"/>
                    <a:pt x="644" y="280"/>
                    <a:pt x="947" y="183"/>
                  </a:cubicBezTo>
                  <a:cubicBezTo>
                    <a:pt x="1049" y="141"/>
                    <a:pt x="1012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2535350" y="3711675"/>
              <a:ext cx="35350" cy="7825"/>
            </a:xfrm>
            <a:custGeom>
              <a:avLst/>
              <a:gdLst/>
              <a:ahLst/>
              <a:cxnLst/>
              <a:rect l="l" t="t" r="r" b="b"/>
              <a:pathLst>
                <a:path w="1414" h="313" extrusionOk="0">
                  <a:moveTo>
                    <a:pt x="563" y="0"/>
                  </a:moveTo>
                  <a:cubicBezTo>
                    <a:pt x="328" y="0"/>
                    <a:pt x="141" y="23"/>
                    <a:pt x="125" y="23"/>
                  </a:cubicBezTo>
                  <a:cubicBezTo>
                    <a:pt x="1" y="42"/>
                    <a:pt x="21" y="217"/>
                    <a:pt x="139" y="217"/>
                  </a:cubicBezTo>
                  <a:cubicBezTo>
                    <a:pt x="143" y="217"/>
                    <a:pt x="147" y="217"/>
                    <a:pt x="151" y="216"/>
                  </a:cubicBezTo>
                  <a:cubicBezTo>
                    <a:pt x="154" y="216"/>
                    <a:pt x="345" y="193"/>
                    <a:pt x="577" y="193"/>
                  </a:cubicBezTo>
                  <a:cubicBezTo>
                    <a:pt x="802" y="193"/>
                    <a:pt x="1066" y="215"/>
                    <a:pt x="1240" y="300"/>
                  </a:cubicBezTo>
                  <a:cubicBezTo>
                    <a:pt x="1253" y="306"/>
                    <a:pt x="1265" y="313"/>
                    <a:pt x="1285" y="313"/>
                  </a:cubicBezTo>
                  <a:cubicBezTo>
                    <a:pt x="1381" y="306"/>
                    <a:pt x="1414" y="178"/>
                    <a:pt x="1323" y="133"/>
                  </a:cubicBezTo>
                  <a:cubicBezTo>
                    <a:pt x="1117" y="26"/>
                    <a:pt x="813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545075" y="3741500"/>
              <a:ext cx="33200" cy="17025"/>
            </a:xfrm>
            <a:custGeom>
              <a:avLst/>
              <a:gdLst/>
              <a:ahLst/>
              <a:cxnLst/>
              <a:rect l="l" t="t" r="r" b="b"/>
              <a:pathLst>
                <a:path w="1328" h="681" extrusionOk="0">
                  <a:moveTo>
                    <a:pt x="994" y="1"/>
                  </a:moveTo>
                  <a:cubicBezTo>
                    <a:pt x="985" y="1"/>
                    <a:pt x="976" y="1"/>
                    <a:pt x="967" y="2"/>
                  </a:cubicBezTo>
                  <a:cubicBezTo>
                    <a:pt x="793" y="22"/>
                    <a:pt x="625" y="60"/>
                    <a:pt x="464" y="118"/>
                  </a:cubicBezTo>
                  <a:cubicBezTo>
                    <a:pt x="277" y="215"/>
                    <a:pt x="52" y="421"/>
                    <a:pt x="20" y="550"/>
                  </a:cubicBezTo>
                  <a:cubicBezTo>
                    <a:pt x="1" y="626"/>
                    <a:pt x="31" y="680"/>
                    <a:pt x="100" y="680"/>
                  </a:cubicBezTo>
                  <a:cubicBezTo>
                    <a:pt x="147" y="680"/>
                    <a:pt x="212" y="655"/>
                    <a:pt x="290" y="595"/>
                  </a:cubicBezTo>
                  <a:cubicBezTo>
                    <a:pt x="503" y="440"/>
                    <a:pt x="754" y="344"/>
                    <a:pt x="1018" y="324"/>
                  </a:cubicBezTo>
                  <a:cubicBezTo>
                    <a:pt x="1328" y="293"/>
                    <a:pt x="1215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2449650" y="3767900"/>
              <a:ext cx="34000" cy="12450"/>
            </a:xfrm>
            <a:custGeom>
              <a:avLst/>
              <a:gdLst/>
              <a:ahLst/>
              <a:cxnLst/>
              <a:rect l="l" t="t" r="r" b="b"/>
              <a:pathLst>
                <a:path w="1360" h="498" extrusionOk="0">
                  <a:moveTo>
                    <a:pt x="734" y="1"/>
                  </a:moveTo>
                  <a:cubicBezTo>
                    <a:pt x="713" y="1"/>
                    <a:pt x="693" y="2"/>
                    <a:pt x="674" y="3"/>
                  </a:cubicBezTo>
                  <a:cubicBezTo>
                    <a:pt x="500" y="35"/>
                    <a:pt x="339" y="86"/>
                    <a:pt x="185" y="164"/>
                  </a:cubicBezTo>
                  <a:cubicBezTo>
                    <a:pt x="1" y="245"/>
                    <a:pt x="3" y="498"/>
                    <a:pt x="179" y="498"/>
                  </a:cubicBezTo>
                  <a:cubicBezTo>
                    <a:pt x="213" y="498"/>
                    <a:pt x="254" y="488"/>
                    <a:pt x="300" y="467"/>
                  </a:cubicBezTo>
                  <a:cubicBezTo>
                    <a:pt x="499" y="365"/>
                    <a:pt x="715" y="312"/>
                    <a:pt x="934" y="312"/>
                  </a:cubicBezTo>
                  <a:cubicBezTo>
                    <a:pt x="978" y="312"/>
                    <a:pt x="1023" y="314"/>
                    <a:pt x="1067" y="318"/>
                  </a:cubicBezTo>
                  <a:cubicBezTo>
                    <a:pt x="1091" y="321"/>
                    <a:pt x="1113" y="322"/>
                    <a:pt x="1134" y="322"/>
                  </a:cubicBezTo>
                  <a:cubicBezTo>
                    <a:pt x="1317" y="322"/>
                    <a:pt x="1360" y="225"/>
                    <a:pt x="1273" y="138"/>
                  </a:cubicBezTo>
                  <a:cubicBezTo>
                    <a:pt x="1191" y="56"/>
                    <a:pt x="935" y="1"/>
                    <a:pt x="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492250" y="3755875"/>
              <a:ext cx="34700" cy="48500"/>
            </a:xfrm>
            <a:custGeom>
              <a:avLst/>
              <a:gdLst/>
              <a:ahLst/>
              <a:cxnLst/>
              <a:rect l="l" t="t" r="r" b="b"/>
              <a:pathLst>
                <a:path w="1388" h="1940" extrusionOk="0">
                  <a:moveTo>
                    <a:pt x="187" y="1"/>
                  </a:moveTo>
                  <a:lnTo>
                    <a:pt x="1" y="46"/>
                  </a:lnTo>
                  <a:cubicBezTo>
                    <a:pt x="1" y="46"/>
                    <a:pt x="303" y="1250"/>
                    <a:pt x="368" y="1495"/>
                  </a:cubicBezTo>
                  <a:cubicBezTo>
                    <a:pt x="374" y="1514"/>
                    <a:pt x="381" y="1540"/>
                    <a:pt x="381" y="1559"/>
                  </a:cubicBezTo>
                  <a:cubicBezTo>
                    <a:pt x="413" y="1675"/>
                    <a:pt x="445" y="1824"/>
                    <a:pt x="580" y="1894"/>
                  </a:cubicBezTo>
                  <a:cubicBezTo>
                    <a:pt x="638" y="1927"/>
                    <a:pt x="709" y="1939"/>
                    <a:pt x="780" y="1939"/>
                  </a:cubicBezTo>
                  <a:cubicBezTo>
                    <a:pt x="954" y="1927"/>
                    <a:pt x="1128" y="1888"/>
                    <a:pt x="1289" y="1817"/>
                  </a:cubicBezTo>
                  <a:cubicBezTo>
                    <a:pt x="1387" y="1771"/>
                    <a:pt x="1345" y="1631"/>
                    <a:pt x="1252" y="1631"/>
                  </a:cubicBezTo>
                  <a:cubicBezTo>
                    <a:pt x="1241" y="1631"/>
                    <a:pt x="1230" y="1633"/>
                    <a:pt x="1218" y="1637"/>
                  </a:cubicBezTo>
                  <a:cubicBezTo>
                    <a:pt x="1004" y="1722"/>
                    <a:pt x="865" y="1748"/>
                    <a:pt x="778" y="1748"/>
                  </a:cubicBezTo>
                  <a:cubicBezTo>
                    <a:pt x="726" y="1748"/>
                    <a:pt x="692" y="1739"/>
                    <a:pt x="671" y="1727"/>
                  </a:cubicBezTo>
                  <a:cubicBezTo>
                    <a:pt x="613" y="1701"/>
                    <a:pt x="593" y="1630"/>
                    <a:pt x="567" y="1521"/>
                  </a:cubicBezTo>
                  <a:cubicBezTo>
                    <a:pt x="561" y="1495"/>
                    <a:pt x="561" y="1476"/>
                    <a:pt x="555" y="1450"/>
                  </a:cubicBezTo>
                  <a:cubicBezTo>
                    <a:pt x="490" y="1205"/>
                    <a:pt x="187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2567950" y="3757700"/>
              <a:ext cx="58800" cy="36650"/>
            </a:xfrm>
            <a:custGeom>
              <a:avLst/>
              <a:gdLst/>
              <a:ahLst/>
              <a:cxnLst/>
              <a:rect l="l" t="t" r="r" b="b"/>
              <a:pathLst>
                <a:path w="2352" h="1466" extrusionOk="0">
                  <a:moveTo>
                    <a:pt x="1396" y="0"/>
                  </a:moveTo>
                  <a:cubicBezTo>
                    <a:pt x="1275" y="0"/>
                    <a:pt x="1147" y="14"/>
                    <a:pt x="1018" y="44"/>
                  </a:cubicBezTo>
                  <a:cubicBezTo>
                    <a:pt x="419" y="179"/>
                    <a:pt x="0" y="604"/>
                    <a:pt x="90" y="984"/>
                  </a:cubicBezTo>
                  <a:cubicBezTo>
                    <a:pt x="161" y="1282"/>
                    <a:pt x="517" y="1465"/>
                    <a:pt x="956" y="1465"/>
                  </a:cubicBezTo>
                  <a:cubicBezTo>
                    <a:pt x="1077" y="1465"/>
                    <a:pt x="1204" y="1451"/>
                    <a:pt x="1333" y="1422"/>
                  </a:cubicBezTo>
                  <a:cubicBezTo>
                    <a:pt x="1932" y="1287"/>
                    <a:pt x="2351" y="862"/>
                    <a:pt x="2261" y="482"/>
                  </a:cubicBezTo>
                  <a:cubicBezTo>
                    <a:pt x="2195" y="184"/>
                    <a:pt x="1837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2452800" y="3789425"/>
              <a:ext cx="35775" cy="35550"/>
            </a:xfrm>
            <a:custGeom>
              <a:avLst/>
              <a:gdLst/>
              <a:ahLst/>
              <a:cxnLst/>
              <a:rect l="l" t="t" r="r" b="b"/>
              <a:pathLst>
                <a:path w="1431" h="1422" extrusionOk="0">
                  <a:moveTo>
                    <a:pt x="484" y="0"/>
                  </a:moveTo>
                  <a:cubicBezTo>
                    <a:pt x="362" y="0"/>
                    <a:pt x="234" y="14"/>
                    <a:pt x="104" y="44"/>
                  </a:cubicBezTo>
                  <a:cubicBezTo>
                    <a:pt x="71" y="50"/>
                    <a:pt x="33" y="63"/>
                    <a:pt x="1" y="76"/>
                  </a:cubicBezTo>
                  <a:cubicBezTo>
                    <a:pt x="97" y="424"/>
                    <a:pt x="162" y="675"/>
                    <a:pt x="181" y="733"/>
                  </a:cubicBezTo>
                  <a:cubicBezTo>
                    <a:pt x="252" y="965"/>
                    <a:pt x="342" y="1197"/>
                    <a:pt x="445" y="1422"/>
                  </a:cubicBezTo>
                  <a:cubicBezTo>
                    <a:pt x="1031" y="1274"/>
                    <a:pt x="1431" y="868"/>
                    <a:pt x="1353" y="488"/>
                  </a:cubicBezTo>
                  <a:cubicBezTo>
                    <a:pt x="1282" y="185"/>
                    <a:pt x="92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2509225" y="3817000"/>
              <a:ext cx="51500" cy="32525"/>
            </a:xfrm>
            <a:custGeom>
              <a:avLst/>
              <a:gdLst/>
              <a:ahLst/>
              <a:cxnLst/>
              <a:rect l="l" t="t" r="r" b="b"/>
              <a:pathLst>
                <a:path w="2060" h="1301" extrusionOk="0">
                  <a:moveTo>
                    <a:pt x="850" y="0"/>
                  </a:moveTo>
                  <a:cubicBezTo>
                    <a:pt x="484" y="0"/>
                    <a:pt x="282" y="252"/>
                    <a:pt x="204" y="383"/>
                  </a:cubicBezTo>
                  <a:cubicBezTo>
                    <a:pt x="178" y="422"/>
                    <a:pt x="159" y="467"/>
                    <a:pt x="146" y="519"/>
                  </a:cubicBezTo>
                  <a:cubicBezTo>
                    <a:pt x="1" y="1072"/>
                    <a:pt x="244" y="1301"/>
                    <a:pt x="403" y="1301"/>
                  </a:cubicBezTo>
                  <a:cubicBezTo>
                    <a:pt x="427" y="1301"/>
                    <a:pt x="450" y="1295"/>
                    <a:pt x="468" y="1285"/>
                  </a:cubicBezTo>
                  <a:cubicBezTo>
                    <a:pt x="810" y="1137"/>
                    <a:pt x="1170" y="1015"/>
                    <a:pt x="1531" y="918"/>
                  </a:cubicBezTo>
                  <a:cubicBezTo>
                    <a:pt x="1737" y="873"/>
                    <a:pt x="2059" y="428"/>
                    <a:pt x="1260" y="94"/>
                  </a:cubicBezTo>
                  <a:cubicBezTo>
                    <a:pt x="1105" y="27"/>
                    <a:pt x="969" y="0"/>
                    <a:pt x="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2513350" y="3830525"/>
              <a:ext cx="45750" cy="23450"/>
            </a:xfrm>
            <a:custGeom>
              <a:avLst/>
              <a:gdLst/>
              <a:ahLst/>
              <a:cxnLst/>
              <a:rect l="l" t="t" r="r" b="b"/>
              <a:pathLst>
                <a:path w="1830" h="938" extrusionOk="0">
                  <a:moveTo>
                    <a:pt x="913" y="0"/>
                  </a:moveTo>
                  <a:cubicBezTo>
                    <a:pt x="783" y="0"/>
                    <a:pt x="656" y="21"/>
                    <a:pt x="542" y="74"/>
                  </a:cubicBezTo>
                  <a:cubicBezTo>
                    <a:pt x="33" y="313"/>
                    <a:pt x="0" y="873"/>
                    <a:pt x="0" y="918"/>
                  </a:cubicBezTo>
                  <a:lnTo>
                    <a:pt x="381" y="937"/>
                  </a:lnTo>
                  <a:lnTo>
                    <a:pt x="1508" y="693"/>
                  </a:lnTo>
                  <a:lnTo>
                    <a:pt x="1830" y="248"/>
                  </a:lnTo>
                  <a:cubicBezTo>
                    <a:pt x="1830" y="248"/>
                    <a:pt x="1361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2580425" y="3678100"/>
              <a:ext cx="46150" cy="55200"/>
            </a:xfrm>
            <a:custGeom>
              <a:avLst/>
              <a:gdLst/>
              <a:ahLst/>
              <a:cxnLst/>
              <a:rect l="l" t="t" r="r" b="b"/>
              <a:pathLst>
                <a:path w="1846" h="2208" extrusionOk="0">
                  <a:moveTo>
                    <a:pt x="216" y="0"/>
                  </a:moveTo>
                  <a:cubicBezTo>
                    <a:pt x="216" y="1"/>
                    <a:pt x="1" y="2207"/>
                    <a:pt x="751" y="2207"/>
                  </a:cubicBezTo>
                  <a:cubicBezTo>
                    <a:pt x="800" y="2207"/>
                    <a:pt x="854" y="2198"/>
                    <a:pt x="912" y="2178"/>
                  </a:cubicBezTo>
                  <a:cubicBezTo>
                    <a:pt x="1846" y="1843"/>
                    <a:pt x="216" y="1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2678075" y="3753300"/>
              <a:ext cx="43025" cy="41125"/>
            </a:xfrm>
            <a:custGeom>
              <a:avLst/>
              <a:gdLst/>
              <a:ahLst/>
              <a:cxnLst/>
              <a:rect l="l" t="t" r="r" b="b"/>
              <a:pathLst>
                <a:path w="1721" h="164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6" y="1644"/>
                    <a:pt x="859" y="1644"/>
                  </a:cubicBezTo>
                  <a:cubicBezTo>
                    <a:pt x="922" y="1644"/>
                    <a:pt x="988" y="1622"/>
                    <a:pt x="1057" y="1572"/>
                  </a:cubicBezTo>
                  <a:cubicBezTo>
                    <a:pt x="1721" y="10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2372775" y="3860875"/>
              <a:ext cx="693100" cy="721750"/>
            </a:xfrm>
            <a:custGeom>
              <a:avLst/>
              <a:gdLst/>
              <a:ahLst/>
              <a:cxnLst/>
              <a:rect l="l" t="t" r="r" b="b"/>
              <a:pathLst>
                <a:path w="27724" h="28870" extrusionOk="0">
                  <a:moveTo>
                    <a:pt x="15957" y="0"/>
                  </a:moveTo>
                  <a:cubicBezTo>
                    <a:pt x="14997" y="0"/>
                    <a:pt x="13839" y="79"/>
                    <a:pt x="12509" y="310"/>
                  </a:cubicBezTo>
                  <a:cubicBezTo>
                    <a:pt x="12509" y="310"/>
                    <a:pt x="11936" y="2506"/>
                    <a:pt x="9024" y="3073"/>
                  </a:cubicBezTo>
                  <a:cubicBezTo>
                    <a:pt x="8607" y="3155"/>
                    <a:pt x="8241" y="3190"/>
                    <a:pt x="7919" y="3190"/>
                  </a:cubicBezTo>
                  <a:cubicBezTo>
                    <a:pt x="5998" y="3190"/>
                    <a:pt x="5681" y="1933"/>
                    <a:pt x="5681" y="1933"/>
                  </a:cubicBezTo>
                  <a:cubicBezTo>
                    <a:pt x="5681" y="1933"/>
                    <a:pt x="2487" y="3028"/>
                    <a:pt x="1243" y="5128"/>
                  </a:cubicBezTo>
                  <a:cubicBezTo>
                    <a:pt x="0" y="7234"/>
                    <a:pt x="3871" y="16870"/>
                    <a:pt x="3871" y="16870"/>
                  </a:cubicBezTo>
                  <a:cubicBezTo>
                    <a:pt x="3871" y="16870"/>
                    <a:pt x="6255" y="23653"/>
                    <a:pt x="6545" y="24651"/>
                  </a:cubicBezTo>
                  <a:cubicBezTo>
                    <a:pt x="6802" y="25563"/>
                    <a:pt x="7887" y="28869"/>
                    <a:pt x="12942" y="28869"/>
                  </a:cubicBezTo>
                  <a:cubicBezTo>
                    <a:pt x="13455" y="28869"/>
                    <a:pt x="14010" y="28835"/>
                    <a:pt x="14609" y="28761"/>
                  </a:cubicBezTo>
                  <a:cubicBezTo>
                    <a:pt x="21102" y="27949"/>
                    <a:pt x="25617" y="24922"/>
                    <a:pt x="26667" y="23202"/>
                  </a:cubicBezTo>
                  <a:cubicBezTo>
                    <a:pt x="27724" y="21482"/>
                    <a:pt x="19144" y="355"/>
                    <a:pt x="19144" y="355"/>
                  </a:cubicBezTo>
                  <a:cubicBezTo>
                    <a:pt x="19144" y="355"/>
                    <a:pt x="17997" y="0"/>
                    <a:pt x="15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2454100" y="4124325"/>
              <a:ext cx="276025" cy="162100"/>
            </a:xfrm>
            <a:custGeom>
              <a:avLst/>
              <a:gdLst/>
              <a:ahLst/>
              <a:cxnLst/>
              <a:rect l="l" t="t" r="r" b="b"/>
              <a:pathLst>
                <a:path w="11041" h="6484" extrusionOk="0">
                  <a:moveTo>
                    <a:pt x="9830" y="0"/>
                  </a:moveTo>
                  <a:cubicBezTo>
                    <a:pt x="7679" y="958"/>
                    <a:pt x="1187" y="986"/>
                    <a:pt x="422" y="986"/>
                  </a:cubicBezTo>
                  <a:cubicBezTo>
                    <a:pt x="373" y="986"/>
                    <a:pt x="348" y="986"/>
                    <a:pt x="348" y="986"/>
                  </a:cubicBezTo>
                  <a:lnTo>
                    <a:pt x="0" y="6113"/>
                  </a:lnTo>
                  <a:cubicBezTo>
                    <a:pt x="922" y="6381"/>
                    <a:pt x="1865" y="6484"/>
                    <a:pt x="2767" y="6484"/>
                  </a:cubicBezTo>
                  <a:cubicBezTo>
                    <a:pt x="5287" y="6484"/>
                    <a:pt x="7477" y="5684"/>
                    <a:pt x="7923" y="5476"/>
                  </a:cubicBezTo>
                  <a:cubicBezTo>
                    <a:pt x="8528" y="5186"/>
                    <a:pt x="10660" y="5128"/>
                    <a:pt x="11040" y="5128"/>
                  </a:cubicBez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2490975" y="4302900"/>
              <a:ext cx="372475" cy="161375"/>
            </a:xfrm>
            <a:custGeom>
              <a:avLst/>
              <a:gdLst/>
              <a:ahLst/>
              <a:cxnLst/>
              <a:rect l="l" t="t" r="r" b="b"/>
              <a:pathLst>
                <a:path w="14899" h="6455" extrusionOk="0">
                  <a:moveTo>
                    <a:pt x="10983" y="1"/>
                  </a:moveTo>
                  <a:cubicBezTo>
                    <a:pt x="10983" y="1"/>
                    <a:pt x="7826" y="97"/>
                    <a:pt x="6970" y="716"/>
                  </a:cubicBezTo>
                  <a:cubicBezTo>
                    <a:pt x="6251" y="1240"/>
                    <a:pt x="3114" y="1623"/>
                    <a:pt x="1049" y="1623"/>
                  </a:cubicBezTo>
                  <a:cubicBezTo>
                    <a:pt x="651" y="1623"/>
                    <a:pt x="293" y="1609"/>
                    <a:pt x="0" y="1579"/>
                  </a:cubicBezTo>
                  <a:lnTo>
                    <a:pt x="0" y="3582"/>
                  </a:lnTo>
                  <a:lnTo>
                    <a:pt x="1288" y="6017"/>
                  </a:lnTo>
                  <a:cubicBezTo>
                    <a:pt x="1288" y="6017"/>
                    <a:pt x="2429" y="6454"/>
                    <a:pt x="4470" y="6454"/>
                  </a:cubicBezTo>
                  <a:cubicBezTo>
                    <a:pt x="5443" y="6454"/>
                    <a:pt x="6619" y="6355"/>
                    <a:pt x="7974" y="6062"/>
                  </a:cubicBezTo>
                  <a:cubicBezTo>
                    <a:pt x="12174" y="5154"/>
                    <a:pt x="14899" y="3537"/>
                    <a:pt x="14899" y="3537"/>
                  </a:cubicBezTo>
                  <a:lnTo>
                    <a:pt x="10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2183075" y="4073925"/>
              <a:ext cx="310325" cy="322075"/>
            </a:xfrm>
            <a:custGeom>
              <a:avLst/>
              <a:gdLst/>
              <a:ahLst/>
              <a:cxnLst/>
              <a:rect l="l" t="t" r="r" b="b"/>
              <a:pathLst>
                <a:path w="12413" h="12883" extrusionOk="0">
                  <a:moveTo>
                    <a:pt x="5108" y="0"/>
                  </a:moveTo>
                  <a:cubicBezTo>
                    <a:pt x="5108" y="0"/>
                    <a:pt x="2487" y="1192"/>
                    <a:pt x="1385" y="3292"/>
                  </a:cubicBezTo>
                  <a:cubicBezTo>
                    <a:pt x="290" y="5392"/>
                    <a:pt x="0" y="11021"/>
                    <a:pt x="3678" y="12458"/>
                  </a:cubicBezTo>
                  <a:cubicBezTo>
                    <a:pt x="4404" y="12740"/>
                    <a:pt x="5147" y="12883"/>
                    <a:pt x="5878" y="12883"/>
                  </a:cubicBezTo>
                  <a:cubicBezTo>
                    <a:pt x="8853" y="12883"/>
                    <a:pt x="11648" y="10522"/>
                    <a:pt x="12413" y="5585"/>
                  </a:cubicBezTo>
                  <a:lnTo>
                    <a:pt x="10029" y="85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2412550" y="3845950"/>
              <a:ext cx="85550" cy="57300"/>
            </a:xfrm>
            <a:custGeom>
              <a:avLst/>
              <a:gdLst/>
              <a:ahLst/>
              <a:cxnLst/>
              <a:rect l="l" t="t" r="r" b="b"/>
              <a:pathLst>
                <a:path w="3422" h="2292" extrusionOk="0">
                  <a:moveTo>
                    <a:pt x="3283" y="0"/>
                  </a:moveTo>
                  <a:cubicBezTo>
                    <a:pt x="3265" y="0"/>
                    <a:pt x="3246" y="5"/>
                    <a:pt x="3227" y="18"/>
                  </a:cubicBezTo>
                  <a:lnTo>
                    <a:pt x="77" y="2118"/>
                  </a:lnTo>
                  <a:cubicBezTo>
                    <a:pt x="0" y="2169"/>
                    <a:pt x="39" y="2291"/>
                    <a:pt x="129" y="2291"/>
                  </a:cubicBezTo>
                  <a:cubicBezTo>
                    <a:pt x="148" y="2291"/>
                    <a:pt x="168" y="2285"/>
                    <a:pt x="187" y="2279"/>
                  </a:cubicBezTo>
                  <a:lnTo>
                    <a:pt x="3337" y="179"/>
                  </a:lnTo>
                  <a:cubicBezTo>
                    <a:pt x="3422" y="120"/>
                    <a:pt x="3366" y="0"/>
                    <a:pt x="3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2472775" y="3865200"/>
              <a:ext cx="41275" cy="88125"/>
            </a:xfrm>
            <a:custGeom>
              <a:avLst/>
              <a:gdLst/>
              <a:ahLst/>
              <a:cxnLst/>
              <a:rect l="l" t="t" r="r" b="b"/>
              <a:pathLst>
                <a:path w="1651" h="3525" extrusionOk="0">
                  <a:moveTo>
                    <a:pt x="1536" y="1"/>
                  </a:moveTo>
                  <a:cubicBezTo>
                    <a:pt x="1505" y="1"/>
                    <a:pt x="1474" y="16"/>
                    <a:pt x="1456" y="53"/>
                  </a:cubicBezTo>
                  <a:lnTo>
                    <a:pt x="20" y="3389"/>
                  </a:lnTo>
                  <a:cubicBezTo>
                    <a:pt x="0" y="3441"/>
                    <a:pt x="26" y="3499"/>
                    <a:pt x="71" y="3518"/>
                  </a:cubicBezTo>
                  <a:cubicBezTo>
                    <a:pt x="84" y="3525"/>
                    <a:pt x="97" y="3525"/>
                    <a:pt x="110" y="3525"/>
                  </a:cubicBezTo>
                  <a:cubicBezTo>
                    <a:pt x="148" y="3525"/>
                    <a:pt x="181" y="3505"/>
                    <a:pt x="193" y="3473"/>
                  </a:cubicBezTo>
                  <a:lnTo>
                    <a:pt x="1630" y="124"/>
                  </a:lnTo>
                  <a:cubicBezTo>
                    <a:pt x="1651" y="53"/>
                    <a:pt x="1593" y="1"/>
                    <a:pt x="1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2531550" y="3869725"/>
              <a:ext cx="8550" cy="108725"/>
            </a:xfrm>
            <a:custGeom>
              <a:avLst/>
              <a:gdLst/>
              <a:ahLst/>
              <a:cxnLst/>
              <a:rect l="l" t="t" r="r" b="b"/>
              <a:pathLst>
                <a:path w="342" h="4349" extrusionOk="0">
                  <a:moveTo>
                    <a:pt x="245" y="1"/>
                  </a:moveTo>
                  <a:cubicBezTo>
                    <a:pt x="194" y="1"/>
                    <a:pt x="155" y="46"/>
                    <a:pt x="148" y="97"/>
                  </a:cubicBezTo>
                  <a:lnTo>
                    <a:pt x="7" y="4245"/>
                  </a:lnTo>
                  <a:cubicBezTo>
                    <a:pt x="0" y="4297"/>
                    <a:pt x="45" y="4342"/>
                    <a:pt x="97" y="4349"/>
                  </a:cubicBezTo>
                  <a:cubicBezTo>
                    <a:pt x="148" y="4349"/>
                    <a:pt x="194" y="4310"/>
                    <a:pt x="194" y="4252"/>
                  </a:cubicBezTo>
                  <a:lnTo>
                    <a:pt x="342" y="104"/>
                  </a:lnTo>
                  <a:cubicBezTo>
                    <a:pt x="342" y="46"/>
                    <a:pt x="297" y="7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2372125" y="3728975"/>
              <a:ext cx="50900" cy="58675"/>
            </a:xfrm>
            <a:custGeom>
              <a:avLst/>
              <a:gdLst/>
              <a:ahLst/>
              <a:cxnLst/>
              <a:rect l="l" t="t" r="r" b="b"/>
              <a:pathLst>
                <a:path w="2036" h="2347" extrusionOk="0">
                  <a:moveTo>
                    <a:pt x="2036" y="1"/>
                  </a:moveTo>
                  <a:cubicBezTo>
                    <a:pt x="2036" y="1"/>
                    <a:pt x="0" y="2069"/>
                    <a:pt x="986" y="2333"/>
                  </a:cubicBezTo>
                  <a:cubicBezTo>
                    <a:pt x="1019" y="2342"/>
                    <a:pt x="1051" y="2347"/>
                    <a:pt x="1083" y="2347"/>
                  </a:cubicBezTo>
                  <a:cubicBezTo>
                    <a:pt x="1794" y="2347"/>
                    <a:pt x="2036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2388075" y="3794375"/>
              <a:ext cx="31050" cy="42525"/>
            </a:xfrm>
            <a:custGeom>
              <a:avLst/>
              <a:gdLst/>
              <a:ahLst/>
              <a:cxnLst/>
              <a:rect l="l" t="t" r="r" b="b"/>
              <a:pathLst>
                <a:path w="1242" h="1701" extrusionOk="0">
                  <a:moveTo>
                    <a:pt x="1005" y="0"/>
                  </a:moveTo>
                  <a:cubicBezTo>
                    <a:pt x="1005" y="0"/>
                    <a:pt x="0" y="1681"/>
                    <a:pt x="689" y="1701"/>
                  </a:cubicBezTo>
                  <a:cubicBezTo>
                    <a:pt x="691" y="1701"/>
                    <a:pt x="693" y="1701"/>
                    <a:pt x="696" y="1701"/>
                  </a:cubicBezTo>
                  <a:cubicBezTo>
                    <a:pt x="1241" y="1701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391925" y="3960975"/>
              <a:ext cx="117900" cy="116500"/>
            </a:xfrm>
            <a:custGeom>
              <a:avLst/>
              <a:gdLst/>
              <a:ahLst/>
              <a:cxnLst/>
              <a:rect l="l" t="t" r="r" b="b"/>
              <a:pathLst>
                <a:path w="4716" h="4660" extrusionOk="0">
                  <a:moveTo>
                    <a:pt x="1464" y="1"/>
                  </a:moveTo>
                  <a:cubicBezTo>
                    <a:pt x="1312" y="1"/>
                    <a:pt x="1162" y="43"/>
                    <a:pt x="1018" y="138"/>
                  </a:cubicBezTo>
                  <a:cubicBezTo>
                    <a:pt x="1" y="808"/>
                    <a:pt x="258" y="1600"/>
                    <a:pt x="258" y="1600"/>
                  </a:cubicBezTo>
                  <a:lnTo>
                    <a:pt x="2358" y="4087"/>
                  </a:lnTo>
                  <a:lnTo>
                    <a:pt x="4709" y="4660"/>
                  </a:lnTo>
                  <a:cubicBezTo>
                    <a:pt x="4716" y="3874"/>
                    <a:pt x="4484" y="3108"/>
                    <a:pt x="4046" y="2463"/>
                  </a:cubicBezTo>
                  <a:cubicBezTo>
                    <a:pt x="3415" y="1562"/>
                    <a:pt x="2386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2309150" y="3946875"/>
              <a:ext cx="265750" cy="280600"/>
            </a:xfrm>
            <a:custGeom>
              <a:avLst/>
              <a:gdLst/>
              <a:ahLst/>
              <a:cxnLst/>
              <a:rect l="l" t="t" r="r" b="b"/>
              <a:pathLst>
                <a:path w="10630" h="11224" extrusionOk="0">
                  <a:moveTo>
                    <a:pt x="1879" y="0"/>
                  </a:moveTo>
                  <a:cubicBezTo>
                    <a:pt x="1236" y="0"/>
                    <a:pt x="563" y="320"/>
                    <a:pt x="316" y="734"/>
                  </a:cubicBezTo>
                  <a:cubicBezTo>
                    <a:pt x="1" y="1275"/>
                    <a:pt x="574" y="2705"/>
                    <a:pt x="671" y="3150"/>
                  </a:cubicBezTo>
                  <a:cubicBezTo>
                    <a:pt x="761" y="3594"/>
                    <a:pt x="2803" y="7607"/>
                    <a:pt x="2835" y="7704"/>
                  </a:cubicBezTo>
                  <a:cubicBezTo>
                    <a:pt x="2867" y="7800"/>
                    <a:pt x="5412" y="10061"/>
                    <a:pt x="5412" y="10061"/>
                  </a:cubicBezTo>
                  <a:cubicBezTo>
                    <a:pt x="5412" y="10061"/>
                    <a:pt x="6365" y="11105"/>
                    <a:pt x="6719" y="11202"/>
                  </a:cubicBezTo>
                  <a:cubicBezTo>
                    <a:pt x="6769" y="11216"/>
                    <a:pt x="6827" y="11224"/>
                    <a:pt x="6888" y="11224"/>
                  </a:cubicBezTo>
                  <a:cubicBezTo>
                    <a:pt x="7254" y="11224"/>
                    <a:pt x="7768" y="10968"/>
                    <a:pt x="7801" y="10538"/>
                  </a:cubicBezTo>
                  <a:cubicBezTo>
                    <a:pt x="7834" y="10029"/>
                    <a:pt x="7866" y="9739"/>
                    <a:pt x="8123" y="9739"/>
                  </a:cubicBezTo>
                  <a:cubicBezTo>
                    <a:pt x="8319" y="9739"/>
                    <a:pt x="8623" y="10144"/>
                    <a:pt x="9020" y="10144"/>
                  </a:cubicBezTo>
                  <a:cubicBezTo>
                    <a:pt x="9145" y="10144"/>
                    <a:pt x="9281" y="10104"/>
                    <a:pt x="9425" y="9997"/>
                  </a:cubicBezTo>
                  <a:cubicBezTo>
                    <a:pt x="10030" y="9553"/>
                    <a:pt x="10062" y="9359"/>
                    <a:pt x="9998" y="9166"/>
                  </a:cubicBezTo>
                  <a:cubicBezTo>
                    <a:pt x="9933" y="8979"/>
                    <a:pt x="9676" y="8625"/>
                    <a:pt x="9676" y="8625"/>
                  </a:cubicBezTo>
                  <a:cubicBezTo>
                    <a:pt x="9676" y="8625"/>
                    <a:pt x="10629" y="7994"/>
                    <a:pt x="10152" y="7324"/>
                  </a:cubicBezTo>
                  <a:cubicBezTo>
                    <a:pt x="9676" y="6654"/>
                    <a:pt x="8439" y="4870"/>
                    <a:pt x="7254" y="4271"/>
                  </a:cubicBezTo>
                  <a:cubicBezTo>
                    <a:pt x="6075" y="3665"/>
                    <a:pt x="4677" y="3279"/>
                    <a:pt x="4040" y="2390"/>
                  </a:cubicBezTo>
                  <a:cubicBezTo>
                    <a:pt x="3402" y="1501"/>
                    <a:pt x="3215" y="387"/>
                    <a:pt x="2449" y="97"/>
                  </a:cubicBezTo>
                  <a:cubicBezTo>
                    <a:pt x="2270" y="30"/>
                    <a:pt x="2076" y="0"/>
                    <a:pt x="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97400" y="4019825"/>
              <a:ext cx="156725" cy="197425"/>
            </a:xfrm>
            <a:custGeom>
              <a:avLst/>
              <a:gdLst/>
              <a:ahLst/>
              <a:cxnLst/>
              <a:rect l="l" t="t" r="r" b="b"/>
              <a:pathLst>
                <a:path w="6269" h="7897" extrusionOk="0">
                  <a:moveTo>
                    <a:pt x="919" y="0"/>
                  </a:moveTo>
                  <a:cubicBezTo>
                    <a:pt x="772" y="0"/>
                    <a:pt x="562" y="107"/>
                    <a:pt x="445" y="651"/>
                  </a:cubicBezTo>
                  <a:cubicBezTo>
                    <a:pt x="252" y="1539"/>
                    <a:pt x="123" y="2461"/>
                    <a:pt x="381" y="3034"/>
                  </a:cubicBezTo>
                  <a:cubicBezTo>
                    <a:pt x="381" y="3034"/>
                    <a:pt x="1" y="4019"/>
                    <a:pt x="381" y="4850"/>
                  </a:cubicBezTo>
                  <a:cubicBezTo>
                    <a:pt x="600" y="5333"/>
                    <a:pt x="1018" y="5707"/>
                    <a:pt x="1527" y="5868"/>
                  </a:cubicBezTo>
                  <a:cubicBezTo>
                    <a:pt x="1527" y="5868"/>
                    <a:pt x="1907" y="6667"/>
                    <a:pt x="2262" y="7143"/>
                  </a:cubicBezTo>
                  <a:cubicBezTo>
                    <a:pt x="2563" y="7556"/>
                    <a:pt x="3202" y="7897"/>
                    <a:pt x="4009" y="7897"/>
                  </a:cubicBezTo>
                  <a:cubicBezTo>
                    <a:pt x="4133" y="7897"/>
                    <a:pt x="4262" y="7889"/>
                    <a:pt x="4394" y="7871"/>
                  </a:cubicBezTo>
                  <a:cubicBezTo>
                    <a:pt x="5379" y="7742"/>
                    <a:pt x="6268" y="7427"/>
                    <a:pt x="6204" y="6757"/>
                  </a:cubicBezTo>
                  <a:cubicBezTo>
                    <a:pt x="6139" y="6093"/>
                    <a:pt x="5630" y="5675"/>
                    <a:pt x="5218" y="5675"/>
                  </a:cubicBezTo>
                  <a:cubicBezTo>
                    <a:pt x="5218" y="5675"/>
                    <a:pt x="5598" y="5166"/>
                    <a:pt x="5315" y="4593"/>
                  </a:cubicBezTo>
                  <a:cubicBezTo>
                    <a:pt x="5025" y="4019"/>
                    <a:pt x="4613" y="3833"/>
                    <a:pt x="4613" y="3833"/>
                  </a:cubicBezTo>
                  <a:cubicBezTo>
                    <a:pt x="4613" y="3833"/>
                    <a:pt x="5031" y="3066"/>
                    <a:pt x="4490" y="2493"/>
                  </a:cubicBezTo>
                  <a:cubicBezTo>
                    <a:pt x="3949" y="1926"/>
                    <a:pt x="1785" y="998"/>
                    <a:pt x="1083" y="45"/>
                  </a:cubicBezTo>
                  <a:cubicBezTo>
                    <a:pt x="1083" y="45"/>
                    <a:pt x="1014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709325" y="3869725"/>
              <a:ext cx="463150" cy="596575"/>
            </a:xfrm>
            <a:custGeom>
              <a:avLst/>
              <a:gdLst/>
              <a:ahLst/>
              <a:cxnLst/>
              <a:rect l="l" t="t" r="r" b="b"/>
              <a:pathLst>
                <a:path w="18526" h="23863" extrusionOk="0">
                  <a:moveTo>
                    <a:pt x="5682" y="1"/>
                  </a:moveTo>
                  <a:lnTo>
                    <a:pt x="5347" y="11505"/>
                  </a:lnTo>
                  <a:lnTo>
                    <a:pt x="1" y="15131"/>
                  </a:lnTo>
                  <a:cubicBezTo>
                    <a:pt x="1" y="15131"/>
                    <a:pt x="3928" y="23862"/>
                    <a:pt x="9978" y="23862"/>
                  </a:cubicBezTo>
                  <a:cubicBezTo>
                    <a:pt x="10534" y="23862"/>
                    <a:pt x="11108" y="23788"/>
                    <a:pt x="11698" y="23627"/>
                  </a:cubicBezTo>
                  <a:cubicBezTo>
                    <a:pt x="12233" y="23486"/>
                    <a:pt x="12754" y="23305"/>
                    <a:pt x="13263" y="23086"/>
                  </a:cubicBezTo>
                  <a:cubicBezTo>
                    <a:pt x="18526" y="20780"/>
                    <a:pt x="17495" y="15634"/>
                    <a:pt x="16664" y="12651"/>
                  </a:cubicBezTo>
                  <a:cubicBezTo>
                    <a:pt x="15756" y="9405"/>
                    <a:pt x="11408" y="1199"/>
                    <a:pt x="5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706300" y="4245600"/>
              <a:ext cx="338125" cy="223025"/>
            </a:xfrm>
            <a:custGeom>
              <a:avLst/>
              <a:gdLst/>
              <a:ahLst/>
              <a:cxnLst/>
              <a:rect l="l" t="t" r="r" b="b"/>
              <a:pathLst>
                <a:path w="13525" h="8921" extrusionOk="0">
                  <a:moveTo>
                    <a:pt x="124" y="0"/>
                  </a:moveTo>
                  <a:cubicBezTo>
                    <a:pt x="61" y="0"/>
                    <a:pt x="0" y="59"/>
                    <a:pt x="38" y="135"/>
                  </a:cubicBezTo>
                  <a:cubicBezTo>
                    <a:pt x="76" y="232"/>
                    <a:pt x="4064" y="8921"/>
                    <a:pt x="10118" y="8921"/>
                  </a:cubicBezTo>
                  <a:cubicBezTo>
                    <a:pt x="10698" y="8921"/>
                    <a:pt x="11278" y="8837"/>
                    <a:pt x="11845" y="8683"/>
                  </a:cubicBezTo>
                  <a:cubicBezTo>
                    <a:pt x="12379" y="8541"/>
                    <a:pt x="12908" y="8354"/>
                    <a:pt x="13423" y="8135"/>
                  </a:cubicBezTo>
                  <a:cubicBezTo>
                    <a:pt x="13524" y="8090"/>
                    <a:pt x="13478" y="7952"/>
                    <a:pt x="13387" y="7952"/>
                  </a:cubicBezTo>
                  <a:cubicBezTo>
                    <a:pt x="13374" y="7952"/>
                    <a:pt x="13360" y="7955"/>
                    <a:pt x="13346" y="7961"/>
                  </a:cubicBezTo>
                  <a:cubicBezTo>
                    <a:pt x="12843" y="8180"/>
                    <a:pt x="12321" y="8361"/>
                    <a:pt x="11793" y="8502"/>
                  </a:cubicBezTo>
                  <a:cubicBezTo>
                    <a:pt x="11220" y="8658"/>
                    <a:pt x="10662" y="8729"/>
                    <a:pt x="10121" y="8729"/>
                  </a:cubicBezTo>
                  <a:cubicBezTo>
                    <a:pt x="4184" y="8729"/>
                    <a:pt x="253" y="152"/>
                    <a:pt x="212" y="58"/>
                  </a:cubicBezTo>
                  <a:cubicBezTo>
                    <a:pt x="192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839750" y="4153700"/>
              <a:ext cx="154625" cy="46825"/>
            </a:xfrm>
            <a:custGeom>
              <a:avLst/>
              <a:gdLst/>
              <a:ahLst/>
              <a:cxnLst/>
              <a:rect l="l" t="t" r="r" b="b"/>
              <a:pathLst>
                <a:path w="6185" h="1873" extrusionOk="0">
                  <a:moveTo>
                    <a:pt x="622" y="1"/>
                  </a:moveTo>
                  <a:cubicBezTo>
                    <a:pt x="448" y="1"/>
                    <a:pt x="274" y="19"/>
                    <a:pt x="104" y="56"/>
                  </a:cubicBezTo>
                  <a:cubicBezTo>
                    <a:pt x="1" y="92"/>
                    <a:pt x="35" y="244"/>
                    <a:pt x="137" y="244"/>
                  </a:cubicBezTo>
                  <a:cubicBezTo>
                    <a:pt x="143" y="244"/>
                    <a:pt x="149" y="244"/>
                    <a:pt x="156" y="242"/>
                  </a:cubicBezTo>
                  <a:cubicBezTo>
                    <a:pt x="314" y="209"/>
                    <a:pt x="476" y="192"/>
                    <a:pt x="639" y="192"/>
                  </a:cubicBezTo>
                  <a:cubicBezTo>
                    <a:pt x="755" y="192"/>
                    <a:pt x="871" y="201"/>
                    <a:pt x="987" y="217"/>
                  </a:cubicBezTo>
                  <a:cubicBezTo>
                    <a:pt x="1347" y="262"/>
                    <a:pt x="1708" y="333"/>
                    <a:pt x="2062" y="423"/>
                  </a:cubicBezTo>
                  <a:cubicBezTo>
                    <a:pt x="3853" y="874"/>
                    <a:pt x="5991" y="1846"/>
                    <a:pt x="6011" y="1859"/>
                  </a:cubicBezTo>
                  <a:cubicBezTo>
                    <a:pt x="6024" y="1859"/>
                    <a:pt x="6037" y="1866"/>
                    <a:pt x="6049" y="1866"/>
                  </a:cubicBezTo>
                  <a:lnTo>
                    <a:pt x="6049" y="1872"/>
                  </a:lnTo>
                  <a:cubicBezTo>
                    <a:pt x="6152" y="1872"/>
                    <a:pt x="6185" y="1730"/>
                    <a:pt x="6088" y="1685"/>
                  </a:cubicBezTo>
                  <a:cubicBezTo>
                    <a:pt x="6069" y="1672"/>
                    <a:pt x="3911" y="693"/>
                    <a:pt x="2114" y="236"/>
                  </a:cubicBezTo>
                  <a:cubicBezTo>
                    <a:pt x="1747" y="139"/>
                    <a:pt x="1379" y="75"/>
                    <a:pt x="1006" y="30"/>
                  </a:cubicBezTo>
                  <a:cubicBezTo>
                    <a:pt x="880" y="11"/>
                    <a:pt x="75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598161" y="4035635"/>
              <a:ext cx="251875" cy="219150"/>
            </a:xfrm>
            <a:custGeom>
              <a:avLst/>
              <a:gdLst/>
              <a:ahLst/>
              <a:cxnLst/>
              <a:rect l="l" t="t" r="r" b="b"/>
              <a:pathLst>
                <a:path w="10075" h="8766" extrusionOk="0">
                  <a:moveTo>
                    <a:pt x="7945" y="1"/>
                  </a:moveTo>
                  <a:cubicBezTo>
                    <a:pt x="7813" y="1"/>
                    <a:pt x="7678" y="44"/>
                    <a:pt x="7543" y="144"/>
                  </a:cubicBezTo>
                  <a:cubicBezTo>
                    <a:pt x="6828" y="666"/>
                    <a:pt x="7446" y="2102"/>
                    <a:pt x="7446" y="2102"/>
                  </a:cubicBezTo>
                  <a:cubicBezTo>
                    <a:pt x="7446" y="2102"/>
                    <a:pt x="6061" y="429"/>
                    <a:pt x="4576" y="429"/>
                  </a:cubicBezTo>
                  <a:cubicBezTo>
                    <a:pt x="4340" y="429"/>
                    <a:pt x="4101" y="471"/>
                    <a:pt x="3865" y="569"/>
                  </a:cubicBezTo>
                  <a:cubicBezTo>
                    <a:pt x="3865" y="569"/>
                    <a:pt x="3525" y="329"/>
                    <a:pt x="3117" y="329"/>
                  </a:cubicBezTo>
                  <a:cubicBezTo>
                    <a:pt x="2895" y="329"/>
                    <a:pt x="2653" y="400"/>
                    <a:pt x="2435" y="621"/>
                  </a:cubicBezTo>
                  <a:cubicBezTo>
                    <a:pt x="1817" y="1239"/>
                    <a:pt x="2242" y="1761"/>
                    <a:pt x="2242" y="1761"/>
                  </a:cubicBezTo>
                  <a:cubicBezTo>
                    <a:pt x="2242" y="1761"/>
                    <a:pt x="1942" y="1521"/>
                    <a:pt x="1575" y="1521"/>
                  </a:cubicBezTo>
                  <a:cubicBezTo>
                    <a:pt x="1376" y="1521"/>
                    <a:pt x="1156" y="1592"/>
                    <a:pt x="953" y="1812"/>
                  </a:cubicBezTo>
                  <a:cubicBezTo>
                    <a:pt x="387" y="2431"/>
                    <a:pt x="908" y="3339"/>
                    <a:pt x="1050" y="3577"/>
                  </a:cubicBezTo>
                  <a:cubicBezTo>
                    <a:pt x="1050" y="3577"/>
                    <a:pt x="916" y="3456"/>
                    <a:pt x="748" y="3456"/>
                  </a:cubicBezTo>
                  <a:cubicBezTo>
                    <a:pt x="599" y="3456"/>
                    <a:pt x="423" y="3552"/>
                    <a:pt x="290" y="3912"/>
                  </a:cubicBezTo>
                  <a:cubicBezTo>
                    <a:pt x="0" y="4679"/>
                    <a:pt x="1668" y="6682"/>
                    <a:pt x="2867" y="7449"/>
                  </a:cubicBezTo>
                  <a:cubicBezTo>
                    <a:pt x="2867" y="7449"/>
                    <a:pt x="4155" y="8447"/>
                    <a:pt x="4677" y="8685"/>
                  </a:cubicBezTo>
                  <a:cubicBezTo>
                    <a:pt x="4789" y="8738"/>
                    <a:pt x="4954" y="8765"/>
                    <a:pt x="5158" y="8765"/>
                  </a:cubicBezTo>
                  <a:cubicBezTo>
                    <a:pt x="5912" y="8765"/>
                    <a:pt x="7210" y="8386"/>
                    <a:pt x="8451" y="7449"/>
                  </a:cubicBezTo>
                  <a:cubicBezTo>
                    <a:pt x="10023" y="6251"/>
                    <a:pt x="10074" y="5252"/>
                    <a:pt x="10074" y="4679"/>
                  </a:cubicBezTo>
                  <a:cubicBezTo>
                    <a:pt x="10074" y="4106"/>
                    <a:pt x="9546" y="2102"/>
                    <a:pt x="9263" y="1387"/>
                  </a:cubicBezTo>
                  <a:cubicBezTo>
                    <a:pt x="9028" y="802"/>
                    <a:pt x="8513" y="1"/>
                    <a:pt x="7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311100" y="4099450"/>
              <a:ext cx="99325" cy="24100"/>
            </a:xfrm>
            <a:custGeom>
              <a:avLst/>
              <a:gdLst/>
              <a:ahLst/>
              <a:cxnLst/>
              <a:rect l="l" t="t" r="r" b="b"/>
              <a:pathLst>
                <a:path w="3973" h="964" extrusionOk="0">
                  <a:moveTo>
                    <a:pt x="82" y="1"/>
                  </a:moveTo>
                  <a:cubicBezTo>
                    <a:pt x="58" y="1"/>
                    <a:pt x="33" y="14"/>
                    <a:pt x="19" y="36"/>
                  </a:cubicBezTo>
                  <a:cubicBezTo>
                    <a:pt x="0" y="68"/>
                    <a:pt x="13" y="113"/>
                    <a:pt x="45" y="132"/>
                  </a:cubicBezTo>
                  <a:cubicBezTo>
                    <a:pt x="116" y="177"/>
                    <a:pt x="1449" y="963"/>
                    <a:pt x="2834" y="963"/>
                  </a:cubicBezTo>
                  <a:cubicBezTo>
                    <a:pt x="3195" y="963"/>
                    <a:pt x="3556" y="905"/>
                    <a:pt x="3897" y="776"/>
                  </a:cubicBezTo>
                  <a:cubicBezTo>
                    <a:pt x="3972" y="748"/>
                    <a:pt x="3939" y="636"/>
                    <a:pt x="3871" y="636"/>
                  </a:cubicBezTo>
                  <a:cubicBezTo>
                    <a:pt x="3863" y="636"/>
                    <a:pt x="3854" y="638"/>
                    <a:pt x="3846" y="641"/>
                  </a:cubicBezTo>
                  <a:cubicBezTo>
                    <a:pt x="3525" y="765"/>
                    <a:pt x="3185" y="814"/>
                    <a:pt x="2845" y="814"/>
                  </a:cubicBezTo>
                  <a:cubicBezTo>
                    <a:pt x="1485" y="814"/>
                    <a:pt x="137" y="20"/>
                    <a:pt x="116" y="10"/>
                  </a:cubicBezTo>
                  <a:cubicBezTo>
                    <a:pt x="106" y="4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336775" y="4161550"/>
              <a:ext cx="89575" cy="11275"/>
            </a:xfrm>
            <a:custGeom>
              <a:avLst/>
              <a:gdLst/>
              <a:ahLst/>
              <a:cxnLst/>
              <a:rect l="l" t="t" r="r" b="b"/>
              <a:pathLst>
                <a:path w="3583" h="451" extrusionOk="0">
                  <a:moveTo>
                    <a:pt x="3477" y="0"/>
                  </a:moveTo>
                  <a:cubicBezTo>
                    <a:pt x="3469" y="0"/>
                    <a:pt x="3459" y="2"/>
                    <a:pt x="3450" y="6"/>
                  </a:cubicBezTo>
                  <a:cubicBezTo>
                    <a:pt x="2946" y="234"/>
                    <a:pt x="2333" y="304"/>
                    <a:pt x="1772" y="304"/>
                  </a:cubicBezTo>
                  <a:cubicBezTo>
                    <a:pt x="892" y="304"/>
                    <a:pt x="138" y="132"/>
                    <a:pt x="126" y="128"/>
                  </a:cubicBezTo>
                  <a:cubicBezTo>
                    <a:pt x="116" y="125"/>
                    <a:pt x="107" y="124"/>
                    <a:pt x="99" y="124"/>
                  </a:cubicBezTo>
                  <a:cubicBezTo>
                    <a:pt x="18" y="124"/>
                    <a:pt x="1" y="252"/>
                    <a:pt x="94" y="270"/>
                  </a:cubicBezTo>
                  <a:cubicBezTo>
                    <a:pt x="641" y="386"/>
                    <a:pt x="1202" y="450"/>
                    <a:pt x="1769" y="450"/>
                  </a:cubicBezTo>
                  <a:cubicBezTo>
                    <a:pt x="2342" y="450"/>
                    <a:pt x="2980" y="379"/>
                    <a:pt x="3508" y="135"/>
                  </a:cubicBezTo>
                  <a:cubicBezTo>
                    <a:pt x="3582" y="100"/>
                    <a:pt x="3545" y="0"/>
                    <a:pt x="3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617850" y="4123350"/>
              <a:ext cx="69750" cy="52525"/>
            </a:xfrm>
            <a:custGeom>
              <a:avLst/>
              <a:gdLst/>
              <a:ahLst/>
              <a:cxnLst/>
              <a:rect l="l" t="t" r="r" b="b"/>
              <a:pathLst>
                <a:path w="2790" h="2101" extrusionOk="0">
                  <a:moveTo>
                    <a:pt x="81" y="1"/>
                  </a:moveTo>
                  <a:cubicBezTo>
                    <a:pt x="64" y="1"/>
                    <a:pt x="46" y="7"/>
                    <a:pt x="33" y="20"/>
                  </a:cubicBezTo>
                  <a:cubicBezTo>
                    <a:pt x="1" y="52"/>
                    <a:pt x="1" y="97"/>
                    <a:pt x="33" y="123"/>
                  </a:cubicBezTo>
                  <a:cubicBezTo>
                    <a:pt x="838" y="928"/>
                    <a:pt x="2648" y="2075"/>
                    <a:pt x="2668" y="2088"/>
                  </a:cubicBezTo>
                  <a:cubicBezTo>
                    <a:pt x="2680" y="2094"/>
                    <a:pt x="2693" y="2101"/>
                    <a:pt x="2706" y="2101"/>
                  </a:cubicBezTo>
                  <a:cubicBezTo>
                    <a:pt x="2732" y="2101"/>
                    <a:pt x="2751" y="2088"/>
                    <a:pt x="2764" y="2068"/>
                  </a:cubicBezTo>
                  <a:cubicBezTo>
                    <a:pt x="2790" y="2036"/>
                    <a:pt x="2777" y="1991"/>
                    <a:pt x="2745" y="1972"/>
                  </a:cubicBezTo>
                  <a:cubicBezTo>
                    <a:pt x="2726" y="1952"/>
                    <a:pt x="928" y="819"/>
                    <a:pt x="130" y="20"/>
                  </a:cubicBezTo>
                  <a:cubicBezTo>
                    <a:pt x="117" y="7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656025" y="4081525"/>
              <a:ext cx="61850" cy="52650"/>
            </a:xfrm>
            <a:custGeom>
              <a:avLst/>
              <a:gdLst/>
              <a:ahLst/>
              <a:cxnLst/>
              <a:rect l="l" t="t" r="r" b="b"/>
              <a:pathLst>
                <a:path w="2474" h="2106" extrusionOk="0">
                  <a:moveTo>
                    <a:pt x="81" y="1"/>
                  </a:moveTo>
                  <a:cubicBezTo>
                    <a:pt x="63" y="1"/>
                    <a:pt x="46" y="9"/>
                    <a:pt x="33" y="25"/>
                  </a:cubicBezTo>
                  <a:cubicBezTo>
                    <a:pt x="0" y="51"/>
                    <a:pt x="0" y="96"/>
                    <a:pt x="33" y="128"/>
                  </a:cubicBezTo>
                  <a:cubicBezTo>
                    <a:pt x="91" y="192"/>
                    <a:pt x="1579" y="1712"/>
                    <a:pt x="2339" y="2099"/>
                  </a:cubicBezTo>
                  <a:cubicBezTo>
                    <a:pt x="2352" y="2099"/>
                    <a:pt x="2364" y="2105"/>
                    <a:pt x="2371" y="2105"/>
                  </a:cubicBezTo>
                  <a:lnTo>
                    <a:pt x="2371" y="2099"/>
                  </a:lnTo>
                  <a:cubicBezTo>
                    <a:pt x="2448" y="2099"/>
                    <a:pt x="2474" y="2002"/>
                    <a:pt x="2403" y="1964"/>
                  </a:cubicBezTo>
                  <a:cubicBezTo>
                    <a:pt x="1662" y="1596"/>
                    <a:pt x="149" y="38"/>
                    <a:pt x="129" y="25"/>
                  </a:cubicBezTo>
                  <a:cubicBezTo>
                    <a:pt x="116" y="9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687100" y="4043375"/>
              <a:ext cx="67600" cy="58600"/>
            </a:xfrm>
            <a:custGeom>
              <a:avLst/>
              <a:gdLst/>
              <a:ahLst/>
              <a:cxnLst/>
              <a:rect l="l" t="t" r="r" b="b"/>
              <a:pathLst>
                <a:path w="2704" h="2344" extrusionOk="0">
                  <a:moveTo>
                    <a:pt x="76" y="0"/>
                  </a:moveTo>
                  <a:cubicBezTo>
                    <a:pt x="57" y="0"/>
                    <a:pt x="39" y="8"/>
                    <a:pt x="26" y="24"/>
                  </a:cubicBezTo>
                  <a:cubicBezTo>
                    <a:pt x="1" y="50"/>
                    <a:pt x="1" y="95"/>
                    <a:pt x="26" y="121"/>
                  </a:cubicBezTo>
                  <a:cubicBezTo>
                    <a:pt x="97" y="198"/>
                    <a:pt x="1856" y="1995"/>
                    <a:pt x="2577" y="2337"/>
                  </a:cubicBezTo>
                  <a:cubicBezTo>
                    <a:pt x="2584" y="2337"/>
                    <a:pt x="2597" y="2343"/>
                    <a:pt x="2609" y="2343"/>
                  </a:cubicBezTo>
                  <a:lnTo>
                    <a:pt x="2603" y="2337"/>
                  </a:lnTo>
                  <a:lnTo>
                    <a:pt x="2603" y="2337"/>
                  </a:lnTo>
                  <a:cubicBezTo>
                    <a:pt x="2605" y="2337"/>
                    <a:pt x="2607" y="2337"/>
                    <a:pt x="2609" y="2337"/>
                  </a:cubicBezTo>
                  <a:cubicBezTo>
                    <a:pt x="2682" y="2337"/>
                    <a:pt x="2704" y="2233"/>
                    <a:pt x="2635" y="2201"/>
                  </a:cubicBezTo>
                  <a:cubicBezTo>
                    <a:pt x="1939" y="1873"/>
                    <a:pt x="142" y="43"/>
                    <a:pt x="129" y="24"/>
                  </a:cubicBezTo>
                  <a:cubicBezTo>
                    <a:pt x="113" y="8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2468100" y="3448275"/>
              <a:ext cx="105325" cy="96400"/>
            </a:xfrm>
            <a:custGeom>
              <a:avLst/>
              <a:gdLst/>
              <a:ahLst/>
              <a:cxnLst/>
              <a:rect l="l" t="t" r="r" b="b"/>
              <a:pathLst>
                <a:path w="4213" h="3856" extrusionOk="0">
                  <a:moveTo>
                    <a:pt x="2110" y="0"/>
                  </a:moveTo>
                  <a:cubicBezTo>
                    <a:pt x="1828" y="0"/>
                    <a:pt x="1546" y="192"/>
                    <a:pt x="1669" y="575"/>
                  </a:cubicBezTo>
                  <a:cubicBezTo>
                    <a:pt x="1596" y="348"/>
                    <a:pt x="1447" y="259"/>
                    <a:pt x="1291" y="259"/>
                  </a:cubicBezTo>
                  <a:cubicBezTo>
                    <a:pt x="919" y="259"/>
                    <a:pt x="502" y="759"/>
                    <a:pt x="960" y="1090"/>
                  </a:cubicBezTo>
                  <a:cubicBezTo>
                    <a:pt x="861" y="1019"/>
                    <a:pt x="767" y="988"/>
                    <a:pt x="682" y="988"/>
                  </a:cubicBezTo>
                  <a:cubicBezTo>
                    <a:pt x="208" y="988"/>
                    <a:pt x="6" y="1928"/>
                    <a:pt x="683" y="1928"/>
                  </a:cubicBezTo>
                  <a:cubicBezTo>
                    <a:pt x="1" y="1928"/>
                    <a:pt x="207" y="2867"/>
                    <a:pt x="682" y="2867"/>
                  </a:cubicBezTo>
                  <a:cubicBezTo>
                    <a:pt x="767" y="2867"/>
                    <a:pt x="861" y="2837"/>
                    <a:pt x="960" y="2765"/>
                  </a:cubicBezTo>
                  <a:lnTo>
                    <a:pt x="960" y="2765"/>
                  </a:lnTo>
                  <a:cubicBezTo>
                    <a:pt x="502" y="3096"/>
                    <a:pt x="919" y="3596"/>
                    <a:pt x="1291" y="3596"/>
                  </a:cubicBezTo>
                  <a:cubicBezTo>
                    <a:pt x="1447" y="3596"/>
                    <a:pt x="1596" y="3507"/>
                    <a:pt x="1669" y="3280"/>
                  </a:cubicBezTo>
                  <a:lnTo>
                    <a:pt x="1669" y="3280"/>
                  </a:lnTo>
                  <a:cubicBezTo>
                    <a:pt x="1546" y="3664"/>
                    <a:pt x="1828" y="3855"/>
                    <a:pt x="2110" y="3855"/>
                  </a:cubicBezTo>
                  <a:cubicBezTo>
                    <a:pt x="2392" y="3855"/>
                    <a:pt x="2674" y="3664"/>
                    <a:pt x="2551" y="3280"/>
                  </a:cubicBezTo>
                  <a:lnTo>
                    <a:pt x="2551" y="3280"/>
                  </a:lnTo>
                  <a:cubicBezTo>
                    <a:pt x="2624" y="3507"/>
                    <a:pt x="2773" y="3596"/>
                    <a:pt x="2929" y="3596"/>
                  </a:cubicBezTo>
                  <a:cubicBezTo>
                    <a:pt x="3301" y="3596"/>
                    <a:pt x="3718" y="3096"/>
                    <a:pt x="3260" y="2765"/>
                  </a:cubicBezTo>
                  <a:lnTo>
                    <a:pt x="3260" y="2765"/>
                  </a:lnTo>
                  <a:cubicBezTo>
                    <a:pt x="3359" y="2837"/>
                    <a:pt x="3453" y="2867"/>
                    <a:pt x="3538" y="2867"/>
                  </a:cubicBezTo>
                  <a:cubicBezTo>
                    <a:pt x="4011" y="2867"/>
                    <a:pt x="4213" y="1928"/>
                    <a:pt x="3530" y="1928"/>
                  </a:cubicBezTo>
                  <a:cubicBezTo>
                    <a:pt x="4213" y="1928"/>
                    <a:pt x="4011" y="988"/>
                    <a:pt x="3538" y="988"/>
                  </a:cubicBezTo>
                  <a:cubicBezTo>
                    <a:pt x="3453" y="988"/>
                    <a:pt x="3359" y="1019"/>
                    <a:pt x="3260" y="1090"/>
                  </a:cubicBezTo>
                  <a:cubicBezTo>
                    <a:pt x="3718" y="759"/>
                    <a:pt x="3301" y="259"/>
                    <a:pt x="2929" y="259"/>
                  </a:cubicBezTo>
                  <a:cubicBezTo>
                    <a:pt x="2773" y="259"/>
                    <a:pt x="2624" y="348"/>
                    <a:pt x="2551" y="575"/>
                  </a:cubicBezTo>
                  <a:cubicBezTo>
                    <a:pt x="2674" y="192"/>
                    <a:pt x="2392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3"/>
          <p:cNvSpPr/>
          <p:nvPr/>
        </p:nvSpPr>
        <p:spPr>
          <a:xfrm>
            <a:off x="5986451" y="1089250"/>
            <a:ext cx="12171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3"/>
          <p:cNvSpPr txBox="1">
            <a:spLocks noGrp="1"/>
          </p:cNvSpPr>
          <p:nvPr>
            <p:ph type="title"/>
          </p:nvPr>
        </p:nvSpPr>
        <p:spPr>
          <a:xfrm>
            <a:off x="3078225" y="346050"/>
            <a:ext cx="2987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</a:t>
            </a:r>
            <a:endParaRPr/>
          </a:p>
        </p:txBody>
      </p:sp>
      <p:sp>
        <p:nvSpPr>
          <p:cNvPr id="864" name="Google Shape;864;p43"/>
          <p:cNvSpPr txBox="1"/>
          <p:nvPr/>
        </p:nvSpPr>
        <p:spPr>
          <a:xfrm>
            <a:off x="5664850" y="1213124"/>
            <a:ext cx="18813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Evolution</a:t>
            </a:r>
            <a:endParaRPr sz="180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5" name="Google Shape;865;p43"/>
          <p:cNvSpPr/>
          <p:nvPr/>
        </p:nvSpPr>
        <p:spPr>
          <a:xfrm>
            <a:off x="1946826" y="1089250"/>
            <a:ext cx="1438800" cy="390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3"/>
          <p:cNvSpPr txBox="1"/>
          <p:nvPr/>
        </p:nvSpPr>
        <p:spPr>
          <a:xfrm>
            <a:off x="2039050" y="1164025"/>
            <a:ext cx="12543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Factors</a:t>
            </a:r>
            <a:endParaRPr sz="1800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67" name="Google Shape;867;p43"/>
          <p:cNvSpPr/>
          <p:nvPr/>
        </p:nvSpPr>
        <p:spPr>
          <a:xfrm>
            <a:off x="13310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3"/>
          <p:cNvSpPr/>
          <p:nvPr/>
        </p:nvSpPr>
        <p:spPr>
          <a:xfrm>
            <a:off x="3026413" y="1743000"/>
            <a:ext cx="1023900" cy="10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3"/>
          <p:cNvSpPr/>
          <p:nvPr/>
        </p:nvSpPr>
        <p:spPr>
          <a:xfrm>
            <a:off x="1331013" y="1743000"/>
            <a:ext cx="1023900" cy="1023900"/>
          </a:xfrm>
          <a:prstGeom prst="pie">
            <a:avLst>
              <a:gd name="adj1" fmla="val 19091199"/>
              <a:gd name="adj2" fmla="val 1620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3"/>
          <p:cNvSpPr/>
          <p:nvPr/>
        </p:nvSpPr>
        <p:spPr>
          <a:xfrm>
            <a:off x="3026413" y="1743000"/>
            <a:ext cx="1023900" cy="1023900"/>
          </a:xfrm>
          <a:prstGeom prst="pie">
            <a:avLst>
              <a:gd name="adj1" fmla="val 7873488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3"/>
          <p:cNvSpPr txBox="1"/>
          <p:nvPr/>
        </p:nvSpPr>
        <p:spPr>
          <a:xfrm>
            <a:off x="1215813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0-12 y/o</a:t>
            </a:r>
            <a:endParaRPr sz="180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2" name="Google Shape;872;p43"/>
          <p:cNvSpPr txBox="1"/>
          <p:nvPr/>
        </p:nvSpPr>
        <p:spPr>
          <a:xfrm>
            <a:off x="2862288" y="2849325"/>
            <a:ext cx="1254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60+ y/o</a:t>
            </a:r>
            <a:endParaRPr sz="180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4" name="Google Shape;874;p43"/>
          <p:cNvSpPr/>
          <p:nvPr/>
        </p:nvSpPr>
        <p:spPr>
          <a:xfrm>
            <a:off x="1412117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3"/>
          <p:cNvSpPr/>
          <p:nvPr/>
        </p:nvSpPr>
        <p:spPr>
          <a:xfrm>
            <a:off x="3232511" y="3478075"/>
            <a:ext cx="624000" cy="44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3"/>
          <p:cNvSpPr txBox="1"/>
          <p:nvPr/>
        </p:nvSpPr>
        <p:spPr>
          <a:xfrm>
            <a:off x="1010062" y="4165025"/>
            <a:ext cx="152601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Number of Medical and paramedical staff</a:t>
            </a: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78" name="Google Shape;878;p43"/>
          <p:cNvSpPr txBox="1"/>
          <p:nvPr/>
        </p:nvSpPr>
        <p:spPr>
          <a:xfrm>
            <a:off x="2883842" y="4017486"/>
            <a:ext cx="141069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Available medical facilities</a:t>
            </a:r>
            <a:endParaRPr sz="1800" dirty="0">
              <a:solidFill>
                <a:schemeClr val="lt2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885" name="Google Shape;885;p43"/>
          <p:cNvGrpSpPr/>
          <p:nvPr/>
        </p:nvGrpSpPr>
        <p:grpSpPr>
          <a:xfrm>
            <a:off x="3363566" y="3534552"/>
            <a:ext cx="362163" cy="335884"/>
            <a:chOff x="3682218" y="3534552"/>
            <a:chExt cx="362163" cy="335884"/>
          </a:xfrm>
        </p:grpSpPr>
        <p:sp>
          <p:nvSpPr>
            <p:cNvPr id="886" name="Google Shape;886;p43"/>
            <p:cNvSpPr/>
            <p:nvPr/>
          </p:nvSpPr>
          <p:spPr>
            <a:xfrm>
              <a:off x="3682218" y="3625335"/>
              <a:ext cx="202945" cy="244891"/>
            </a:xfrm>
            <a:custGeom>
              <a:avLst/>
              <a:gdLst/>
              <a:ahLst/>
              <a:cxnLst/>
              <a:rect l="l" t="t" r="r" b="b"/>
              <a:pathLst>
                <a:path w="7746" h="9347" extrusionOk="0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3727910" y="3603485"/>
              <a:ext cx="111298" cy="22139"/>
            </a:xfrm>
            <a:custGeom>
              <a:avLst/>
              <a:gdLst/>
              <a:ahLst/>
              <a:cxnLst/>
              <a:rect l="l" t="t" r="r" b="b"/>
              <a:pathLst>
                <a:path w="4248" h="845" extrusionOk="0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3704802" y="3540709"/>
              <a:ext cx="157514" cy="62801"/>
            </a:xfrm>
            <a:custGeom>
              <a:avLst/>
              <a:gdLst/>
              <a:ahLst/>
              <a:cxnLst/>
              <a:rect l="l" t="t" r="r" b="b"/>
              <a:pathLst>
                <a:path w="6012" h="2397" extrusionOk="0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3702051" y="3686853"/>
              <a:ext cx="142685" cy="122223"/>
            </a:xfrm>
            <a:custGeom>
              <a:avLst/>
              <a:gdLst/>
              <a:ahLst/>
              <a:cxnLst/>
              <a:rect l="l" t="t" r="r" b="b"/>
              <a:pathLst>
                <a:path w="5446" h="4665" extrusionOk="0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3834649" y="3724529"/>
              <a:ext cx="170562" cy="145908"/>
            </a:xfrm>
            <a:custGeom>
              <a:avLst/>
              <a:gdLst/>
              <a:ahLst/>
              <a:cxnLst/>
              <a:rect l="l" t="t" r="r" b="b"/>
              <a:pathLst>
                <a:path w="6510" h="5569" extrusionOk="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3882124" y="3746877"/>
              <a:ext cx="109516" cy="109542"/>
            </a:xfrm>
            <a:custGeom>
              <a:avLst/>
              <a:gdLst/>
              <a:ahLst/>
              <a:cxnLst/>
              <a:rect l="l" t="t" r="r" b="b"/>
              <a:pathLst>
                <a:path w="4180" h="4181" extrusionOk="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3931353" y="3633195"/>
              <a:ext cx="113027" cy="215181"/>
            </a:xfrm>
            <a:custGeom>
              <a:avLst/>
              <a:gdLst/>
              <a:ahLst/>
              <a:cxnLst/>
              <a:rect l="l" t="t" r="r" b="b"/>
              <a:pathLst>
                <a:path w="4314" h="8213" extrusionOk="0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3978304" y="3740615"/>
              <a:ext cx="66076" cy="107761"/>
            </a:xfrm>
            <a:custGeom>
              <a:avLst/>
              <a:gdLst/>
              <a:ahLst/>
              <a:cxnLst/>
              <a:rect l="l" t="t" r="r" b="b"/>
              <a:pathLst>
                <a:path w="2522" h="4113" extrusionOk="0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3748006" y="3714101"/>
              <a:ext cx="71343" cy="67596"/>
            </a:xfrm>
            <a:custGeom>
              <a:avLst/>
              <a:gdLst/>
              <a:ahLst/>
              <a:cxnLst/>
              <a:rect l="l" t="t" r="r" b="b"/>
              <a:pathLst>
                <a:path w="2723" h="2580" extrusionOk="0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3737971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778136" y="3534552"/>
              <a:ext cx="11345" cy="74487"/>
            </a:xfrm>
            <a:custGeom>
              <a:avLst/>
              <a:gdLst/>
              <a:ahLst/>
              <a:cxnLst/>
              <a:rect l="l" t="t" r="r" b="b"/>
              <a:pathLst>
                <a:path w="433" h="2843" extrusionOk="0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3818327" y="3534552"/>
              <a:ext cx="11318" cy="74487"/>
            </a:xfrm>
            <a:custGeom>
              <a:avLst/>
              <a:gdLst/>
              <a:ahLst/>
              <a:cxnLst/>
              <a:rect l="l" t="t" r="r" b="b"/>
              <a:pathLst>
                <a:path w="432" h="2843" extrusionOk="0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43"/>
          <p:cNvGrpSpPr/>
          <p:nvPr/>
        </p:nvGrpSpPr>
        <p:grpSpPr>
          <a:xfrm>
            <a:off x="1620351" y="3521848"/>
            <a:ext cx="207216" cy="361272"/>
            <a:chOff x="2562459" y="3521848"/>
            <a:chExt cx="207216" cy="361272"/>
          </a:xfrm>
        </p:grpSpPr>
        <p:sp>
          <p:nvSpPr>
            <p:cNvPr id="899" name="Google Shape;899;p43"/>
            <p:cNvSpPr/>
            <p:nvPr/>
          </p:nvSpPr>
          <p:spPr>
            <a:xfrm>
              <a:off x="2586065" y="3555987"/>
              <a:ext cx="160265" cy="144179"/>
            </a:xfrm>
            <a:custGeom>
              <a:avLst/>
              <a:gdLst/>
              <a:ahLst/>
              <a:cxnLst/>
              <a:rect l="l" t="t" r="r" b="b"/>
              <a:pathLst>
                <a:path w="6117" h="5503" extrusionOk="0">
                  <a:moveTo>
                    <a:pt x="1304" y="1"/>
                  </a:moveTo>
                  <a:cubicBezTo>
                    <a:pt x="499" y="480"/>
                    <a:pt x="10" y="1333"/>
                    <a:pt x="1" y="2263"/>
                  </a:cubicBezTo>
                  <a:cubicBezTo>
                    <a:pt x="1" y="2761"/>
                    <a:pt x="20" y="3825"/>
                    <a:pt x="68" y="4314"/>
                  </a:cubicBezTo>
                  <a:cubicBezTo>
                    <a:pt x="135" y="4985"/>
                    <a:pt x="710" y="5503"/>
                    <a:pt x="1391" y="5503"/>
                  </a:cubicBezTo>
                  <a:lnTo>
                    <a:pt x="4726" y="5503"/>
                  </a:lnTo>
                  <a:cubicBezTo>
                    <a:pt x="5407" y="5503"/>
                    <a:pt x="5982" y="4985"/>
                    <a:pt x="6049" y="4314"/>
                  </a:cubicBezTo>
                  <a:cubicBezTo>
                    <a:pt x="6097" y="3825"/>
                    <a:pt x="6116" y="2761"/>
                    <a:pt x="6116" y="2273"/>
                  </a:cubicBezTo>
                  <a:cubicBezTo>
                    <a:pt x="6116" y="1333"/>
                    <a:pt x="5618" y="480"/>
                    <a:pt x="4813" y="1"/>
                  </a:cubicBezTo>
                  <a:lnTo>
                    <a:pt x="4468" y="662"/>
                  </a:lnTo>
                  <a:cubicBezTo>
                    <a:pt x="3968" y="469"/>
                    <a:pt x="3499" y="371"/>
                    <a:pt x="3027" y="371"/>
                  </a:cubicBezTo>
                  <a:cubicBezTo>
                    <a:pt x="2585" y="371"/>
                    <a:pt x="2142" y="457"/>
                    <a:pt x="1669" y="633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611688" y="3521848"/>
              <a:ext cx="108756" cy="54417"/>
            </a:xfrm>
            <a:custGeom>
              <a:avLst/>
              <a:gdLst/>
              <a:ahLst/>
              <a:cxnLst/>
              <a:rect l="l" t="t" r="r" b="b"/>
              <a:pathLst>
                <a:path w="4151" h="2077" extrusionOk="0">
                  <a:moveTo>
                    <a:pt x="2077" y="0"/>
                  </a:moveTo>
                  <a:cubicBezTo>
                    <a:pt x="1414" y="0"/>
                    <a:pt x="753" y="115"/>
                    <a:pt x="125" y="345"/>
                  </a:cubicBezTo>
                  <a:cubicBezTo>
                    <a:pt x="39" y="374"/>
                    <a:pt x="0" y="460"/>
                    <a:pt x="29" y="537"/>
                  </a:cubicBezTo>
                  <a:lnTo>
                    <a:pt x="576" y="1984"/>
                  </a:lnTo>
                  <a:cubicBezTo>
                    <a:pt x="597" y="2040"/>
                    <a:pt x="648" y="2076"/>
                    <a:pt x="705" y="2076"/>
                  </a:cubicBezTo>
                  <a:cubicBezTo>
                    <a:pt x="725" y="2076"/>
                    <a:pt x="747" y="2071"/>
                    <a:pt x="767" y="2061"/>
                  </a:cubicBezTo>
                  <a:cubicBezTo>
                    <a:pt x="1189" y="1908"/>
                    <a:pt x="1632" y="1831"/>
                    <a:pt x="2076" y="1831"/>
                  </a:cubicBezTo>
                  <a:cubicBezTo>
                    <a:pt x="2519" y="1831"/>
                    <a:pt x="2962" y="1908"/>
                    <a:pt x="3384" y="2061"/>
                  </a:cubicBezTo>
                  <a:cubicBezTo>
                    <a:pt x="3401" y="2068"/>
                    <a:pt x="3419" y="2071"/>
                    <a:pt x="3437" y="2071"/>
                  </a:cubicBezTo>
                  <a:cubicBezTo>
                    <a:pt x="3497" y="2071"/>
                    <a:pt x="3553" y="2034"/>
                    <a:pt x="3576" y="1975"/>
                  </a:cubicBezTo>
                  <a:lnTo>
                    <a:pt x="4122" y="537"/>
                  </a:lnTo>
                  <a:cubicBezTo>
                    <a:pt x="4151" y="460"/>
                    <a:pt x="4113" y="374"/>
                    <a:pt x="4036" y="345"/>
                  </a:cubicBezTo>
                  <a:cubicBezTo>
                    <a:pt x="3403" y="115"/>
                    <a:pt x="2739" y="0"/>
                    <a:pt x="2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651015" y="3532381"/>
              <a:ext cx="30104" cy="24707"/>
            </a:xfrm>
            <a:custGeom>
              <a:avLst/>
              <a:gdLst/>
              <a:ahLst/>
              <a:cxnLst/>
              <a:rect l="l" t="t" r="r" b="b"/>
              <a:pathLst>
                <a:path w="1149" h="943" extrusionOk="0">
                  <a:moveTo>
                    <a:pt x="579" y="1"/>
                  </a:moveTo>
                  <a:cubicBezTo>
                    <a:pt x="479" y="1"/>
                    <a:pt x="378" y="68"/>
                    <a:pt x="369" y="202"/>
                  </a:cubicBezTo>
                  <a:lnTo>
                    <a:pt x="369" y="260"/>
                  </a:lnTo>
                  <a:lnTo>
                    <a:pt x="301" y="260"/>
                  </a:lnTo>
                  <a:cubicBezTo>
                    <a:pt x="295" y="259"/>
                    <a:pt x="289" y="259"/>
                    <a:pt x="283" y="259"/>
                  </a:cubicBezTo>
                  <a:cubicBezTo>
                    <a:pt x="1" y="259"/>
                    <a:pt x="1" y="691"/>
                    <a:pt x="283" y="691"/>
                  </a:cubicBezTo>
                  <a:cubicBezTo>
                    <a:pt x="289" y="691"/>
                    <a:pt x="295" y="691"/>
                    <a:pt x="301" y="691"/>
                  </a:cubicBezTo>
                  <a:lnTo>
                    <a:pt x="369" y="691"/>
                  </a:lnTo>
                  <a:lnTo>
                    <a:pt x="369" y="748"/>
                  </a:lnTo>
                  <a:cubicBezTo>
                    <a:pt x="378" y="878"/>
                    <a:pt x="479" y="943"/>
                    <a:pt x="579" y="943"/>
                  </a:cubicBezTo>
                  <a:cubicBezTo>
                    <a:pt x="680" y="943"/>
                    <a:pt x="781" y="878"/>
                    <a:pt x="790" y="748"/>
                  </a:cubicBezTo>
                  <a:lnTo>
                    <a:pt x="790" y="691"/>
                  </a:lnTo>
                  <a:lnTo>
                    <a:pt x="848" y="691"/>
                  </a:lnTo>
                  <a:cubicBezTo>
                    <a:pt x="854" y="691"/>
                    <a:pt x="860" y="691"/>
                    <a:pt x="866" y="691"/>
                  </a:cubicBezTo>
                  <a:cubicBezTo>
                    <a:pt x="1149" y="691"/>
                    <a:pt x="1149" y="259"/>
                    <a:pt x="866" y="259"/>
                  </a:cubicBezTo>
                  <a:cubicBezTo>
                    <a:pt x="860" y="259"/>
                    <a:pt x="854" y="259"/>
                    <a:pt x="848" y="260"/>
                  </a:cubicBezTo>
                  <a:lnTo>
                    <a:pt x="790" y="260"/>
                  </a:lnTo>
                  <a:lnTo>
                    <a:pt x="790" y="202"/>
                  </a:lnTo>
                  <a:cubicBezTo>
                    <a:pt x="781" y="68"/>
                    <a:pt x="68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646351" y="3687328"/>
              <a:ext cx="6550" cy="4297"/>
            </a:xfrm>
            <a:custGeom>
              <a:avLst/>
              <a:gdLst/>
              <a:ahLst/>
              <a:cxnLst/>
              <a:rect l="l" t="t" r="r" b="b"/>
              <a:pathLst>
                <a:path w="250" h="164" extrusionOk="0">
                  <a:moveTo>
                    <a:pt x="0" y="1"/>
                  </a:moveTo>
                  <a:lnTo>
                    <a:pt x="0" y="164"/>
                  </a:lnTo>
                  <a:cubicBezTo>
                    <a:pt x="86" y="154"/>
                    <a:pt x="173" y="126"/>
                    <a:pt x="249" y="106"/>
                  </a:cubicBezTo>
                  <a:cubicBezTo>
                    <a:pt x="163" y="78"/>
                    <a:pt x="77" y="39"/>
                    <a:pt x="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562459" y="3687328"/>
              <a:ext cx="207216" cy="195793"/>
            </a:xfrm>
            <a:custGeom>
              <a:avLst/>
              <a:gdLst/>
              <a:ahLst/>
              <a:cxnLst/>
              <a:rect l="l" t="t" r="r" b="b"/>
              <a:pathLst>
                <a:path w="7909" h="7473" extrusionOk="0">
                  <a:moveTo>
                    <a:pt x="3193" y="1"/>
                  </a:moveTo>
                  <a:lnTo>
                    <a:pt x="3193" y="1065"/>
                  </a:lnTo>
                  <a:lnTo>
                    <a:pt x="3010" y="1065"/>
                  </a:lnTo>
                  <a:cubicBezTo>
                    <a:pt x="1918" y="1065"/>
                    <a:pt x="969" y="1813"/>
                    <a:pt x="710" y="2877"/>
                  </a:cubicBezTo>
                  <a:lnTo>
                    <a:pt x="106" y="5350"/>
                  </a:lnTo>
                  <a:cubicBezTo>
                    <a:pt x="1" y="5800"/>
                    <a:pt x="202" y="6270"/>
                    <a:pt x="605" y="6509"/>
                  </a:cubicBezTo>
                  <a:cubicBezTo>
                    <a:pt x="1721" y="7152"/>
                    <a:pt x="2838" y="7473"/>
                    <a:pt x="3955" y="7473"/>
                  </a:cubicBezTo>
                  <a:cubicBezTo>
                    <a:pt x="5071" y="7473"/>
                    <a:pt x="6188" y="7152"/>
                    <a:pt x="7305" y="6509"/>
                  </a:cubicBezTo>
                  <a:cubicBezTo>
                    <a:pt x="7707" y="6270"/>
                    <a:pt x="7909" y="5800"/>
                    <a:pt x="7803" y="5350"/>
                  </a:cubicBezTo>
                  <a:lnTo>
                    <a:pt x="7209" y="2877"/>
                  </a:lnTo>
                  <a:cubicBezTo>
                    <a:pt x="6942" y="1819"/>
                    <a:pt x="5994" y="1065"/>
                    <a:pt x="4910" y="1065"/>
                  </a:cubicBezTo>
                  <a:cubicBezTo>
                    <a:pt x="4903" y="1065"/>
                    <a:pt x="4896" y="1065"/>
                    <a:pt x="4889" y="1065"/>
                  </a:cubicBezTo>
                  <a:lnTo>
                    <a:pt x="4707" y="1065"/>
                  </a:lnTo>
                  <a:lnTo>
                    <a:pt x="4707" y="1"/>
                  </a:lnTo>
                  <a:cubicBezTo>
                    <a:pt x="4467" y="121"/>
                    <a:pt x="4206" y="181"/>
                    <a:pt x="3946" y="181"/>
                  </a:cubicBezTo>
                  <a:cubicBezTo>
                    <a:pt x="3686" y="181"/>
                    <a:pt x="3427" y="121"/>
                    <a:pt x="3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628771" y="3687328"/>
              <a:ext cx="73098" cy="84285"/>
            </a:xfrm>
            <a:custGeom>
              <a:avLst/>
              <a:gdLst/>
              <a:ahLst/>
              <a:cxnLst/>
              <a:rect l="l" t="t" r="r" b="b"/>
              <a:pathLst>
                <a:path w="2790" h="3217" extrusionOk="0">
                  <a:moveTo>
                    <a:pt x="671" y="1"/>
                  </a:moveTo>
                  <a:lnTo>
                    <a:pt x="671" y="1065"/>
                  </a:lnTo>
                  <a:lnTo>
                    <a:pt x="489" y="1065"/>
                  </a:lnTo>
                  <a:cubicBezTo>
                    <a:pt x="326" y="1065"/>
                    <a:pt x="163" y="1084"/>
                    <a:pt x="0" y="1113"/>
                  </a:cubicBezTo>
                  <a:lnTo>
                    <a:pt x="58" y="1170"/>
                  </a:lnTo>
                  <a:lnTo>
                    <a:pt x="1150" y="3059"/>
                  </a:lnTo>
                  <a:cubicBezTo>
                    <a:pt x="1213" y="3164"/>
                    <a:pt x="1321" y="3217"/>
                    <a:pt x="1427" y="3217"/>
                  </a:cubicBezTo>
                  <a:cubicBezTo>
                    <a:pt x="1534" y="3217"/>
                    <a:pt x="1639" y="3164"/>
                    <a:pt x="1697" y="3059"/>
                  </a:cubicBezTo>
                  <a:lnTo>
                    <a:pt x="2790" y="1170"/>
                  </a:lnTo>
                  <a:lnTo>
                    <a:pt x="2790" y="1103"/>
                  </a:lnTo>
                  <a:cubicBezTo>
                    <a:pt x="2646" y="1074"/>
                    <a:pt x="2512" y="1065"/>
                    <a:pt x="2368" y="1065"/>
                  </a:cubicBezTo>
                  <a:lnTo>
                    <a:pt x="2186" y="1065"/>
                  </a:lnTo>
                  <a:lnTo>
                    <a:pt x="2186" y="1"/>
                  </a:lnTo>
                  <a:cubicBezTo>
                    <a:pt x="1946" y="121"/>
                    <a:pt x="1687" y="181"/>
                    <a:pt x="1428" y="181"/>
                  </a:cubicBezTo>
                  <a:cubicBezTo>
                    <a:pt x="1170" y="181"/>
                    <a:pt x="911" y="121"/>
                    <a:pt x="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617217" y="3585881"/>
              <a:ext cx="97962" cy="110774"/>
            </a:xfrm>
            <a:custGeom>
              <a:avLst/>
              <a:gdLst/>
              <a:ahLst/>
              <a:cxnLst/>
              <a:rect l="l" t="t" r="r" b="b"/>
              <a:pathLst>
                <a:path w="3739" h="4228" extrusionOk="0">
                  <a:moveTo>
                    <a:pt x="2560" y="0"/>
                  </a:moveTo>
                  <a:cubicBezTo>
                    <a:pt x="1802" y="508"/>
                    <a:pt x="911" y="786"/>
                    <a:pt x="0" y="796"/>
                  </a:cubicBezTo>
                  <a:lnTo>
                    <a:pt x="0" y="2358"/>
                  </a:lnTo>
                  <a:lnTo>
                    <a:pt x="0" y="2416"/>
                  </a:lnTo>
                  <a:cubicBezTo>
                    <a:pt x="29" y="3422"/>
                    <a:pt x="853" y="4228"/>
                    <a:pt x="1869" y="4228"/>
                  </a:cubicBezTo>
                  <a:cubicBezTo>
                    <a:pt x="2876" y="4228"/>
                    <a:pt x="3710" y="3422"/>
                    <a:pt x="3739" y="2416"/>
                  </a:cubicBezTo>
                  <a:lnTo>
                    <a:pt x="3739" y="796"/>
                  </a:lnTo>
                  <a:cubicBezTo>
                    <a:pt x="3298" y="604"/>
                    <a:pt x="2905" y="326"/>
                    <a:pt x="2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3A9B4FD-B9FC-4584-A162-5B84A483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61" y="1664803"/>
            <a:ext cx="3840028" cy="2753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/>
          <p:nvPr/>
        </p:nvSpPr>
        <p:spPr>
          <a:xfrm>
            <a:off x="3653450" y="2611225"/>
            <a:ext cx="1937100" cy="193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title"/>
          </p:nvPr>
        </p:nvSpPr>
        <p:spPr>
          <a:xfrm>
            <a:off x="1959900" y="678850"/>
            <a:ext cx="53241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18,64,629+</a:t>
            </a:r>
            <a:endParaRPr dirty="0"/>
          </a:p>
        </p:txBody>
      </p:sp>
      <p:sp>
        <p:nvSpPr>
          <p:cNvPr id="912" name="Google Shape;912;p44"/>
          <p:cNvSpPr txBox="1">
            <a:spLocks noGrp="1"/>
          </p:cNvSpPr>
          <p:nvPr>
            <p:ph type="subTitle" idx="1"/>
          </p:nvPr>
        </p:nvSpPr>
        <p:spPr>
          <a:xfrm flipH="1">
            <a:off x="3578550" y="2002625"/>
            <a:ext cx="2086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Cases </a:t>
            </a:r>
            <a:r>
              <a:rPr lang="en-US" dirty="0"/>
              <a:t>confirmed</a:t>
            </a:r>
            <a:endParaRPr dirty="0"/>
          </a:p>
        </p:txBody>
      </p:sp>
      <p:sp>
        <p:nvSpPr>
          <p:cNvPr id="913" name="Google Shape;913;p44"/>
          <p:cNvSpPr txBox="1">
            <a:spLocks noGrp="1"/>
          </p:cNvSpPr>
          <p:nvPr>
            <p:ph type="title" idx="2"/>
          </p:nvPr>
        </p:nvSpPr>
        <p:spPr>
          <a:xfrm>
            <a:off x="3298800" y="2805175"/>
            <a:ext cx="26463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213</a:t>
            </a:r>
            <a:endParaRPr dirty="0"/>
          </a:p>
        </p:txBody>
      </p:sp>
      <p:sp>
        <p:nvSpPr>
          <p:cNvPr id="914" name="Google Shape;914;p44"/>
          <p:cNvSpPr txBox="1">
            <a:spLocks noGrp="1"/>
          </p:cNvSpPr>
          <p:nvPr>
            <p:ph type="subTitle" idx="3"/>
          </p:nvPr>
        </p:nvSpPr>
        <p:spPr>
          <a:xfrm flipH="1">
            <a:off x="3930150" y="3559625"/>
            <a:ext cx="13836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affected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E1C5"/>
      </a:dk1>
      <a:lt1>
        <a:srgbClr val="6D2827"/>
      </a:lt1>
      <a:dk2>
        <a:srgbClr val="5C1D1C"/>
      </a:dk2>
      <a:lt2>
        <a:srgbClr val="FFF1EF"/>
      </a:lt2>
      <a:accent1>
        <a:srgbClr val="E99F91"/>
      </a:accent1>
      <a:accent2>
        <a:srgbClr val="B45F5F"/>
      </a:accent2>
      <a:accent3>
        <a:srgbClr val="E08F84"/>
      </a:accent3>
      <a:accent4>
        <a:srgbClr val="DFA14A"/>
      </a:accent4>
      <a:accent5>
        <a:srgbClr val="E2C9A6"/>
      </a:accent5>
      <a:accent6>
        <a:srgbClr val="FFD394"/>
      </a:accent6>
      <a:hlink>
        <a:srgbClr val="FFF1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486</Words>
  <Application>Microsoft Office PowerPoint</Application>
  <PresentationFormat>On-screen Show (16:9)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Pathway Gothic One</vt:lpstr>
      <vt:lpstr>Hind</vt:lpstr>
      <vt:lpstr>Oswald</vt:lpstr>
      <vt:lpstr>Fira Sans Extra Condensed Medium</vt:lpstr>
      <vt:lpstr>Coronavirus Disease by Slidesgo</vt:lpstr>
      <vt:lpstr>PANDORA</vt:lpstr>
      <vt:lpstr>TABLE OF CONTENTS</vt:lpstr>
      <vt:lpstr>04</vt:lpstr>
      <vt:lpstr>INTRODUCTION</vt:lpstr>
      <vt:lpstr>01</vt:lpstr>
      <vt:lpstr>ABOUT THE DISEASE</vt:lpstr>
      <vt:lpstr>SYMPTOMS OF THE DISEASE</vt:lpstr>
      <vt:lpstr>RISK FACTORS</vt:lpstr>
      <vt:lpstr>18,64,629+</vt:lpstr>
      <vt:lpstr>Slide 10</vt:lpstr>
      <vt:lpstr>Slide 11</vt:lpstr>
      <vt:lpstr>Common Symptoms</vt:lpstr>
      <vt:lpstr>Slide 13</vt:lpstr>
      <vt:lpstr>Slide 14</vt:lpstr>
      <vt:lpstr>03</vt:lpstr>
      <vt:lpstr>Slide 16</vt:lpstr>
      <vt:lpstr>04</vt:lpstr>
      <vt:lpstr>Some tips on prevention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</dc:title>
  <dc:creator>HellVolhard Ryuken</dc:creator>
  <cp:lastModifiedBy>I-7</cp:lastModifiedBy>
  <cp:revision>18</cp:revision>
  <dcterms:modified xsi:type="dcterms:W3CDTF">2020-04-13T14:38:30Z</dcterms:modified>
</cp:coreProperties>
</file>