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7"/>
  </p:notesMasterIdLst>
  <p:sldIdLst>
    <p:sldId id="257" r:id="rId2"/>
    <p:sldId id="260" r:id="rId3"/>
    <p:sldId id="259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5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chaelvanderlinden\Desktop\senior%20project\data\results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chaelvanderlinden\Desktop\senior%20project\data\results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chaelvanderlinden\Desktop\senior%20project\data\results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chaelvanderlinden\Desktop\senior%20project\data\results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chaelvanderlinden\Desktop\senior%20project\data\results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Performance (score as % of optimal)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962095461318599"/>
          <c:y val="0.17213164222543795"/>
          <c:w val="0.84905359860551055"/>
          <c:h val="0.62805673583807897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epproportionalA!$A$252:$CB$252</c:f>
              <c:numCache>
                <c:formatCode>General</c:formatCode>
                <c:ptCount val="80"/>
                <c:pt idx="0">
                  <c:v>56.727058823529411</c:v>
                </c:pt>
                <c:pt idx="1">
                  <c:v>76.649411764705874</c:v>
                </c:pt>
                <c:pt idx="2">
                  <c:v>82.698823529411754</c:v>
                </c:pt>
                <c:pt idx="3">
                  <c:v>85.087058823529404</c:v>
                </c:pt>
                <c:pt idx="4">
                  <c:v>87.510588235294108</c:v>
                </c:pt>
                <c:pt idx="5">
                  <c:v>88.054117647058831</c:v>
                </c:pt>
                <c:pt idx="6">
                  <c:v>89.270588235294113</c:v>
                </c:pt>
                <c:pt idx="7">
                  <c:v>90.098823529411774</c:v>
                </c:pt>
                <c:pt idx="8">
                  <c:v>89.672941176470587</c:v>
                </c:pt>
                <c:pt idx="9">
                  <c:v>90.477647058823536</c:v>
                </c:pt>
                <c:pt idx="10">
                  <c:v>90.141176470588235</c:v>
                </c:pt>
                <c:pt idx="11">
                  <c:v>91.468235294117648</c:v>
                </c:pt>
                <c:pt idx="12">
                  <c:v>90.785882352941186</c:v>
                </c:pt>
                <c:pt idx="13">
                  <c:v>92.061176470588236</c:v>
                </c:pt>
                <c:pt idx="14">
                  <c:v>91.821176470588242</c:v>
                </c:pt>
                <c:pt idx="15">
                  <c:v>92.338823529411769</c:v>
                </c:pt>
                <c:pt idx="16">
                  <c:v>93.004705882352951</c:v>
                </c:pt>
                <c:pt idx="17">
                  <c:v>93.218823529411765</c:v>
                </c:pt>
                <c:pt idx="18">
                  <c:v>93.143529411764703</c:v>
                </c:pt>
                <c:pt idx="19">
                  <c:v>93.550588235294114</c:v>
                </c:pt>
                <c:pt idx="20">
                  <c:v>93.983529411764692</c:v>
                </c:pt>
                <c:pt idx="21">
                  <c:v>94.188235294117646</c:v>
                </c:pt>
                <c:pt idx="22">
                  <c:v>94.343529411764692</c:v>
                </c:pt>
                <c:pt idx="23">
                  <c:v>94.679999999999993</c:v>
                </c:pt>
                <c:pt idx="24">
                  <c:v>94.908235294117645</c:v>
                </c:pt>
                <c:pt idx="25">
                  <c:v>94.790588235294123</c:v>
                </c:pt>
                <c:pt idx="26">
                  <c:v>95.268235294117645</c:v>
                </c:pt>
                <c:pt idx="27">
                  <c:v>95.505882352941185</c:v>
                </c:pt>
                <c:pt idx="28">
                  <c:v>95.216470588235296</c:v>
                </c:pt>
                <c:pt idx="29">
                  <c:v>95.637647058823532</c:v>
                </c:pt>
                <c:pt idx="30">
                  <c:v>95.85176470588236</c:v>
                </c:pt>
                <c:pt idx="31">
                  <c:v>95.750588235294117</c:v>
                </c:pt>
                <c:pt idx="32">
                  <c:v>95.748235294117634</c:v>
                </c:pt>
                <c:pt idx="33">
                  <c:v>96.169411764705885</c:v>
                </c:pt>
                <c:pt idx="34">
                  <c:v>96.190588235294115</c:v>
                </c:pt>
                <c:pt idx="35">
                  <c:v>95.97176470588235</c:v>
                </c:pt>
                <c:pt idx="36">
                  <c:v>95.912941176470582</c:v>
                </c:pt>
                <c:pt idx="37">
                  <c:v>96.268235294117645</c:v>
                </c:pt>
                <c:pt idx="38">
                  <c:v>96.334117647058818</c:v>
                </c:pt>
                <c:pt idx="39">
                  <c:v>96.416470588235285</c:v>
                </c:pt>
                <c:pt idx="40">
                  <c:v>96.461176470588242</c:v>
                </c:pt>
                <c:pt idx="41">
                  <c:v>96.658823529411762</c:v>
                </c:pt>
                <c:pt idx="42">
                  <c:v>96.630588235294127</c:v>
                </c:pt>
                <c:pt idx="43">
                  <c:v>96.79529411764706</c:v>
                </c:pt>
                <c:pt idx="44">
                  <c:v>96.882352941176464</c:v>
                </c:pt>
                <c:pt idx="45">
                  <c:v>96.851764705882346</c:v>
                </c:pt>
                <c:pt idx="46">
                  <c:v>96.983529411764707</c:v>
                </c:pt>
                <c:pt idx="47">
                  <c:v>96.997647058823517</c:v>
                </c:pt>
                <c:pt idx="48">
                  <c:v>97.021176470588244</c:v>
                </c:pt>
                <c:pt idx="49">
                  <c:v>97.188235294117646</c:v>
                </c:pt>
                <c:pt idx="50">
                  <c:v>97.016470588235293</c:v>
                </c:pt>
                <c:pt idx="51">
                  <c:v>97.383529411764712</c:v>
                </c:pt>
                <c:pt idx="52">
                  <c:v>97.468235294117633</c:v>
                </c:pt>
                <c:pt idx="53">
                  <c:v>97.585882352941169</c:v>
                </c:pt>
                <c:pt idx="54">
                  <c:v>97.588235294117652</c:v>
                </c:pt>
                <c:pt idx="55">
                  <c:v>97.574117647058841</c:v>
                </c:pt>
                <c:pt idx="56">
                  <c:v>97.689411764705881</c:v>
                </c:pt>
                <c:pt idx="57">
                  <c:v>97.790588235294123</c:v>
                </c:pt>
                <c:pt idx="58">
                  <c:v>97.847058823529409</c:v>
                </c:pt>
                <c:pt idx="59">
                  <c:v>97.938823529411778</c:v>
                </c:pt>
                <c:pt idx="60">
                  <c:v>97.877647058823527</c:v>
                </c:pt>
                <c:pt idx="61">
                  <c:v>98.129411764705878</c:v>
                </c:pt>
                <c:pt idx="62">
                  <c:v>98.185882352941164</c:v>
                </c:pt>
                <c:pt idx="63">
                  <c:v>98.167058823529402</c:v>
                </c:pt>
                <c:pt idx="64">
                  <c:v>98.221176470588233</c:v>
                </c:pt>
                <c:pt idx="65">
                  <c:v>98.131764705882361</c:v>
                </c:pt>
                <c:pt idx="66">
                  <c:v>98.225882352941184</c:v>
                </c:pt>
                <c:pt idx="67">
                  <c:v>98.331764705882335</c:v>
                </c:pt>
                <c:pt idx="68">
                  <c:v>98.32470588235293</c:v>
                </c:pt>
                <c:pt idx="69">
                  <c:v>98.390588235294132</c:v>
                </c:pt>
                <c:pt idx="70">
                  <c:v>98.531764705882338</c:v>
                </c:pt>
                <c:pt idx="71">
                  <c:v>98.498823529411766</c:v>
                </c:pt>
                <c:pt idx="72">
                  <c:v>98.569411764705904</c:v>
                </c:pt>
                <c:pt idx="73">
                  <c:v>98.583529411764715</c:v>
                </c:pt>
                <c:pt idx="74">
                  <c:v>98.484705882352955</c:v>
                </c:pt>
                <c:pt idx="75">
                  <c:v>98.581176470588233</c:v>
                </c:pt>
                <c:pt idx="76">
                  <c:v>98.621176470588253</c:v>
                </c:pt>
                <c:pt idx="77">
                  <c:v>98.64</c:v>
                </c:pt>
                <c:pt idx="78">
                  <c:v>98.614117647058833</c:v>
                </c:pt>
                <c:pt idx="79">
                  <c:v>98.635294117647064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42270672"/>
        <c:axId val="-42276656"/>
      </c:lineChart>
      <c:catAx>
        <c:axId val="-42270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Trial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2276656"/>
        <c:crosses val="autoZero"/>
        <c:auto val="1"/>
        <c:lblAlgn val="ctr"/>
        <c:lblOffset val="100"/>
        <c:noMultiLvlLbl val="0"/>
      </c:catAx>
      <c:valAx>
        <c:axId val="-42276656"/>
        <c:scaling>
          <c:orientation val="minMax"/>
          <c:max val="100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Score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2270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Epsilon Greedy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epgreedyA!$A$252:$CB$252</c:f>
              <c:numCache>
                <c:formatCode>General</c:formatCode>
                <c:ptCount val="80"/>
                <c:pt idx="0">
                  <c:v>54.654117647058825</c:v>
                </c:pt>
                <c:pt idx="1">
                  <c:v>76.870588235294122</c:v>
                </c:pt>
                <c:pt idx="2">
                  <c:v>78.77411764705883</c:v>
                </c:pt>
                <c:pt idx="3">
                  <c:v>80.131764705882347</c:v>
                </c:pt>
                <c:pt idx="4">
                  <c:v>79.712941176470594</c:v>
                </c:pt>
                <c:pt idx="5">
                  <c:v>81.602352941176463</c:v>
                </c:pt>
                <c:pt idx="6">
                  <c:v>81.183529411764709</c:v>
                </c:pt>
                <c:pt idx="7">
                  <c:v>82.828235294117647</c:v>
                </c:pt>
                <c:pt idx="8">
                  <c:v>82.296470588235294</c:v>
                </c:pt>
                <c:pt idx="9">
                  <c:v>84.035294117647069</c:v>
                </c:pt>
                <c:pt idx="10">
                  <c:v>83.743529411764698</c:v>
                </c:pt>
                <c:pt idx="11">
                  <c:v>84.543529411764709</c:v>
                </c:pt>
                <c:pt idx="12">
                  <c:v>84.423529411764719</c:v>
                </c:pt>
                <c:pt idx="13">
                  <c:v>85.169411764705885</c:v>
                </c:pt>
                <c:pt idx="14">
                  <c:v>84.501176470588234</c:v>
                </c:pt>
                <c:pt idx="15">
                  <c:v>85.675294117647056</c:v>
                </c:pt>
                <c:pt idx="16">
                  <c:v>86.181176470588241</c:v>
                </c:pt>
                <c:pt idx="17">
                  <c:v>85.632941176470581</c:v>
                </c:pt>
                <c:pt idx="18">
                  <c:v>85.604705882352931</c:v>
                </c:pt>
                <c:pt idx="19">
                  <c:v>86.529411764705884</c:v>
                </c:pt>
                <c:pt idx="20">
                  <c:v>87.004705882352937</c:v>
                </c:pt>
                <c:pt idx="21">
                  <c:v>87.305882352941168</c:v>
                </c:pt>
                <c:pt idx="22">
                  <c:v>86.590588235294121</c:v>
                </c:pt>
                <c:pt idx="23">
                  <c:v>87.684705882352944</c:v>
                </c:pt>
                <c:pt idx="24">
                  <c:v>87.910588235294128</c:v>
                </c:pt>
                <c:pt idx="25">
                  <c:v>87.931764705882358</c:v>
                </c:pt>
                <c:pt idx="26">
                  <c:v>88.162352941176479</c:v>
                </c:pt>
                <c:pt idx="27">
                  <c:v>88.411764705882362</c:v>
                </c:pt>
                <c:pt idx="28">
                  <c:v>88.209411764705877</c:v>
                </c:pt>
                <c:pt idx="29">
                  <c:v>88.818823529411759</c:v>
                </c:pt>
                <c:pt idx="30">
                  <c:v>89.454117647058823</c:v>
                </c:pt>
                <c:pt idx="31">
                  <c:v>89.454117647058823</c:v>
                </c:pt>
                <c:pt idx="32">
                  <c:v>89.44</c:v>
                </c:pt>
                <c:pt idx="33">
                  <c:v>90.110588235294117</c:v>
                </c:pt>
                <c:pt idx="34">
                  <c:v>90.167058823529416</c:v>
                </c:pt>
                <c:pt idx="35">
                  <c:v>89.962352941176476</c:v>
                </c:pt>
                <c:pt idx="36">
                  <c:v>90.447058823529417</c:v>
                </c:pt>
                <c:pt idx="37">
                  <c:v>90.371764705882356</c:v>
                </c:pt>
                <c:pt idx="38">
                  <c:v>90.3929411764706</c:v>
                </c:pt>
                <c:pt idx="39">
                  <c:v>91.301176470588231</c:v>
                </c:pt>
                <c:pt idx="40">
                  <c:v>90.771764705882362</c:v>
                </c:pt>
                <c:pt idx="41">
                  <c:v>90.519999999999982</c:v>
                </c:pt>
                <c:pt idx="42">
                  <c:v>90.849411764705877</c:v>
                </c:pt>
                <c:pt idx="43">
                  <c:v>91.22588235294117</c:v>
                </c:pt>
                <c:pt idx="44">
                  <c:v>91.585882352941184</c:v>
                </c:pt>
                <c:pt idx="45">
                  <c:v>91.595294117647057</c:v>
                </c:pt>
                <c:pt idx="46">
                  <c:v>91.531764705882367</c:v>
                </c:pt>
                <c:pt idx="47">
                  <c:v>90.498823529411766</c:v>
                </c:pt>
                <c:pt idx="48">
                  <c:v>91.369411764705887</c:v>
                </c:pt>
                <c:pt idx="49">
                  <c:v>91.329411764705881</c:v>
                </c:pt>
                <c:pt idx="50">
                  <c:v>90.889411764705883</c:v>
                </c:pt>
                <c:pt idx="51">
                  <c:v>92.105882352941194</c:v>
                </c:pt>
                <c:pt idx="52">
                  <c:v>92.030588235294118</c:v>
                </c:pt>
                <c:pt idx="53">
                  <c:v>91.889411764705869</c:v>
                </c:pt>
                <c:pt idx="54">
                  <c:v>92.011764705882342</c:v>
                </c:pt>
                <c:pt idx="55">
                  <c:v>92.183529411764695</c:v>
                </c:pt>
                <c:pt idx="56">
                  <c:v>93.068235294117656</c:v>
                </c:pt>
                <c:pt idx="57">
                  <c:v>92.884705882352932</c:v>
                </c:pt>
                <c:pt idx="58">
                  <c:v>93.002352941176483</c:v>
                </c:pt>
                <c:pt idx="59">
                  <c:v>92.734117647058824</c:v>
                </c:pt>
                <c:pt idx="60">
                  <c:v>92.503529411764703</c:v>
                </c:pt>
                <c:pt idx="61">
                  <c:v>92.865882352941185</c:v>
                </c:pt>
                <c:pt idx="62">
                  <c:v>92.494117647058829</c:v>
                </c:pt>
                <c:pt idx="63">
                  <c:v>93.254117647058834</c:v>
                </c:pt>
                <c:pt idx="64">
                  <c:v>93.131764705882361</c:v>
                </c:pt>
                <c:pt idx="65">
                  <c:v>93.091764705882355</c:v>
                </c:pt>
                <c:pt idx="66">
                  <c:v>93.162352941176479</c:v>
                </c:pt>
                <c:pt idx="67">
                  <c:v>93.190588235294129</c:v>
                </c:pt>
                <c:pt idx="68">
                  <c:v>92.849411764705877</c:v>
                </c:pt>
                <c:pt idx="69">
                  <c:v>93.411764705882362</c:v>
                </c:pt>
                <c:pt idx="70">
                  <c:v>94.044705882352943</c:v>
                </c:pt>
                <c:pt idx="71">
                  <c:v>93.712941176470594</c:v>
                </c:pt>
                <c:pt idx="72">
                  <c:v>93.710588235294111</c:v>
                </c:pt>
                <c:pt idx="73">
                  <c:v>94.039999999999992</c:v>
                </c:pt>
                <c:pt idx="74">
                  <c:v>93.534117647058835</c:v>
                </c:pt>
                <c:pt idx="75">
                  <c:v>93.312941176470588</c:v>
                </c:pt>
                <c:pt idx="76">
                  <c:v>93.698823529411769</c:v>
                </c:pt>
                <c:pt idx="77">
                  <c:v>93.712941176470594</c:v>
                </c:pt>
                <c:pt idx="78">
                  <c:v>93.484705882352955</c:v>
                </c:pt>
                <c:pt idx="79">
                  <c:v>94.29411764705884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epgreedyA!$A$253:$CB$253</c:f>
              <c:numCache>
                <c:formatCode>General</c:formatCode>
                <c:ptCount val="80"/>
                <c:pt idx="0">
                  <c:v>56.334117647058818</c:v>
                </c:pt>
                <c:pt idx="1">
                  <c:v>76.837647058823521</c:v>
                </c:pt>
                <c:pt idx="2">
                  <c:v>78.534117647058835</c:v>
                </c:pt>
                <c:pt idx="3">
                  <c:v>80.014117647058825</c:v>
                </c:pt>
                <c:pt idx="4">
                  <c:v>79.524705882352947</c:v>
                </c:pt>
                <c:pt idx="5">
                  <c:v>81.642352941176469</c:v>
                </c:pt>
                <c:pt idx="6">
                  <c:v>81.628235294117644</c:v>
                </c:pt>
                <c:pt idx="7">
                  <c:v>81.839999999999989</c:v>
                </c:pt>
                <c:pt idx="8">
                  <c:v>82.842352941176458</c:v>
                </c:pt>
                <c:pt idx="9">
                  <c:v>83.411764705882362</c:v>
                </c:pt>
                <c:pt idx="10">
                  <c:v>84.908235294117645</c:v>
                </c:pt>
                <c:pt idx="11">
                  <c:v>85.33176470588235</c:v>
                </c:pt>
                <c:pt idx="12">
                  <c:v>85.512941176470591</c:v>
                </c:pt>
                <c:pt idx="13">
                  <c:v>85.92235294117647</c:v>
                </c:pt>
                <c:pt idx="14">
                  <c:v>85.77411764705883</c:v>
                </c:pt>
                <c:pt idx="15">
                  <c:v>86.644705882352937</c:v>
                </c:pt>
                <c:pt idx="16">
                  <c:v>86.190588235294115</c:v>
                </c:pt>
                <c:pt idx="17">
                  <c:v>87.442352941176466</c:v>
                </c:pt>
                <c:pt idx="18">
                  <c:v>88.101176470588229</c:v>
                </c:pt>
                <c:pt idx="19">
                  <c:v>88.091764705882355</c:v>
                </c:pt>
                <c:pt idx="20">
                  <c:v>88.828235294117647</c:v>
                </c:pt>
                <c:pt idx="21">
                  <c:v>89.110588235294117</c:v>
                </c:pt>
                <c:pt idx="22">
                  <c:v>88.807058823529417</c:v>
                </c:pt>
                <c:pt idx="23">
                  <c:v>89.087058823529418</c:v>
                </c:pt>
                <c:pt idx="24">
                  <c:v>89.734117647058824</c:v>
                </c:pt>
                <c:pt idx="25">
                  <c:v>89.854117647058828</c:v>
                </c:pt>
                <c:pt idx="26">
                  <c:v>90.089411764705872</c:v>
                </c:pt>
                <c:pt idx="27">
                  <c:v>90.136470588235298</c:v>
                </c:pt>
                <c:pt idx="28">
                  <c:v>90.261176470588239</c:v>
                </c:pt>
                <c:pt idx="29">
                  <c:v>91.395294117647069</c:v>
                </c:pt>
                <c:pt idx="30">
                  <c:v>90.858823529411765</c:v>
                </c:pt>
                <c:pt idx="31">
                  <c:v>90.524705882352933</c:v>
                </c:pt>
                <c:pt idx="32">
                  <c:v>91.150588235294109</c:v>
                </c:pt>
                <c:pt idx="33">
                  <c:v>91.334117647058818</c:v>
                </c:pt>
                <c:pt idx="34">
                  <c:v>91.545882352941177</c:v>
                </c:pt>
                <c:pt idx="35">
                  <c:v>90.898823529411757</c:v>
                </c:pt>
                <c:pt idx="36">
                  <c:v>90.983529411764692</c:v>
                </c:pt>
                <c:pt idx="37">
                  <c:v>91.889411764705869</c:v>
                </c:pt>
                <c:pt idx="38">
                  <c:v>92.68</c:v>
                </c:pt>
                <c:pt idx="39">
                  <c:v>91.543529411764709</c:v>
                </c:pt>
                <c:pt idx="40">
                  <c:v>92.378823529411775</c:v>
                </c:pt>
                <c:pt idx="41">
                  <c:v>92.868235294117653</c:v>
                </c:pt>
                <c:pt idx="42">
                  <c:v>92.456470588235291</c:v>
                </c:pt>
                <c:pt idx="43">
                  <c:v>93.112941176470599</c:v>
                </c:pt>
                <c:pt idx="44">
                  <c:v>93.48</c:v>
                </c:pt>
                <c:pt idx="45">
                  <c:v>92.983529411764707</c:v>
                </c:pt>
                <c:pt idx="46">
                  <c:v>93.221176470588233</c:v>
                </c:pt>
                <c:pt idx="47">
                  <c:v>93.804705882352934</c:v>
                </c:pt>
                <c:pt idx="48">
                  <c:v>93.249411764705883</c:v>
                </c:pt>
                <c:pt idx="49">
                  <c:v>92.512941176470576</c:v>
                </c:pt>
                <c:pt idx="50">
                  <c:v>93.771764705882362</c:v>
                </c:pt>
                <c:pt idx="51">
                  <c:v>93.889411764705869</c:v>
                </c:pt>
                <c:pt idx="52">
                  <c:v>94.308235294117651</c:v>
                </c:pt>
                <c:pt idx="53">
                  <c:v>94.117647058823536</c:v>
                </c:pt>
                <c:pt idx="54">
                  <c:v>93.331764705882335</c:v>
                </c:pt>
                <c:pt idx="55">
                  <c:v>93.839999999999989</c:v>
                </c:pt>
                <c:pt idx="56">
                  <c:v>94.409411764705879</c:v>
                </c:pt>
                <c:pt idx="57">
                  <c:v>94.209411764705891</c:v>
                </c:pt>
                <c:pt idx="58">
                  <c:v>94.616470588235302</c:v>
                </c:pt>
                <c:pt idx="59">
                  <c:v>94.030588235294118</c:v>
                </c:pt>
                <c:pt idx="60">
                  <c:v>94.938823529411749</c:v>
                </c:pt>
                <c:pt idx="61">
                  <c:v>94.296470588235294</c:v>
                </c:pt>
                <c:pt idx="62">
                  <c:v>94.783529411764704</c:v>
                </c:pt>
                <c:pt idx="63">
                  <c:v>94.451764705882354</c:v>
                </c:pt>
                <c:pt idx="64">
                  <c:v>94.030588235294118</c:v>
                </c:pt>
                <c:pt idx="65">
                  <c:v>94.929411764705875</c:v>
                </c:pt>
                <c:pt idx="66">
                  <c:v>95.101176470588229</c:v>
                </c:pt>
                <c:pt idx="67">
                  <c:v>94.545882352941177</c:v>
                </c:pt>
                <c:pt idx="68">
                  <c:v>94.181176470588241</c:v>
                </c:pt>
                <c:pt idx="69">
                  <c:v>94.976470588235287</c:v>
                </c:pt>
                <c:pt idx="70">
                  <c:v>95.098823529411774</c:v>
                </c:pt>
                <c:pt idx="71">
                  <c:v>94.364705882352936</c:v>
                </c:pt>
                <c:pt idx="72">
                  <c:v>94.698823529411754</c:v>
                </c:pt>
                <c:pt idx="73">
                  <c:v>94.816470588235291</c:v>
                </c:pt>
                <c:pt idx="74">
                  <c:v>94.399999999999991</c:v>
                </c:pt>
                <c:pt idx="75">
                  <c:v>94.837647058823521</c:v>
                </c:pt>
                <c:pt idx="76">
                  <c:v>95.731764705882355</c:v>
                </c:pt>
                <c:pt idx="77">
                  <c:v>94.924705882352939</c:v>
                </c:pt>
                <c:pt idx="78">
                  <c:v>94.27529411764705</c:v>
                </c:pt>
                <c:pt idx="79">
                  <c:v>95.16</c:v>
                </c:pt>
              </c:numCache>
            </c:numRef>
          </c:val>
          <c:smooth val="0"/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epgreedyA!$A$254:$CB$254</c:f>
              <c:numCache>
                <c:formatCode>General</c:formatCode>
                <c:ptCount val="80"/>
                <c:pt idx="0">
                  <c:v>56.195294117647052</c:v>
                </c:pt>
                <c:pt idx="1">
                  <c:v>76.952941176470588</c:v>
                </c:pt>
                <c:pt idx="2">
                  <c:v>78.470588235294116</c:v>
                </c:pt>
                <c:pt idx="3">
                  <c:v>79.303529411764714</c:v>
                </c:pt>
                <c:pt idx="4">
                  <c:v>80.10588235294118</c:v>
                </c:pt>
                <c:pt idx="5">
                  <c:v>80.635294117647064</c:v>
                </c:pt>
                <c:pt idx="6">
                  <c:v>82.411764705882348</c:v>
                </c:pt>
                <c:pt idx="7">
                  <c:v>82.237647058823526</c:v>
                </c:pt>
                <c:pt idx="8">
                  <c:v>84.392941176470586</c:v>
                </c:pt>
                <c:pt idx="9">
                  <c:v>84.851764705882346</c:v>
                </c:pt>
                <c:pt idx="10">
                  <c:v>83.981176470588224</c:v>
                </c:pt>
                <c:pt idx="11">
                  <c:v>84.978823529411756</c:v>
                </c:pt>
                <c:pt idx="12">
                  <c:v>85.545882352941177</c:v>
                </c:pt>
                <c:pt idx="13">
                  <c:v>85.157647058823528</c:v>
                </c:pt>
                <c:pt idx="14">
                  <c:v>86.795294117647046</c:v>
                </c:pt>
                <c:pt idx="15">
                  <c:v>87.308235294117651</c:v>
                </c:pt>
                <c:pt idx="16">
                  <c:v>87.847058823529409</c:v>
                </c:pt>
                <c:pt idx="17">
                  <c:v>87.522352941176479</c:v>
                </c:pt>
                <c:pt idx="18">
                  <c:v>88.167058823529402</c:v>
                </c:pt>
                <c:pt idx="19">
                  <c:v>88.378823529411761</c:v>
                </c:pt>
                <c:pt idx="20">
                  <c:v>88.752941176470586</c:v>
                </c:pt>
                <c:pt idx="21">
                  <c:v>90.152941176470591</c:v>
                </c:pt>
                <c:pt idx="22">
                  <c:v>89.976470588235287</c:v>
                </c:pt>
                <c:pt idx="23">
                  <c:v>90.174117647058821</c:v>
                </c:pt>
                <c:pt idx="24">
                  <c:v>90.832941176470584</c:v>
                </c:pt>
                <c:pt idx="25">
                  <c:v>91.378823529411761</c:v>
                </c:pt>
                <c:pt idx="26">
                  <c:v>91.588235294117638</c:v>
                </c:pt>
                <c:pt idx="27">
                  <c:v>92.489411764705892</c:v>
                </c:pt>
                <c:pt idx="28">
                  <c:v>92.463529411764696</c:v>
                </c:pt>
                <c:pt idx="29">
                  <c:v>92.552941176470583</c:v>
                </c:pt>
                <c:pt idx="30">
                  <c:v>92.877647058823527</c:v>
                </c:pt>
                <c:pt idx="31">
                  <c:v>93.237647058823526</c:v>
                </c:pt>
                <c:pt idx="32">
                  <c:v>93.696470588235286</c:v>
                </c:pt>
                <c:pt idx="33">
                  <c:v>93.847058823529409</c:v>
                </c:pt>
                <c:pt idx="34">
                  <c:v>93.776470588235284</c:v>
                </c:pt>
                <c:pt idx="35">
                  <c:v>93.976470588235287</c:v>
                </c:pt>
                <c:pt idx="36">
                  <c:v>94.388235294117649</c:v>
                </c:pt>
                <c:pt idx="37">
                  <c:v>94.974117647058819</c:v>
                </c:pt>
                <c:pt idx="38">
                  <c:v>95.12</c:v>
                </c:pt>
                <c:pt idx="39">
                  <c:v>95.505882352941185</c:v>
                </c:pt>
                <c:pt idx="40">
                  <c:v>95.421176470588236</c:v>
                </c:pt>
                <c:pt idx="41">
                  <c:v>95.832941176470584</c:v>
                </c:pt>
                <c:pt idx="42">
                  <c:v>95.745882352941166</c:v>
                </c:pt>
                <c:pt idx="43">
                  <c:v>95.731764705882355</c:v>
                </c:pt>
                <c:pt idx="44">
                  <c:v>96.621176470588225</c:v>
                </c:pt>
                <c:pt idx="45">
                  <c:v>96.661176470588245</c:v>
                </c:pt>
                <c:pt idx="46">
                  <c:v>97.131764705882347</c:v>
                </c:pt>
                <c:pt idx="47">
                  <c:v>97.10588235294118</c:v>
                </c:pt>
                <c:pt idx="48">
                  <c:v>97.051764705882348</c:v>
                </c:pt>
                <c:pt idx="49">
                  <c:v>97.216470588235296</c:v>
                </c:pt>
                <c:pt idx="50">
                  <c:v>97.515294117647073</c:v>
                </c:pt>
                <c:pt idx="51">
                  <c:v>97.470588235294116</c:v>
                </c:pt>
                <c:pt idx="52">
                  <c:v>97.487058823529409</c:v>
                </c:pt>
                <c:pt idx="53">
                  <c:v>97.755294117647068</c:v>
                </c:pt>
                <c:pt idx="54">
                  <c:v>97.985882352941161</c:v>
                </c:pt>
                <c:pt idx="55">
                  <c:v>98.030588235294104</c:v>
                </c:pt>
                <c:pt idx="56">
                  <c:v>98.044705882352929</c:v>
                </c:pt>
                <c:pt idx="57">
                  <c:v>98.263529411764708</c:v>
                </c:pt>
                <c:pt idx="58">
                  <c:v>98.291764705882343</c:v>
                </c:pt>
                <c:pt idx="59">
                  <c:v>98.416470588235285</c:v>
                </c:pt>
                <c:pt idx="60">
                  <c:v>98.562352941176485</c:v>
                </c:pt>
                <c:pt idx="61">
                  <c:v>98.482352941176472</c:v>
                </c:pt>
                <c:pt idx="62">
                  <c:v>98.750588235294131</c:v>
                </c:pt>
                <c:pt idx="63">
                  <c:v>98.896470588235275</c:v>
                </c:pt>
                <c:pt idx="64">
                  <c:v>98.882352941176464</c:v>
                </c:pt>
                <c:pt idx="65">
                  <c:v>98.97176470588235</c:v>
                </c:pt>
                <c:pt idx="66">
                  <c:v>99.211764705882359</c:v>
                </c:pt>
                <c:pt idx="67">
                  <c:v>99.145882352941172</c:v>
                </c:pt>
                <c:pt idx="68">
                  <c:v>99.155294117647045</c:v>
                </c:pt>
                <c:pt idx="69">
                  <c:v>99.3035294117647</c:v>
                </c:pt>
                <c:pt idx="70">
                  <c:v>99.221176470588233</c:v>
                </c:pt>
                <c:pt idx="71">
                  <c:v>99.352941176470594</c:v>
                </c:pt>
                <c:pt idx="72">
                  <c:v>99.418823529411767</c:v>
                </c:pt>
                <c:pt idx="73">
                  <c:v>99.480000000000018</c:v>
                </c:pt>
                <c:pt idx="74">
                  <c:v>99.538823529411772</c:v>
                </c:pt>
                <c:pt idx="75">
                  <c:v>99.545882352941177</c:v>
                </c:pt>
                <c:pt idx="76">
                  <c:v>99.569411764705876</c:v>
                </c:pt>
                <c:pt idx="77">
                  <c:v>99.611764705882351</c:v>
                </c:pt>
                <c:pt idx="78">
                  <c:v>99.661176470588245</c:v>
                </c:pt>
                <c:pt idx="79">
                  <c:v>99.642352941176469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42277200"/>
        <c:axId val="-42284816"/>
      </c:lineChart>
      <c:catAx>
        <c:axId val="-42277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Trial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2284816"/>
        <c:crosses val="autoZero"/>
        <c:auto val="1"/>
        <c:lblAlgn val="ctr"/>
        <c:lblOffset val="100"/>
        <c:noMultiLvlLbl val="0"/>
      </c:catAx>
      <c:valAx>
        <c:axId val="-42284816"/>
        <c:scaling>
          <c:orientation val="minMax"/>
          <c:max val="100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Score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227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Explore First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Variation A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exfirstA!$A$252:$CB$252</c:f>
              <c:numCache>
                <c:formatCode>General</c:formatCode>
                <c:ptCount val="80"/>
                <c:pt idx="0">
                  <c:v>55.550588235294121</c:v>
                </c:pt>
                <c:pt idx="1">
                  <c:v>59.214117647058821</c:v>
                </c:pt>
                <c:pt idx="2">
                  <c:v>64.091764705882355</c:v>
                </c:pt>
                <c:pt idx="3">
                  <c:v>66.188235294117646</c:v>
                </c:pt>
                <c:pt idx="4">
                  <c:v>69.030588235294118</c:v>
                </c:pt>
                <c:pt idx="5">
                  <c:v>72.628235294117658</c:v>
                </c:pt>
                <c:pt idx="6">
                  <c:v>74.136470588235284</c:v>
                </c:pt>
                <c:pt idx="7">
                  <c:v>75.955294117647057</c:v>
                </c:pt>
                <c:pt idx="8">
                  <c:v>78.684705882352944</c:v>
                </c:pt>
                <c:pt idx="9">
                  <c:v>79.395294117647069</c:v>
                </c:pt>
                <c:pt idx="10">
                  <c:v>81.174117647058821</c:v>
                </c:pt>
                <c:pt idx="11">
                  <c:v>82.44</c:v>
                </c:pt>
                <c:pt idx="12">
                  <c:v>86.075294117647061</c:v>
                </c:pt>
                <c:pt idx="13">
                  <c:v>86.512941176470591</c:v>
                </c:pt>
                <c:pt idx="14">
                  <c:v>87.2</c:v>
                </c:pt>
                <c:pt idx="15">
                  <c:v>90.042352941176475</c:v>
                </c:pt>
                <c:pt idx="16">
                  <c:v>90.896470588235289</c:v>
                </c:pt>
                <c:pt idx="17">
                  <c:v>93.167058823529402</c:v>
                </c:pt>
                <c:pt idx="18">
                  <c:v>93.602352941176463</c:v>
                </c:pt>
                <c:pt idx="19">
                  <c:v>94.903529411764723</c:v>
                </c:pt>
                <c:pt idx="20">
                  <c:v>96.303529411764714</c:v>
                </c:pt>
                <c:pt idx="21">
                  <c:v>96.644705882352937</c:v>
                </c:pt>
                <c:pt idx="22">
                  <c:v>96.818823529411773</c:v>
                </c:pt>
                <c:pt idx="23">
                  <c:v>97.748235294117649</c:v>
                </c:pt>
                <c:pt idx="24">
                  <c:v>97.88</c:v>
                </c:pt>
                <c:pt idx="25">
                  <c:v>98.512941176470591</c:v>
                </c:pt>
                <c:pt idx="26">
                  <c:v>98.941176470588232</c:v>
                </c:pt>
                <c:pt idx="27">
                  <c:v>99.2</c:v>
                </c:pt>
                <c:pt idx="28">
                  <c:v>99.251764705882351</c:v>
                </c:pt>
                <c:pt idx="29">
                  <c:v>99.432941176470578</c:v>
                </c:pt>
                <c:pt idx="30">
                  <c:v>99.70352941176472</c:v>
                </c:pt>
                <c:pt idx="31">
                  <c:v>99.736470588235292</c:v>
                </c:pt>
                <c:pt idx="32">
                  <c:v>99.858823529411765</c:v>
                </c:pt>
                <c:pt idx="33">
                  <c:v>99.764705882352942</c:v>
                </c:pt>
                <c:pt idx="34">
                  <c:v>99.858823529411765</c:v>
                </c:pt>
                <c:pt idx="35">
                  <c:v>99.905882352941177</c:v>
                </c:pt>
                <c:pt idx="36">
                  <c:v>99.929411764705875</c:v>
                </c:pt>
                <c:pt idx="37">
                  <c:v>99.917647058823533</c:v>
                </c:pt>
                <c:pt idx="38">
                  <c:v>99.983529411764707</c:v>
                </c:pt>
                <c:pt idx="39">
                  <c:v>99.981176470588224</c:v>
                </c:pt>
                <c:pt idx="40">
                  <c:v>99.985882352941161</c:v>
                </c:pt>
                <c:pt idx="41">
                  <c:v>99.967058823529399</c:v>
                </c:pt>
                <c:pt idx="42">
                  <c:v>99.967058823529399</c:v>
                </c:pt>
                <c:pt idx="43">
                  <c:v>99.97176470588235</c:v>
                </c:pt>
                <c:pt idx="44">
                  <c:v>99.981176470588224</c:v>
                </c:pt>
                <c:pt idx="45">
                  <c:v>99.997647058823546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</c:numCache>
            </c:numRef>
          </c:val>
          <c:smooth val="0"/>
        </c:ser>
        <c:ser>
          <c:idx val="1"/>
          <c:order val="1"/>
          <c:tx>
            <c:v>Variation B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exfirstA!$A$253:$CB$253</c:f>
              <c:numCache>
                <c:formatCode>General</c:formatCode>
                <c:ptCount val="80"/>
                <c:pt idx="0">
                  <c:v>56.388235294117649</c:v>
                </c:pt>
                <c:pt idx="1">
                  <c:v>55.289411764705889</c:v>
                </c:pt>
                <c:pt idx="2">
                  <c:v>57.242352941176463</c:v>
                </c:pt>
                <c:pt idx="3">
                  <c:v>62.4</c:v>
                </c:pt>
                <c:pt idx="4">
                  <c:v>62.308235294117658</c:v>
                </c:pt>
                <c:pt idx="5">
                  <c:v>75.218823529411765</c:v>
                </c:pt>
                <c:pt idx="6">
                  <c:v>85.07764705882353</c:v>
                </c:pt>
                <c:pt idx="7">
                  <c:v>92.33176470588235</c:v>
                </c:pt>
                <c:pt idx="8">
                  <c:v>97.543529411764709</c:v>
                </c:pt>
                <c:pt idx="9">
                  <c:v>99.837647058823521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</c:numCache>
            </c:numRef>
          </c:val>
          <c:smooth val="0"/>
        </c:ser>
        <c:ser>
          <c:idx val="2"/>
          <c:order val="2"/>
          <c:tx>
            <c:v>Variation C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exfirstA!$A$254:$CB$254</c:f>
              <c:numCache>
                <c:formatCode>General</c:formatCode>
                <c:ptCount val="80"/>
                <c:pt idx="0">
                  <c:v>56.388235294117649</c:v>
                </c:pt>
                <c:pt idx="1">
                  <c:v>55.289411764705889</c:v>
                </c:pt>
                <c:pt idx="2">
                  <c:v>57.242352941176463</c:v>
                </c:pt>
                <c:pt idx="3">
                  <c:v>62.4</c:v>
                </c:pt>
                <c:pt idx="4">
                  <c:v>62.308235294117658</c:v>
                </c:pt>
                <c:pt idx="5">
                  <c:v>75.218823529411765</c:v>
                </c:pt>
                <c:pt idx="6">
                  <c:v>85.07764705882353</c:v>
                </c:pt>
                <c:pt idx="7">
                  <c:v>92.33176470588235</c:v>
                </c:pt>
                <c:pt idx="8">
                  <c:v>97.543529411764709</c:v>
                </c:pt>
                <c:pt idx="9">
                  <c:v>99.837647058823521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42283184"/>
        <c:axId val="-42284272"/>
      </c:lineChart>
      <c:catAx>
        <c:axId val="-42283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Trial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2284272"/>
        <c:crosses val="autoZero"/>
        <c:auto val="1"/>
        <c:lblAlgn val="ctr"/>
        <c:lblOffset val="100"/>
        <c:noMultiLvlLbl val="0"/>
      </c:catAx>
      <c:valAx>
        <c:axId val="-42284272"/>
        <c:scaling>
          <c:orientation val="minMax"/>
          <c:max val="100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Score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2283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Epsilon Decreasing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epdecreasingA!$A$252:$CB$252</c:f>
              <c:numCache>
                <c:formatCode>General</c:formatCode>
                <c:ptCount val="80"/>
                <c:pt idx="0">
                  <c:v>55.352941176470587</c:v>
                </c:pt>
                <c:pt idx="1">
                  <c:v>62.324705882352944</c:v>
                </c:pt>
                <c:pt idx="2">
                  <c:v>67.877647058823527</c:v>
                </c:pt>
                <c:pt idx="3">
                  <c:v>72.816470588235291</c:v>
                </c:pt>
                <c:pt idx="4">
                  <c:v>76.656470588235294</c:v>
                </c:pt>
                <c:pt idx="5">
                  <c:v>81.218823529411765</c:v>
                </c:pt>
                <c:pt idx="6">
                  <c:v>84.122352941176473</c:v>
                </c:pt>
                <c:pt idx="7">
                  <c:v>86.588235294117638</c:v>
                </c:pt>
                <c:pt idx="8">
                  <c:v>88.745882352941166</c:v>
                </c:pt>
                <c:pt idx="9">
                  <c:v>90.404705882352943</c:v>
                </c:pt>
                <c:pt idx="10">
                  <c:v>90.818823529411759</c:v>
                </c:pt>
                <c:pt idx="11">
                  <c:v>90.327058823529413</c:v>
                </c:pt>
                <c:pt idx="12">
                  <c:v>90.421176470588236</c:v>
                </c:pt>
                <c:pt idx="13">
                  <c:v>91.080000000000013</c:v>
                </c:pt>
                <c:pt idx="14">
                  <c:v>90.519999999999982</c:v>
                </c:pt>
                <c:pt idx="15">
                  <c:v>91.291764705882358</c:v>
                </c:pt>
                <c:pt idx="16">
                  <c:v>91.202352941176486</c:v>
                </c:pt>
                <c:pt idx="17">
                  <c:v>91.4</c:v>
                </c:pt>
                <c:pt idx="18">
                  <c:v>91.562352941176471</c:v>
                </c:pt>
                <c:pt idx="19">
                  <c:v>91.20470588235294</c:v>
                </c:pt>
                <c:pt idx="20">
                  <c:v>91.350588235294111</c:v>
                </c:pt>
                <c:pt idx="21">
                  <c:v>91.468235294117648</c:v>
                </c:pt>
                <c:pt idx="22">
                  <c:v>92.221176470588233</c:v>
                </c:pt>
                <c:pt idx="23">
                  <c:v>92.094117647058823</c:v>
                </c:pt>
                <c:pt idx="24">
                  <c:v>91.689411764705881</c:v>
                </c:pt>
                <c:pt idx="25">
                  <c:v>91.992941176470595</c:v>
                </c:pt>
                <c:pt idx="26">
                  <c:v>91.990588235294098</c:v>
                </c:pt>
                <c:pt idx="27">
                  <c:v>91.936470588235295</c:v>
                </c:pt>
                <c:pt idx="28">
                  <c:v>92.590588235294121</c:v>
                </c:pt>
                <c:pt idx="29">
                  <c:v>92.371764705882356</c:v>
                </c:pt>
                <c:pt idx="30">
                  <c:v>92.887058823529401</c:v>
                </c:pt>
                <c:pt idx="31">
                  <c:v>93.256470588235302</c:v>
                </c:pt>
                <c:pt idx="32">
                  <c:v>92.755294117647054</c:v>
                </c:pt>
                <c:pt idx="33">
                  <c:v>92.682352941176475</c:v>
                </c:pt>
                <c:pt idx="34">
                  <c:v>92.988235294117658</c:v>
                </c:pt>
                <c:pt idx="35">
                  <c:v>93.011764705882356</c:v>
                </c:pt>
                <c:pt idx="36">
                  <c:v>92.950588235294106</c:v>
                </c:pt>
                <c:pt idx="37">
                  <c:v>92.263529411764708</c:v>
                </c:pt>
                <c:pt idx="38">
                  <c:v>92.741176470588229</c:v>
                </c:pt>
                <c:pt idx="39">
                  <c:v>92.983529411764707</c:v>
                </c:pt>
                <c:pt idx="40">
                  <c:v>92.632941176470595</c:v>
                </c:pt>
                <c:pt idx="41">
                  <c:v>93.247058823529429</c:v>
                </c:pt>
                <c:pt idx="42">
                  <c:v>92.905882352941177</c:v>
                </c:pt>
                <c:pt idx="43">
                  <c:v>93.023529411764699</c:v>
                </c:pt>
                <c:pt idx="44">
                  <c:v>93.04941176470588</c:v>
                </c:pt>
                <c:pt idx="45">
                  <c:v>92.882352941176464</c:v>
                </c:pt>
                <c:pt idx="46">
                  <c:v>92.931764705882358</c:v>
                </c:pt>
                <c:pt idx="47">
                  <c:v>92.898823529411757</c:v>
                </c:pt>
                <c:pt idx="48">
                  <c:v>93.188235294117632</c:v>
                </c:pt>
                <c:pt idx="49">
                  <c:v>93.734117647058824</c:v>
                </c:pt>
                <c:pt idx="50">
                  <c:v>93.409411764705879</c:v>
                </c:pt>
                <c:pt idx="51">
                  <c:v>93.818823529411759</c:v>
                </c:pt>
                <c:pt idx="52">
                  <c:v>94.094117647058823</c:v>
                </c:pt>
                <c:pt idx="53">
                  <c:v>94.039999999999992</c:v>
                </c:pt>
                <c:pt idx="54">
                  <c:v>93.985882352941175</c:v>
                </c:pt>
                <c:pt idx="55">
                  <c:v>93.720000000000013</c:v>
                </c:pt>
                <c:pt idx="56">
                  <c:v>94.061176470588236</c:v>
                </c:pt>
                <c:pt idx="57">
                  <c:v>94.07764705882353</c:v>
                </c:pt>
                <c:pt idx="58">
                  <c:v>94.216470588235296</c:v>
                </c:pt>
                <c:pt idx="59">
                  <c:v>94.604705882352945</c:v>
                </c:pt>
                <c:pt idx="60">
                  <c:v>94.456470588235291</c:v>
                </c:pt>
                <c:pt idx="61">
                  <c:v>94.698823529411754</c:v>
                </c:pt>
                <c:pt idx="62">
                  <c:v>94.480000000000018</c:v>
                </c:pt>
                <c:pt idx="63">
                  <c:v>94.17647058823529</c:v>
                </c:pt>
                <c:pt idx="64">
                  <c:v>94.851764705882346</c:v>
                </c:pt>
                <c:pt idx="65">
                  <c:v>94.6964705882353</c:v>
                </c:pt>
                <c:pt idx="66">
                  <c:v>95.122352941176473</c:v>
                </c:pt>
                <c:pt idx="67">
                  <c:v>94.884705882352932</c:v>
                </c:pt>
                <c:pt idx="68">
                  <c:v>94.72</c:v>
                </c:pt>
                <c:pt idx="69">
                  <c:v>95.124705882352941</c:v>
                </c:pt>
                <c:pt idx="70">
                  <c:v>94.783529411764704</c:v>
                </c:pt>
                <c:pt idx="71">
                  <c:v>94.851764705882346</c:v>
                </c:pt>
                <c:pt idx="72">
                  <c:v>95.044705882352929</c:v>
                </c:pt>
                <c:pt idx="73">
                  <c:v>94.578823529411764</c:v>
                </c:pt>
                <c:pt idx="74">
                  <c:v>95.265882352941176</c:v>
                </c:pt>
                <c:pt idx="75">
                  <c:v>94.821176470588242</c:v>
                </c:pt>
                <c:pt idx="76">
                  <c:v>94.96</c:v>
                </c:pt>
                <c:pt idx="77">
                  <c:v>95.348235294117657</c:v>
                </c:pt>
                <c:pt idx="78">
                  <c:v>95.675294117647056</c:v>
                </c:pt>
                <c:pt idx="79">
                  <c:v>95.084705882352949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epdecreasingA!$A$253:$CB$253</c:f>
              <c:numCache>
                <c:formatCode>General</c:formatCode>
                <c:ptCount val="80"/>
                <c:pt idx="0">
                  <c:v>54.68</c:v>
                </c:pt>
                <c:pt idx="1">
                  <c:v>57.795294117647053</c:v>
                </c:pt>
                <c:pt idx="2">
                  <c:v>63.701176470588237</c:v>
                </c:pt>
                <c:pt idx="3">
                  <c:v>69.101176470588229</c:v>
                </c:pt>
                <c:pt idx="4">
                  <c:v>74.694117647058818</c:v>
                </c:pt>
                <c:pt idx="5">
                  <c:v>79.416470588235299</c:v>
                </c:pt>
                <c:pt idx="6">
                  <c:v>83.790588235294109</c:v>
                </c:pt>
                <c:pt idx="7">
                  <c:v>86.091764705882341</c:v>
                </c:pt>
                <c:pt idx="8">
                  <c:v>89.6</c:v>
                </c:pt>
                <c:pt idx="9">
                  <c:v>91.075294117647061</c:v>
                </c:pt>
                <c:pt idx="10">
                  <c:v>91.644705882352937</c:v>
                </c:pt>
                <c:pt idx="11">
                  <c:v>91.418823529411767</c:v>
                </c:pt>
                <c:pt idx="12">
                  <c:v>90.905882352941177</c:v>
                </c:pt>
                <c:pt idx="13">
                  <c:v>91.936470588235295</c:v>
                </c:pt>
                <c:pt idx="14">
                  <c:v>91.863529411764716</c:v>
                </c:pt>
                <c:pt idx="15">
                  <c:v>91.976470588235301</c:v>
                </c:pt>
                <c:pt idx="16">
                  <c:v>92.124705882352941</c:v>
                </c:pt>
                <c:pt idx="17">
                  <c:v>92.265882352941176</c:v>
                </c:pt>
                <c:pt idx="18">
                  <c:v>92.221176470588233</c:v>
                </c:pt>
                <c:pt idx="19">
                  <c:v>92.510588235294108</c:v>
                </c:pt>
                <c:pt idx="20">
                  <c:v>92.258823529411771</c:v>
                </c:pt>
                <c:pt idx="21">
                  <c:v>92.670588235294119</c:v>
                </c:pt>
                <c:pt idx="22">
                  <c:v>92.783529411764704</c:v>
                </c:pt>
                <c:pt idx="23">
                  <c:v>92.934117647058812</c:v>
                </c:pt>
                <c:pt idx="24">
                  <c:v>93.195294117647052</c:v>
                </c:pt>
                <c:pt idx="25">
                  <c:v>92.962352941176476</c:v>
                </c:pt>
                <c:pt idx="26">
                  <c:v>93.230588235294107</c:v>
                </c:pt>
                <c:pt idx="27">
                  <c:v>93.023529411764699</c:v>
                </c:pt>
                <c:pt idx="28">
                  <c:v>93.670588235294119</c:v>
                </c:pt>
                <c:pt idx="29">
                  <c:v>93.734117647058824</c:v>
                </c:pt>
                <c:pt idx="30">
                  <c:v>93.757647058823537</c:v>
                </c:pt>
                <c:pt idx="31">
                  <c:v>93.581176470588233</c:v>
                </c:pt>
                <c:pt idx="32">
                  <c:v>94.014117647058839</c:v>
                </c:pt>
                <c:pt idx="33">
                  <c:v>93.985882352941175</c:v>
                </c:pt>
                <c:pt idx="34">
                  <c:v>93.687058823529412</c:v>
                </c:pt>
                <c:pt idx="35">
                  <c:v>94.214117647058814</c:v>
                </c:pt>
                <c:pt idx="36">
                  <c:v>93.962352941176462</c:v>
                </c:pt>
                <c:pt idx="37">
                  <c:v>93.75529411764704</c:v>
                </c:pt>
                <c:pt idx="38">
                  <c:v>94.656470588235294</c:v>
                </c:pt>
                <c:pt idx="39">
                  <c:v>94.051764705882363</c:v>
                </c:pt>
                <c:pt idx="40">
                  <c:v>94.009411764705888</c:v>
                </c:pt>
                <c:pt idx="41">
                  <c:v>94.167058823529416</c:v>
                </c:pt>
                <c:pt idx="42">
                  <c:v>94.969411764705882</c:v>
                </c:pt>
                <c:pt idx="43">
                  <c:v>94.868235294117653</c:v>
                </c:pt>
                <c:pt idx="44">
                  <c:v>94.656470588235294</c:v>
                </c:pt>
                <c:pt idx="45">
                  <c:v>94.769411764705893</c:v>
                </c:pt>
                <c:pt idx="46">
                  <c:v>94.842352941176472</c:v>
                </c:pt>
                <c:pt idx="47">
                  <c:v>95.141176470588235</c:v>
                </c:pt>
                <c:pt idx="48">
                  <c:v>94.792941176470578</c:v>
                </c:pt>
                <c:pt idx="49">
                  <c:v>95.10588235294118</c:v>
                </c:pt>
                <c:pt idx="50">
                  <c:v>95.004705882352951</c:v>
                </c:pt>
                <c:pt idx="51">
                  <c:v>95.218823529411765</c:v>
                </c:pt>
                <c:pt idx="52">
                  <c:v>95.094117647058823</c:v>
                </c:pt>
                <c:pt idx="53">
                  <c:v>95.505882352941185</c:v>
                </c:pt>
                <c:pt idx="54">
                  <c:v>95.687058823529412</c:v>
                </c:pt>
                <c:pt idx="55">
                  <c:v>95.317647058823525</c:v>
                </c:pt>
                <c:pt idx="56">
                  <c:v>95.352941176470594</c:v>
                </c:pt>
                <c:pt idx="57">
                  <c:v>95.251764705882351</c:v>
                </c:pt>
                <c:pt idx="58">
                  <c:v>95.905882352941177</c:v>
                </c:pt>
                <c:pt idx="59">
                  <c:v>95.849411764705877</c:v>
                </c:pt>
                <c:pt idx="60">
                  <c:v>95.997647058823532</c:v>
                </c:pt>
                <c:pt idx="61">
                  <c:v>95.865882352941185</c:v>
                </c:pt>
                <c:pt idx="62">
                  <c:v>96.214117647058828</c:v>
                </c:pt>
                <c:pt idx="63">
                  <c:v>96.134117647058815</c:v>
                </c:pt>
                <c:pt idx="64">
                  <c:v>95.952941176470588</c:v>
                </c:pt>
                <c:pt idx="65">
                  <c:v>95.736470588235292</c:v>
                </c:pt>
                <c:pt idx="66">
                  <c:v>96.701176470588237</c:v>
                </c:pt>
                <c:pt idx="67">
                  <c:v>96.007058823529405</c:v>
                </c:pt>
                <c:pt idx="68">
                  <c:v>96.094117647058837</c:v>
                </c:pt>
                <c:pt idx="69">
                  <c:v>96.590588235294121</c:v>
                </c:pt>
                <c:pt idx="70">
                  <c:v>96.157647058823528</c:v>
                </c:pt>
                <c:pt idx="71">
                  <c:v>96.503529411764717</c:v>
                </c:pt>
                <c:pt idx="72">
                  <c:v>96.265882352941176</c:v>
                </c:pt>
                <c:pt idx="73">
                  <c:v>96.004705882352937</c:v>
                </c:pt>
                <c:pt idx="74">
                  <c:v>96.345882352941189</c:v>
                </c:pt>
                <c:pt idx="75">
                  <c:v>96.369411764705887</c:v>
                </c:pt>
                <c:pt idx="76">
                  <c:v>96.007058823529405</c:v>
                </c:pt>
                <c:pt idx="77">
                  <c:v>96.355294117647063</c:v>
                </c:pt>
                <c:pt idx="78">
                  <c:v>96.345882352941189</c:v>
                </c:pt>
                <c:pt idx="79">
                  <c:v>96.847058823529409</c:v>
                </c:pt>
              </c:numCache>
            </c:numRef>
          </c:val>
          <c:smooth val="0"/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epdecreasingA!$A$254:$CB$254</c:f>
              <c:numCache>
                <c:formatCode>General</c:formatCode>
                <c:ptCount val="80"/>
                <c:pt idx="0">
                  <c:v>55.976470588235294</c:v>
                </c:pt>
                <c:pt idx="1">
                  <c:v>56.849411764705891</c:v>
                </c:pt>
                <c:pt idx="2">
                  <c:v>64.858823529411765</c:v>
                </c:pt>
                <c:pt idx="3">
                  <c:v>70.185882352941178</c:v>
                </c:pt>
                <c:pt idx="4">
                  <c:v>76.50823529411764</c:v>
                </c:pt>
                <c:pt idx="5">
                  <c:v>81.018823529411776</c:v>
                </c:pt>
                <c:pt idx="6">
                  <c:v>85.912941176470582</c:v>
                </c:pt>
                <c:pt idx="7">
                  <c:v>89.188235294117646</c:v>
                </c:pt>
                <c:pt idx="8">
                  <c:v>91.17647058823529</c:v>
                </c:pt>
                <c:pt idx="9">
                  <c:v>93.17647058823529</c:v>
                </c:pt>
                <c:pt idx="10">
                  <c:v>93.510588235294108</c:v>
                </c:pt>
                <c:pt idx="11">
                  <c:v>93.642352941176469</c:v>
                </c:pt>
                <c:pt idx="12">
                  <c:v>93.45882352941176</c:v>
                </c:pt>
                <c:pt idx="13">
                  <c:v>94.087058823529418</c:v>
                </c:pt>
                <c:pt idx="14">
                  <c:v>94.418823529411767</c:v>
                </c:pt>
                <c:pt idx="15">
                  <c:v>94.242352941176463</c:v>
                </c:pt>
                <c:pt idx="16">
                  <c:v>94.715294117647048</c:v>
                </c:pt>
                <c:pt idx="17">
                  <c:v>94.814117647058822</c:v>
                </c:pt>
                <c:pt idx="18">
                  <c:v>95.141176470588235</c:v>
                </c:pt>
                <c:pt idx="19">
                  <c:v>94.858823529411765</c:v>
                </c:pt>
                <c:pt idx="20">
                  <c:v>95.016470588235293</c:v>
                </c:pt>
                <c:pt idx="21">
                  <c:v>94.997647058823532</c:v>
                </c:pt>
                <c:pt idx="22">
                  <c:v>95.590588235294121</c:v>
                </c:pt>
                <c:pt idx="23">
                  <c:v>95.289411764705875</c:v>
                </c:pt>
                <c:pt idx="24">
                  <c:v>95.802352941176466</c:v>
                </c:pt>
                <c:pt idx="25">
                  <c:v>95.682352941176475</c:v>
                </c:pt>
                <c:pt idx="26">
                  <c:v>95.92</c:v>
                </c:pt>
                <c:pt idx="27">
                  <c:v>96.110588235294131</c:v>
                </c:pt>
                <c:pt idx="28">
                  <c:v>95.811764705882354</c:v>
                </c:pt>
                <c:pt idx="29">
                  <c:v>96.063529411764705</c:v>
                </c:pt>
                <c:pt idx="30">
                  <c:v>96.068235294117656</c:v>
                </c:pt>
                <c:pt idx="31">
                  <c:v>96.489411764705892</c:v>
                </c:pt>
                <c:pt idx="32">
                  <c:v>96.52000000000001</c:v>
                </c:pt>
                <c:pt idx="33">
                  <c:v>96.461176470588242</c:v>
                </c:pt>
                <c:pt idx="34">
                  <c:v>96.684705882352944</c:v>
                </c:pt>
                <c:pt idx="35">
                  <c:v>96.752941176470586</c:v>
                </c:pt>
                <c:pt idx="36">
                  <c:v>96.611764705882351</c:v>
                </c:pt>
                <c:pt idx="37">
                  <c:v>96.609411764705868</c:v>
                </c:pt>
                <c:pt idx="38">
                  <c:v>96.771764705882362</c:v>
                </c:pt>
                <c:pt idx="39">
                  <c:v>96.910588235294114</c:v>
                </c:pt>
                <c:pt idx="40">
                  <c:v>97.10588235294118</c:v>
                </c:pt>
                <c:pt idx="41">
                  <c:v>96.988235294117644</c:v>
                </c:pt>
                <c:pt idx="42">
                  <c:v>97.324705882352944</c:v>
                </c:pt>
                <c:pt idx="43">
                  <c:v>97.270588235294113</c:v>
                </c:pt>
                <c:pt idx="44">
                  <c:v>97.34352941176472</c:v>
                </c:pt>
                <c:pt idx="45">
                  <c:v>97.635294117647064</c:v>
                </c:pt>
                <c:pt idx="46">
                  <c:v>97.484705882352927</c:v>
                </c:pt>
                <c:pt idx="47">
                  <c:v>97.816470588235305</c:v>
                </c:pt>
                <c:pt idx="48">
                  <c:v>97.927058823529407</c:v>
                </c:pt>
                <c:pt idx="49">
                  <c:v>97.903529411764723</c:v>
                </c:pt>
                <c:pt idx="50">
                  <c:v>97.912941176470596</c:v>
                </c:pt>
                <c:pt idx="51">
                  <c:v>98.065882352941159</c:v>
                </c:pt>
                <c:pt idx="52">
                  <c:v>97.92235294117647</c:v>
                </c:pt>
                <c:pt idx="53">
                  <c:v>98.174117647058821</c:v>
                </c:pt>
                <c:pt idx="54">
                  <c:v>98.317647058823525</c:v>
                </c:pt>
                <c:pt idx="55">
                  <c:v>98.249411764705897</c:v>
                </c:pt>
                <c:pt idx="56">
                  <c:v>98.310588235294119</c:v>
                </c:pt>
                <c:pt idx="57">
                  <c:v>98.12</c:v>
                </c:pt>
                <c:pt idx="58">
                  <c:v>98.270588235294113</c:v>
                </c:pt>
                <c:pt idx="59">
                  <c:v>98.477647058823536</c:v>
                </c:pt>
                <c:pt idx="60">
                  <c:v>98.574117647058813</c:v>
                </c:pt>
                <c:pt idx="61">
                  <c:v>98.614117647058833</c:v>
                </c:pt>
                <c:pt idx="62">
                  <c:v>98.651764705882343</c:v>
                </c:pt>
                <c:pt idx="63">
                  <c:v>98.649411764705889</c:v>
                </c:pt>
                <c:pt idx="64">
                  <c:v>98.611764705882351</c:v>
                </c:pt>
                <c:pt idx="65">
                  <c:v>98.625882352941161</c:v>
                </c:pt>
                <c:pt idx="66">
                  <c:v>98.76</c:v>
                </c:pt>
                <c:pt idx="67">
                  <c:v>98.745882352941166</c:v>
                </c:pt>
                <c:pt idx="68">
                  <c:v>98.757647058823522</c:v>
                </c:pt>
                <c:pt idx="69">
                  <c:v>98.917647058823533</c:v>
                </c:pt>
                <c:pt idx="70">
                  <c:v>98.80235294117648</c:v>
                </c:pt>
                <c:pt idx="71">
                  <c:v>98.828235294117647</c:v>
                </c:pt>
                <c:pt idx="72">
                  <c:v>98.905882352941177</c:v>
                </c:pt>
                <c:pt idx="73">
                  <c:v>98.995294117647063</c:v>
                </c:pt>
                <c:pt idx="74">
                  <c:v>98.957647058823525</c:v>
                </c:pt>
                <c:pt idx="75">
                  <c:v>99.032941176470587</c:v>
                </c:pt>
                <c:pt idx="76">
                  <c:v>99.061176470588251</c:v>
                </c:pt>
                <c:pt idx="77">
                  <c:v>99.169411764705885</c:v>
                </c:pt>
                <c:pt idx="78">
                  <c:v>99.228235294117638</c:v>
                </c:pt>
                <c:pt idx="79">
                  <c:v>99.221176470588233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42276112"/>
        <c:axId val="-42273392"/>
      </c:lineChart>
      <c:catAx>
        <c:axId val="-42276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Trial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2273392"/>
        <c:crosses val="autoZero"/>
        <c:auto val="1"/>
        <c:lblAlgn val="ctr"/>
        <c:lblOffset val="100"/>
        <c:noMultiLvlLbl val="0"/>
      </c:catAx>
      <c:valAx>
        <c:axId val="-42273392"/>
        <c:scaling>
          <c:orientation val="minMax"/>
          <c:max val="100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Score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2276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Epsilon Proportional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epproportionalA!$A$252:$CB$252</c:f>
              <c:numCache>
                <c:formatCode>General</c:formatCode>
                <c:ptCount val="80"/>
                <c:pt idx="0">
                  <c:v>56.727058823529411</c:v>
                </c:pt>
                <c:pt idx="1">
                  <c:v>76.649411764705874</c:v>
                </c:pt>
                <c:pt idx="2">
                  <c:v>82.698823529411754</c:v>
                </c:pt>
                <c:pt idx="3">
                  <c:v>85.087058823529404</c:v>
                </c:pt>
                <c:pt idx="4">
                  <c:v>87.510588235294108</c:v>
                </c:pt>
                <c:pt idx="5">
                  <c:v>88.054117647058831</c:v>
                </c:pt>
                <c:pt idx="6">
                  <c:v>89.270588235294113</c:v>
                </c:pt>
                <c:pt idx="7">
                  <c:v>90.098823529411774</c:v>
                </c:pt>
                <c:pt idx="8">
                  <c:v>89.672941176470587</c:v>
                </c:pt>
                <c:pt idx="9">
                  <c:v>90.477647058823536</c:v>
                </c:pt>
                <c:pt idx="10">
                  <c:v>90.141176470588235</c:v>
                </c:pt>
                <c:pt idx="11">
                  <c:v>91.468235294117648</c:v>
                </c:pt>
                <c:pt idx="12">
                  <c:v>90.785882352941186</c:v>
                </c:pt>
                <c:pt idx="13">
                  <c:v>92.061176470588236</c:v>
                </c:pt>
                <c:pt idx="14">
                  <c:v>91.821176470588242</c:v>
                </c:pt>
                <c:pt idx="15">
                  <c:v>92.338823529411769</c:v>
                </c:pt>
                <c:pt idx="16">
                  <c:v>93.004705882352951</c:v>
                </c:pt>
                <c:pt idx="17">
                  <c:v>93.218823529411765</c:v>
                </c:pt>
                <c:pt idx="18">
                  <c:v>93.143529411764703</c:v>
                </c:pt>
                <c:pt idx="19">
                  <c:v>93.550588235294114</c:v>
                </c:pt>
                <c:pt idx="20">
                  <c:v>93.983529411764692</c:v>
                </c:pt>
                <c:pt idx="21">
                  <c:v>94.188235294117646</c:v>
                </c:pt>
                <c:pt idx="22">
                  <c:v>94.343529411764692</c:v>
                </c:pt>
                <c:pt idx="23">
                  <c:v>94.679999999999993</c:v>
                </c:pt>
                <c:pt idx="24">
                  <c:v>94.908235294117645</c:v>
                </c:pt>
                <c:pt idx="25">
                  <c:v>94.790588235294123</c:v>
                </c:pt>
                <c:pt idx="26">
                  <c:v>95.268235294117645</c:v>
                </c:pt>
                <c:pt idx="27">
                  <c:v>95.505882352941185</c:v>
                </c:pt>
                <c:pt idx="28">
                  <c:v>95.216470588235296</c:v>
                </c:pt>
                <c:pt idx="29">
                  <c:v>95.637647058823532</c:v>
                </c:pt>
                <c:pt idx="30">
                  <c:v>95.85176470588236</c:v>
                </c:pt>
                <c:pt idx="31">
                  <c:v>95.750588235294117</c:v>
                </c:pt>
                <c:pt idx="32">
                  <c:v>95.748235294117634</c:v>
                </c:pt>
                <c:pt idx="33">
                  <c:v>96.169411764705885</c:v>
                </c:pt>
                <c:pt idx="34">
                  <c:v>96.190588235294115</c:v>
                </c:pt>
                <c:pt idx="35">
                  <c:v>95.97176470588235</c:v>
                </c:pt>
                <c:pt idx="36">
                  <c:v>95.912941176470582</c:v>
                </c:pt>
                <c:pt idx="37">
                  <c:v>96.268235294117645</c:v>
                </c:pt>
                <c:pt idx="38">
                  <c:v>96.334117647058818</c:v>
                </c:pt>
                <c:pt idx="39">
                  <c:v>96.416470588235285</c:v>
                </c:pt>
                <c:pt idx="40">
                  <c:v>96.461176470588242</c:v>
                </c:pt>
                <c:pt idx="41">
                  <c:v>96.658823529411762</c:v>
                </c:pt>
                <c:pt idx="42">
                  <c:v>96.630588235294127</c:v>
                </c:pt>
                <c:pt idx="43">
                  <c:v>96.79529411764706</c:v>
                </c:pt>
                <c:pt idx="44">
                  <c:v>96.882352941176464</c:v>
                </c:pt>
                <c:pt idx="45">
                  <c:v>96.851764705882346</c:v>
                </c:pt>
                <c:pt idx="46">
                  <c:v>96.983529411764707</c:v>
                </c:pt>
                <c:pt idx="47">
                  <c:v>96.997647058823517</c:v>
                </c:pt>
                <c:pt idx="48">
                  <c:v>97.021176470588244</c:v>
                </c:pt>
                <c:pt idx="49">
                  <c:v>97.188235294117646</c:v>
                </c:pt>
                <c:pt idx="50">
                  <c:v>97.016470588235293</c:v>
                </c:pt>
                <c:pt idx="51">
                  <c:v>97.383529411764712</c:v>
                </c:pt>
                <c:pt idx="52">
                  <c:v>97.468235294117633</c:v>
                </c:pt>
                <c:pt idx="53">
                  <c:v>97.585882352941169</c:v>
                </c:pt>
                <c:pt idx="54">
                  <c:v>97.588235294117652</c:v>
                </c:pt>
                <c:pt idx="55">
                  <c:v>97.574117647058841</c:v>
                </c:pt>
                <c:pt idx="56">
                  <c:v>97.689411764705881</c:v>
                </c:pt>
                <c:pt idx="57">
                  <c:v>97.790588235294123</c:v>
                </c:pt>
                <c:pt idx="58">
                  <c:v>97.847058823529409</c:v>
                </c:pt>
                <c:pt idx="59">
                  <c:v>97.938823529411778</c:v>
                </c:pt>
                <c:pt idx="60">
                  <c:v>97.877647058823527</c:v>
                </c:pt>
                <c:pt idx="61">
                  <c:v>98.129411764705878</c:v>
                </c:pt>
                <c:pt idx="62">
                  <c:v>98.185882352941164</c:v>
                </c:pt>
                <c:pt idx="63">
                  <c:v>98.167058823529402</c:v>
                </c:pt>
                <c:pt idx="64">
                  <c:v>98.221176470588233</c:v>
                </c:pt>
                <c:pt idx="65">
                  <c:v>98.131764705882361</c:v>
                </c:pt>
                <c:pt idx="66">
                  <c:v>98.225882352941184</c:v>
                </c:pt>
                <c:pt idx="67">
                  <c:v>98.331764705882335</c:v>
                </c:pt>
                <c:pt idx="68">
                  <c:v>98.32470588235293</c:v>
                </c:pt>
                <c:pt idx="69">
                  <c:v>98.390588235294132</c:v>
                </c:pt>
                <c:pt idx="70">
                  <c:v>98.531764705882338</c:v>
                </c:pt>
                <c:pt idx="71">
                  <c:v>98.498823529411766</c:v>
                </c:pt>
                <c:pt idx="72">
                  <c:v>98.569411764705904</c:v>
                </c:pt>
                <c:pt idx="73">
                  <c:v>98.583529411764715</c:v>
                </c:pt>
                <c:pt idx="74">
                  <c:v>98.484705882352955</c:v>
                </c:pt>
                <c:pt idx="75">
                  <c:v>98.581176470588233</c:v>
                </c:pt>
                <c:pt idx="76">
                  <c:v>98.621176470588253</c:v>
                </c:pt>
                <c:pt idx="77">
                  <c:v>98.64</c:v>
                </c:pt>
                <c:pt idx="78">
                  <c:v>98.614117647058833</c:v>
                </c:pt>
                <c:pt idx="79">
                  <c:v>98.635294117647064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epproportionalA!$A$253:$CB$253</c:f>
              <c:numCache>
                <c:formatCode>General</c:formatCode>
                <c:ptCount val="80"/>
                <c:pt idx="0">
                  <c:v>56.230588235294121</c:v>
                </c:pt>
                <c:pt idx="1">
                  <c:v>75.66823529411765</c:v>
                </c:pt>
                <c:pt idx="2">
                  <c:v>83.021176470588244</c:v>
                </c:pt>
                <c:pt idx="3">
                  <c:v>86.103529411764711</c:v>
                </c:pt>
                <c:pt idx="4">
                  <c:v>88.891764705882366</c:v>
                </c:pt>
                <c:pt idx="5">
                  <c:v>89.974117647058819</c:v>
                </c:pt>
                <c:pt idx="6">
                  <c:v>90.628235294117658</c:v>
                </c:pt>
                <c:pt idx="7">
                  <c:v>91.856470588235297</c:v>
                </c:pt>
                <c:pt idx="8">
                  <c:v>92.134117647058815</c:v>
                </c:pt>
                <c:pt idx="9">
                  <c:v>92.047058823529397</c:v>
                </c:pt>
                <c:pt idx="10">
                  <c:v>93.068235294117656</c:v>
                </c:pt>
                <c:pt idx="11">
                  <c:v>93.087058823529404</c:v>
                </c:pt>
                <c:pt idx="12">
                  <c:v>93.870588235294122</c:v>
                </c:pt>
                <c:pt idx="13">
                  <c:v>94.272941176470596</c:v>
                </c:pt>
                <c:pt idx="14">
                  <c:v>94.501176470588234</c:v>
                </c:pt>
                <c:pt idx="15">
                  <c:v>94.887058823529401</c:v>
                </c:pt>
                <c:pt idx="16">
                  <c:v>95.178823529411758</c:v>
                </c:pt>
                <c:pt idx="17">
                  <c:v>95.395294117647055</c:v>
                </c:pt>
                <c:pt idx="18">
                  <c:v>95.465882352941179</c:v>
                </c:pt>
                <c:pt idx="19">
                  <c:v>95.839999999999989</c:v>
                </c:pt>
                <c:pt idx="20">
                  <c:v>96.025882352941181</c:v>
                </c:pt>
                <c:pt idx="21">
                  <c:v>96.188235294117661</c:v>
                </c:pt>
                <c:pt idx="22">
                  <c:v>96.510588235294136</c:v>
                </c:pt>
                <c:pt idx="23">
                  <c:v>96.61882352941177</c:v>
                </c:pt>
                <c:pt idx="24">
                  <c:v>96.531764705882367</c:v>
                </c:pt>
                <c:pt idx="25">
                  <c:v>96.807058823529417</c:v>
                </c:pt>
                <c:pt idx="26">
                  <c:v>96.863529411764702</c:v>
                </c:pt>
                <c:pt idx="27">
                  <c:v>97.011764705882356</c:v>
                </c:pt>
                <c:pt idx="28">
                  <c:v>97.117647058823536</c:v>
                </c:pt>
                <c:pt idx="29">
                  <c:v>97.336470588235301</c:v>
                </c:pt>
                <c:pt idx="30">
                  <c:v>97.465882352941179</c:v>
                </c:pt>
                <c:pt idx="31">
                  <c:v>97.604705882352931</c:v>
                </c:pt>
                <c:pt idx="32">
                  <c:v>97.691764705882349</c:v>
                </c:pt>
                <c:pt idx="33">
                  <c:v>97.64</c:v>
                </c:pt>
                <c:pt idx="34">
                  <c:v>97.882352941176464</c:v>
                </c:pt>
                <c:pt idx="35">
                  <c:v>97.962352941176462</c:v>
                </c:pt>
                <c:pt idx="36">
                  <c:v>98.00705882352942</c:v>
                </c:pt>
                <c:pt idx="37">
                  <c:v>98.030588235294104</c:v>
                </c:pt>
                <c:pt idx="38">
                  <c:v>98.291764705882343</c:v>
                </c:pt>
                <c:pt idx="39">
                  <c:v>98.430588235294124</c:v>
                </c:pt>
                <c:pt idx="40">
                  <c:v>98.517647058823528</c:v>
                </c:pt>
                <c:pt idx="41">
                  <c:v>98.625882352941161</c:v>
                </c:pt>
                <c:pt idx="42">
                  <c:v>98.661176470588217</c:v>
                </c:pt>
                <c:pt idx="43">
                  <c:v>98.581176470588233</c:v>
                </c:pt>
                <c:pt idx="44">
                  <c:v>98.776470588235298</c:v>
                </c:pt>
                <c:pt idx="45">
                  <c:v>98.861176470588219</c:v>
                </c:pt>
                <c:pt idx="46">
                  <c:v>98.861176470588219</c:v>
                </c:pt>
                <c:pt idx="47">
                  <c:v>98.912941176470568</c:v>
                </c:pt>
                <c:pt idx="48">
                  <c:v>98.908235294117659</c:v>
                </c:pt>
                <c:pt idx="49">
                  <c:v>98.938823529411749</c:v>
                </c:pt>
                <c:pt idx="50">
                  <c:v>98.985882352941189</c:v>
                </c:pt>
                <c:pt idx="51">
                  <c:v>98.955294117647043</c:v>
                </c:pt>
                <c:pt idx="52">
                  <c:v>99.025882352941167</c:v>
                </c:pt>
                <c:pt idx="53">
                  <c:v>99.044705882352957</c:v>
                </c:pt>
                <c:pt idx="54">
                  <c:v>99.042352941176475</c:v>
                </c:pt>
                <c:pt idx="55">
                  <c:v>99.115294117647068</c:v>
                </c:pt>
                <c:pt idx="56">
                  <c:v>99.141176470588235</c:v>
                </c:pt>
                <c:pt idx="57">
                  <c:v>99.160000000000011</c:v>
                </c:pt>
                <c:pt idx="58">
                  <c:v>99.183529411764709</c:v>
                </c:pt>
                <c:pt idx="59">
                  <c:v>99.254117647058834</c:v>
                </c:pt>
                <c:pt idx="60">
                  <c:v>99.228235294117638</c:v>
                </c:pt>
                <c:pt idx="61">
                  <c:v>99.284705882352924</c:v>
                </c:pt>
                <c:pt idx="62">
                  <c:v>99.301176470588246</c:v>
                </c:pt>
                <c:pt idx="63">
                  <c:v>99.296470588235309</c:v>
                </c:pt>
                <c:pt idx="64">
                  <c:v>99.296470588235309</c:v>
                </c:pt>
                <c:pt idx="65">
                  <c:v>99.3035294117647</c:v>
                </c:pt>
                <c:pt idx="66">
                  <c:v>99.308235294117651</c:v>
                </c:pt>
                <c:pt idx="67">
                  <c:v>99.294117647058826</c:v>
                </c:pt>
                <c:pt idx="68">
                  <c:v>99.355294117647063</c:v>
                </c:pt>
                <c:pt idx="69">
                  <c:v>99.327058823529399</c:v>
                </c:pt>
                <c:pt idx="70">
                  <c:v>99.362352941176468</c:v>
                </c:pt>
                <c:pt idx="71">
                  <c:v>99.336470588235301</c:v>
                </c:pt>
                <c:pt idx="72">
                  <c:v>99.357647058823531</c:v>
                </c:pt>
                <c:pt idx="73">
                  <c:v>99.371764705882342</c:v>
                </c:pt>
                <c:pt idx="74">
                  <c:v>99.376470588235293</c:v>
                </c:pt>
                <c:pt idx="75">
                  <c:v>99.411764705882348</c:v>
                </c:pt>
                <c:pt idx="76">
                  <c:v>99.487058823529409</c:v>
                </c:pt>
                <c:pt idx="77">
                  <c:v>99.524705882352947</c:v>
                </c:pt>
                <c:pt idx="78">
                  <c:v>99.50117647058822</c:v>
                </c:pt>
                <c:pt idx="79">
                  <c:v>99.515294117647045</c:v>
                </c:pt>
              </c:numCache>
            </c:numRef>
          </c:val>
          <c:smooth val="0"/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epproportionalA!$A$254:$CB$254</c:f>
              <c:numCache>
                <c:formatCode>General</c:formatCode>
                <c:ptCount val="80"/>
                <c:pt idx="0">
                  <c:v>55.20470588235294</c:v>
                </c:pt>
                <c:pt idx="1">
                  <c:v>75.494117647058829</c:v>
                </c:pt>
                <c:pt idx="2">
                  <c:v>83.378823529411761</c:v>
                </c:pt>
                <c:pt idx="3">
                  <c:v>86.291764705882358</c:v>
                </c:pt>
                <c:pt idx="4">
                  <c:v>88.757647058823537</c:v>
                </c:pt>
                <c:pt idx="5">
                  <c:v>89.647058823529406</c:v>
                </c:pt>
                <c:pt idx="6">
                  <c:v>91.188235294117661</c:v>
                </c:pt>
                <c:pt idx="7">
                  <c:v>91.691764705882349</c:v>
                </c:pt>
                <c:pt idx="8">
                  <c:v>91.397647058823537</c:v>
                </c:pt>
                <c:pt idx="9">
                  <c:v>92.355294117647063</c:v>
                </c:pt>
                <c:pt idx="10">
                  <c:v>93.072941176470593</c:v>
                </c:pt>
                <c:pt idx="11">
                  <c:v>93.52000000000001</c:v>
                </c:pt>
                <c:pt idx="12">
                  <c:v>93.90117647058824</c:v>
                </c:pt>
                <c:pt idx="13">
                  <c:v>94.738823529411761</c:v>
                </c:pt>
                <c:pt idx="14">
                  <c:v>94.821176470588242</c:v>
                </c:pt>
                <c:pt idx="15">
                  <c:v>94.729411764705887</c:v>
                </c:pt>
                <c:pt idx="16">
                  <c:v>95.317647058823525</c:v>
                </c:pt>
                <c:pt idx="17">
                  <c:v>95.670588235294105</c:v>
                </c:pt>
                <c:pt idx="18">
                  <c:v>96.096470588235292</c:v>
                </c:pt>
                <c:pt idx="19">
                  <c:v>96.529411764705884</c:v>
                </c:pt>
                <c:pt idx="20">
                  <c:v>96.59764705882354</c:v>
                </c:pt>
                <c:pt idx="21">
                  <c:v>96.44235294117648</c:v>
                </c:pt>
                <c:pt idx="22">
                  <c:v>96.809411764705871</c:v>
                </c:pt>
                <c:pt idx="23">
                  <c:v>96.856470588235311</c:v>
                </c:pt>
                <c:pt idx="24">
                  <c:v>96.97882352941177</c:v>
                </c:pt>
                <c:pt idx="25">
                  <c:v>96.79529411764706</c:v>
                </c:pt>
                <c:pt idx="26">
                  <c:v>97.143529411764717</c:v>
                </c:pt>
                <c:pt idx="27">
                  <c:v>97.136470588235298</c:v>
                </c:pt>
                <c:pt idx="28">
                  <c:v>97.418823529411767</c:v>
                </c:pt>
                <c:pt idx="29">
                  <c:v>97.45882352941176</c:v>
                </c:pt>
                <c:pt idx="30">
                  <c:v>97.651764705882343</c:v>
                </c:pt>
                <c:pt idx="31">
                  <c:v>97.710588235294111</c:v>
                </c:pt>
                <c:pt idx="32">
                  <c:v>97.882352941176464</c:v>
                </c:pt>
                <c:pt idx="33">
                  <c:v>97.936470588235295</c:v>
                </c:pt>
                <c:pt idx="34">
                  <c:v>97.884705882352947</c:v>
                </c:pt>
                <c:pt idx="35">
                  <c:v>97.917647058823533</c:v>
                </c:pt>
                <c:pt idx="36">
                  <c:v>98.061176470588251</c:v>
                </c:pt>
                <c:pt idx="37">
                  <c:v>98.112941176470599</c:v>
                </c:pt>
                <c:pt idx="38">
                  <c:v>98.138823529411781</c:v>
                </c:pt>
                <c:pt idx="39">
                  <c:v>98.17647058823529</c:v>
                </c:pt>
                <c:pt idx="40">
                  <c:v>98.136470588235298</c:v>
                </c:pt>
                <c:pt idx="41">
                  <c:v>98.202352941176457</c:v>
                </c:pt>
                <c:pt idx="42">
                  <c:v>98.294117647058826</c:v>
                </c:pt>
                <c:pt idx="43">
                  <c:v>98.320000000000007</c:v>
                </c:pt>
                <c:pt idx="44">
                  <c:v>98.122352941176473</c:v>
                </c:pt>
                <c:pt idx="45">
                  <c:v>98.388235294117649</c:v>
                </c:pt>
                <c:pt idx="46">
                  <c:v>98.423529411764704</c:v>
                </c:pt>
                <c:pt idx="47">
                  <c:v>98.574117647058813</c:v>
                </c:pt>
                <c:pt idx="48">
                  <c:v>98.6</c:v>
                </c:pt>
                <c:pt idx="49">
                  <c:v>98.55764705882352</c:v>
                </c:pt>
                <c:pt idx="50">
                  <c:v>98.618823529411742</c:v>
                </c:pt>
                <c:pt idx="51">
                  <c:v>98.623529411764707</c:v>
                </c:pt>
                <c:pt idx="52">
                  <c:v>98.642352941176469</c:v>
                </c:pt>
                <c:pt idx="53">
                  <c:v>98.635294117647064</c:v>
                </c:pt>
                <c:pt idx="54">
                  <c:v>98.694117647058818</c:v>
                </c:pt>
                <c:pt idx="55">
                  <c:v>98.738823529411761</c:v>
                </c:pt>
                <c:pt idx="56">
                  <c:v>98.668235294117636</c:v>
                </c:pt>
                <c:pt idx="57">
                  <c:v>98.816470588235291</c:v>
                </c:pt>
                <c:pt idx="58">
                  <c:v>98.762352941176459</c:v>
                </c:pt>
                <c:pt idx="59">
                  <c:v>98.884705882352947</c:v>
                </c:pt>
                <c:pt idx="60">
                  <c:v>98.929411764705875</c:v>
                </c:pt>
                <c:pt idx="61">
                  <c:v>98.957647058823525</c:v>
                </c:pt>
                <c:pt idx="62">
                  <c:v>99.011764705882356</c:v>
                </c:pt>
                <c:pt idx="63">
                  <c:v>98.945882352941169</c:v>
                </c:pt>
                <c:pt idx="64">
                  <c:v>99.058823529411768</c:v>
                </c:pt>
                <c:pt idx="65">
                  <c:v>99.103529411764697</c:v>
                </c:pt>
                <c:pt idx="66">
                  <c:v>99.112941176470599</c:v>
                </c:pt>
                <c:pt idx="67">
                  <c:v>99.11999999999999</c:v>
                </c:pt>
                <c:pt idx="68">
                  <c:v>99.047058823529412</c:v>
                </c:pt>
                <c:pt idx="69">
                  <c:v>99.094117647058823</c:v>
                </c:pt>
                <c:pt idx="70">
                  <c:v>99.143529411764717</c:v>
                </c:pt>
                <c:pt idx="71">
                  <c:v>99.065882352941188</c:v>
                </c:pt>
                <c:pt idx="72">
                  <c:v>99.20470588235294</c:v>
                </c:pt>
                <c:pt idx="73">
                  <c:v>99.256470588235288</c:v>
                </c:pt>
                <c:pt idx="74">
                  <c:v>99.268235294117645</c:v>
                </c:pt>
                <c:pt idx="75">
                  <c:v>99.294117647058826</c:v>
                </c:pt>
                <c:pt idx="76">
                  <c:v>99.32</c:v>
                </c:pt>
                <c:pt idx="77">
                  <c:v>99.352941176470594</c:v>
                </c:pt>
                <c:pt idx="78">
                  <c:v>99.369411764705873</c:v>
                </c:pt>
                <c:pt idx="79">
                  <c:v>99.374117647058839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42272848"/>
        <c:axId val="-42282096"/>
      </c:lineChart>
      <c:catAx>
        <c:axId val="-42272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Trial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2282096"/>
        <c:crosses val="autoZero"/>
        <c:auto val="1"/>
        <c:lblAlgn val="ctr"/>
        <c:lblOffset val="100"/>
        <c:noMultiLvlLbl val="0"/>
      </c:catAx>
      <c:valAx>
        <c:axId val="-42282096"/>
        <c:scaling>
          <c:orientation val="minMax"/>
          <c:max val="100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Score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2272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5907B-7BB5-4C60-8D89-A0B59A7F108B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10483-721E-4F11-93A3-209F0BB5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8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0483-721E-4F11-93A3-209F0BB544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90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78B5-39CD-4FCA-9E79-D960B6C44C0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DB1D-E85D-4723-909B-4660F707A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10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78B5-39CD-4FCA-9E79-D960B6C44C0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DB1D-E85D-4723-909B-4660F707A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5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78B5-39CD-4FCA-9E79-D960B6C44C0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DB1D-E85D-4723-909B-4660F707A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75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78B5-39CD-4FCA-9E79-D960B6C44C0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DB1D-E85D-4723-909B-4660F707A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7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78B5-39CD-4FCA-9E79-D960B6C44C0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DB1D-E85D-4723-909B-4660F707A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25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78B5-39CD-4FCA-9E79-D960B6C44C0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DB1D-E85D-4723-909B-4660F707A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4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78B5-39CD-4FCA-9E79-D960B6C44C0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DB1D-E85D-4723-909B-4660F707A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5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78B5-39CD-4FCA-9E79-D960B6C44C0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DB1D-E85D-4723-909B-4660F707A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3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78B5-39CD-4FCA-9E79-D960B6C44C0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DB1D-E85D-4723-909B-4660F707A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4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78B5-39CD-4FCA-9E79-D960B6C44C0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DB1D-E85D-4723-909B-4660F707A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0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78B5-39CD-4FCA-9E79-D960B6C44C0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DB1D-E85D-4723-909B-4660F707A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5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578B5-39CD-4FCA-9E79-D960B6C44C0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4DB1D-E85D-4723-909B-4660F707A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a Robot to Collaborate with a Human Partner</a:t>
            </a:r>
            <a:b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Michael Van der Linden, Elena Corina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Grigore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Brian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Scasselatti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271" y="1199925"/>
            <a:ext cx="6750423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Human-robot collaboration increasingly important</a:t>
            </a:r>
          </a:p>
          <a:p>
            <a:r>
              <a:rPr lang="en-US" sz="2000" dirty="0" smtClean="0"/>
              <a:t>Task: Assemble a chair with certain rules and human preferences</a:t>
            </a:r>
          </a:p>
          <a:p>
            <a:r>
              <a:rPr lang="en-US" sz="2000" dirty="0" smtClean="0"/>
              <a:t>Robot starts with no domain knowledge, or training data; must learn only from human feedback</a:t>
            </a:r>
          </a:p>
          <a:p>
            <a:r>
              <a:rPr lang="en-US" sz="2000" dirty="0" smtClean="0"/>
              <a:t>Q-learning with varying bandit strategies</a:t>
            </a:r>
          </a:p>
          <a:p>
            <a:r>
              <a:rPr lang="en-US" sz="2000" dirty="0" smtClean="0"/>
              <a:t>Fast online training: “Decent first, refined later”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966" y="1379673"/>
            <a:ext cx="4299468" cy="42994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20000" y="5679141"/>
            <a:ext cx="332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Baxter and the completed chair</a:t>
            </a:r>
            <a:endParaRPr lang="en-US" i="1" dirty="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2963832"/>
              </p:ext>
            </p:extLst>
          </p:nvPr>
        </p:nvGraphicFramePr>
        <p:xfrm>
          <a:off x="519953" y="3827931"/>
          <a:ext cx="5280212" cy="2949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3041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8200" y="1237129"/>
            <a:ext cx="606462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Our model task is assembling a chair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Robot hands components to human or holds subassemblies in place for human to work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Task has rules for sequence of subassemblies, and human has preferences within those rules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Robot starts with zero knowledge of rules or preferences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No training data or offline learning; must learn on the job through human interactions while still being productive (completing the task)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I chose Q learning for its simplicity in representing discrete states and actions, and its steep early improvement curve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dirty="0" smtClean="0"/>
              <a:t>Q[state, action] = reward(state, action) + ɣ*max(Q[next state])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7216588" y="4177553"/>
            <a:ext cx="4724400" cy="244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Preferences:</a:t>
            </a:r>
          </a:p>
          <a:p>
            <a:r>
              <a:rPr lang="en-US" i="1" dirty="0" smtClean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 subassembly before seat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Brackets before dowels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legs, back brackets before front brackets</a:t>
            </a:r>
          </a:p>
          <a:p>
            <a:pPr algn="ctr"/>
            <a:endParaRPr lang="en-US" i="1" dirty="0"/>
          </a:p>
        </p:txBody>
      </p:sp>
      <p:sp>
        <p:nvSpPr>
          <p:cNvPr id="43" name="Rectangle 42"/>
          <p:cNvSpPr/>
          <p:nvPr/>
        </p:nvSpPr>
        <p:spPr>
          <a:xfrm>
            <a:off x="7216588" y="1237129"/>
            <a:ext cx="4724400" cy="24473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Rules:</a:t>
            </a:r>
          </a:p>
          <a:p>
            <a:pPr algn="ctr"/>
            <a:r>
              <a:rPr lang="en-US" dirty="0" smtClean="0"/>
              <a:t>Chair assembly is Hierarchical Task Model</a:t>
            </a:r>
          </a:p>
          <a:p>
            <a:r>
              <a:rPr lang="en-US" i="1" dirty="0" smtClean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US" dirty="0" smtClean="0"/>
              <a:t>ack subassembly must be finished before seat subassembly can begin, or vice versa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chair legs must be gathered before assembly into seat</a:t>
            </a:r>
          </a:p>
          <a:p>
            <a:pPr algn="ctr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5151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Procedure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5" t="11520" r="37659"/>
          <a:stretch/>
        </p:blipFill>
        <p:spPr>
          <a:xfrm>
            <a:off x="10381752" y="1154761"/>
            <a:ext cx="1466286" cy="33722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3" t="45656" r="24586" b="26839"/>
          <a:stretch/>
        </p:blipFill>
        <p:spPr>
          <a:xfrm>
            <a:off x="4999812" y="2751866"/>
            <a:ext cx="1595534" cy="1063690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>
          <a:xfrm rot="10800000">
            <a:off x="5681083" y="4804338"/>
            <a:ext cx="249133" cy="299901"/>
          </a:xfrm>
          <a:prstGeom prst="upArrow">
            <a:avLst/>
          </a:prstGeom>
          <a:solidFill>
            <a:srgbClr val="E73D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6" r="16911"/>
          <a:stretch/>
        </p:blipFill>
        <p:spPr>
          <a:xfrm rot="5400000">
            <a:off x="2509022" y="2291112"/>
            <a:ext cx="1903445" cy="239757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3102" y="2918475"/>
            <a:ext cx="1596191" cy="6683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action = e(Q[state</a:t>
            </a:r>
            <a:r>
              <a:rPr lang="en-US" sz="1600" i="1" dirty="0"/>
              <a:t>]</a:t>
            </a:r>
            <a:r>
              <a:rPr lang="en-US" sz="1600" i="1" dirty="0" smtClean="0"/>
              <a:t>, trial)</a:t>
            </a:r>
            <a:endParaRPr lang="en-US" sz="16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2514391" y="4441624"/>
            <a:ext cx="196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Robot begins action</a:t>
            </a:r>
          </a:p>
          <a:p>
            <a:pPr algn="ctr"/>
            <a:r>
              <a:rPr lang="en-US" sz="1400" dirty="0" smtClean="0"/>
              <a:t>(offers object)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927527" y="3035848"/>
            <a:ext cx="841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Human accepts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202568" y="4474178"/>
            <a:ext cx="1251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Human rejects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5253955" y="5260695"/>
            <a:ext cx="1890915" cy="435130"/>
          </a:xfrm>
          <a:prstGeom prst="rect">
            <a:avLst/>
          </a:prstGeom>
          <a:solidFill>
            <a:srgbClr val="E73D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Q[state, action] = -1</a:t>
            </a:r>
            <a:endParaRPr lang="en-US" sz="1600" i="1" dirty="0"/>
          </a:p>
        </p:txBody>
      </p:sp>
      <p:sp>
        <p:nvSpPr>
          <p:cNvPr id="22" name="Up Arrow 21"/>
          <p:cNvSpPr/>
          <p:nvPr/>
        </p:nvSpPr>
        <p:spPr>
          <a:xfrm rot="5400000">
            <a:off x="4712555" y="3184274"/>
            <a:ext cx="228354" cy="198874"/>
          </a:xfrm>
          <a:prstGeom prst="up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 rot="5400000">
            <a:off x="1995413" y="3153194"/>
            <a:ext cx="228354" cy="198874"/>
          </a:xfrm>
          <a:prstGeom prst="up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 rot="5400000">
            <a:off x="7749221" y="3186476"/>
            <a:ext cx="249133" cy="285888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 rot="5400000">
            <a:off x="6684703" y="3177047"/>
            <a:ext cx="249133" cy="285888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930839" y="3825799"/>
            <a:ext cx="1962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Human binary feedback</a:t>
            </a:r>
            <a:endParaRPr lang="en-US" sz="1400" dirty="0"/>
          </a:p>
        </p:txBody>
      </p:sp>
      <p:sp>
        <p:nvSpPr>
          <p:cNvPr id="28" name="Up Arrow 27"/>
          <p:cNvSpPr/>
          <p:nvPr/>
        </p:nvSpPr>
        <p:spPr>
          <a:xfrm rot="10800000">
            <a:off x="5681083" y="4146102"/>
            <a:ext cx="249133" cy="299901"/>
          </a:xfrm>
          <a:prstGeom prst="upArrow">
            <a:avLst/>
          </a:prstGeom>
          <a:solidFill>
            <a:srgbClr val="E73D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969252" y="5221655"/>
            <a:ext cx="18156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Robot cancels action (returns object); state stays the same</a:t>
            </a:r>
            <a:endParaRPr lang="en-US" sz="1400" dirty="0"/>
          </a:p>
        </p:txBody>
      </p:sp>
      <p:sp>
        <p:nvSpPr>
          <p:cNvPr id="30" name="Up Arrow 29"/>
          <p:cNvSpPr/>
          <p:nvPr/>
        </p:nvSpPr>
        <p:spPr>
          <a:xfrm rot="16200000">
            <a:off x="4829439" y="5328309"/>
            <a:ext cx="249133" cy="299901"/>
          </a:xfrm>
          <a:prstGeom prst="upArrow">
            <a:avLst/>
          </a:prstGeom>
          <a:solidFill>
            <a:srgbClr val="E73D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Bent Arrow 30"/>
          <p:cNvSpPr/>
          <p:nvPr/>
        </p:nvSpPr>
        <p:spPr>
          <a:xfrm rot="16200000">
            <a:off x="1113554" y="3804515"/>
            <a:ext cx="1875605" cy="1718096"/>
          </a:xfrm>
          <a:prstGeom prst="bentArrow">
            <a:avLst>
              <a:gd name="adj1" fmla="val 7726"/>
              <a:gd name="adj2" fmla="val 8557"/>
              <a:gd name="adj3" fmla="val 11670"/>
              <a:gd name="adj4" fmla="val 38335"/>
            </a:avLst>
          </a:prstGeom>
          <a:solidFill>
            <a:srgbClr val="E73D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073516" y="2987096"/>
            <a:ext cx="19037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Robot completes action (releases object) and determines next state</a:t>
            </a:r>
            <a:endParaRPr lang="en-US" sz="1400" dirty="0"/>
          </a:p>
        </p:txBody>
      </p:sp>
      <p:sp>
        <p:nvSpPr>
          <p:cNvPr id="33" name="Up Arrow 32"/>
          <p:cNvSpPr/>
          <p:nvPr/>
        </p:nvSpPr>
        <p:spPr>
          <a:xfrm rot="5400000">
            <a:off x="9996507" y="3170455"/>
            <a:ext cx="249133" cy="285888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0170760" y="4467828"/>
            <a:ext cx="19199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Human provides nuanced feedback through web interface</a:t>
            </a:r>
            <a:endParaRPr lang="en-US" sz="1400" dirty="0"/>
          </a:p>
        </p:txBody>
      </p:sp>
      <p:sp>
        <p:nvSpPr>
          <p:cNvPr id="35" name="Up Arrow 34"/>
          <p:cNvSpPr/>
          <p:nvPr/>
        </p:nvSpPr>
        <p:spPr>
          <a:xfrm rot="10800000">
            <a:off x="10996591" y="5237358"/>
            <a:ext cx="249133" cy="285888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977245" y="5623462"/>
            <a:ext cx="2038693" cy="10219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Q[state, action] = feedback + ɣ*max(Q[next state])</a:t>
            </a:r>
            <a:endParaRPr lang="en-US" sz="16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8436135" y="5872812"/>
            <a:ext cx="119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Advance to next state</a:t>
            </a:r>
            <a:endParaRPr lang="en-US" sz="1400" dirty="0"/>
          </a:p>
        </p:txBody>
      </p:sp>
      <p:sp>
        <p:nvSpPr>
          <p:cNvPr id="38" name="Up Arrow 37"/>
          <p:cNvSpPr/>
          <p:nvPr/>
        </p:nvSpPr>
        <p:spPr>
          <a:xfrm rot="16200000">
            <a:off x="9587818" y="5991477"/>
            <a:ext cx="249133" cy="285888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Bent Arrow 38"/>
          <p:cNvSpPr/>
          <p:nvPr/>
        </p:nvSpPr>
        <p:spPr>
          <a:xfrm rot="16200000">
            <a:off x="3327971" y="1114963"/>
            <a:ext cx="2497369" cy="7718960"/>
          </a:xfrm>
          <a:prstGeom prst="bentArrow">
            <a:avLst>
              <a:gd name="adj1" fmla="val 5603"/>
              <a:gd name="adj2" fmla="val 6044"/>
              <a:gd name="adj3" fmla="val 9157"/>
              <a:gd name="adj4" fmla="val 38335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14014" y="922159"/>
            <a:ext cx="9009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Online learning – task is completed with every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Successive trials build on previous knowledge to increase speed and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Robot learns to avoid rejected actions early and later optimizes for human preferences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7406" y="2575064"/>
            <a:ext cx="2196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while task is not finished:</a:t>
            </a:r>
            <a:endParaRPr lang="en-US" sz="1400" i="1" dirty="0"/>
          </a:p>
        </p:txBody>
      </p:sp>
      <p:sp>
        <p:nvSpPr>
          <p:cNvPr id="42" name="Rectangle 41"/>
          <p:cNvSpPr/>
          <p:nvPr/>
        </p:nvSpPr>
        <p:spPr>
          <a:xfrm>
            <a:off x="67405" y="1943878"/>
            <a:ext cx="11886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i="1" dirty="0" smtClean="0"/>
              <a:t>For each trial: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00694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Multi-Armed Bandit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4014" y="922159"/>
            <a:ext cx="9009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Fundamental problem in machine learning: balancing </a:t>
            </a:r>
            <a:r>
              <a:rPr lang="en-US" i="1" dirty="0" smtClean="0"/>
              <a:t>exploitation</a:t>
            </a:r>
            <a:r>
              <a:rPr lang="en-US" dirty="0" smtClean="0"/>
              <a:t> of actions with a proven reward against </a:t>
            </a:r>
            <a:r>
              <a:rPr lang="en-US" i="1" dirty="0" smtClean="0"/>
              <a:t>exploration</a:t>
            </a:r>
            <a:r>
              <a:rPr lang="en-US" dirty="0" smtClean="0"/>
              <a:t> of new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 compared four different exploitation-exploration functions, with three different variations to the explore term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60241" y="2313678"/>
            <a:ext cx="4141076" cy="14641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Explore First</a:t>
            </a:r>
          </a:p>
          <a:p>
            <a:r>
              <a:rPr lang="en-US" i="1" dirty="0" smtClean="0"/>
              <a:t>If there is an unexplored action, try it. Otherwise, exploit the best.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0" y="2313678"/>
            <a:ext cx="4141076" cy="14641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Epsilon-Greedy</a:t>
            </a:r>
          </a:p>
          <a:p>
            <a:r>
              <a:rPr lang="en-US" i="1" dirty="0" smtClean="0"/>
              <a:t>Randomly choose an action (explore) with some small probability e.</a:t>
            </a:r>
          </a:p>
          <a:p>
            <a:r>
              <a:rPr lang="en-US" dirty="0" smtClean="0"/>
              <a:t>e = 0.2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60241" y="3935509"/>
            <a:ext cx="4141076" cy="13722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Epsilon-Decreasing</a:t>
            </a:r>
          </a:p>
          <a:p>
            <a:r>
              <a:rPr lang="en-US" i="1" dirty="0" smtClean="0"/>
              <a:t>Set e (prob. of exploration) to decrease as trials continue.</a:t>
            </a:r>
          </a:p>
          <a:p>
            <a:r>
              <a:rPr lang="en-US" dirty="0" smtClean="0"/>
              <a:t>e = max(0.1, (10 - trial) / 10)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0" y="3935509"/>
            <a:ext cx="4141076" cy="13827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Epsilon-Proportional</a:t>
            </a:r>
          </a:p>
          <a:p>
            <a:r>
              <a:rPr lang="en-US" i="1" dirty="0" smtClean="0"/>
              <a:t>Set e (prob. of exploration) as inversely proportional to quality of best option.</a:t>
            </a:r>
          </a:p>
          <a:p>
            <a:r>
              <a:rPr lang="en-US" dirty="0" smtClean="0"/>
              <a:t>e = max(0, (10 – max(options)) / 10)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7028" y="5559973"/>
            <a:ext cx="10436772" cy="10720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Variant A: When exploring, choose randomly from all options.</a:t>
            </a:r>
          </a:p>
          <a:p>
            <a:r>
              <a:rPr lang="en-US" dirty="0" smtClean="0"/>
              <a:t>Variant B: When exploring, choose randomly from unexplored options. If none, choose randomly from all.</a:t>
            </a:r>
          </a:p>
          <a:p>
            <a:r>
              <a:rPr lang="en-US" dirty="0" smtClean="0"/>
              <a:t>Variant C: When exploring, choose randomly from unexplored options. If none, exploit best.</a:t>
            </a:r>
          </a:p>
        </p:txBody>
      </p:sp>
    </p:spTree>
    <p:extLst>
      <p:ext uri="{BB962C8B-B14F-4D97-AF65-F5344CB8AC3E}">
        <p14:creationId xmlns:p14="http://schemas.microsoft.com/office/powerpoint/2010/main" val="284059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028" y="922159"/>
            <a:ext cx="113932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 simulated 12 different 80-trial runs, 250 times each, and tracked the average performance of the robot in each trial (shown here as a percentage of a perfect score, which the robot would earn by following every rule and maximizing every user preference).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Each of the 4 exploit-explore strategies improves logarithmically, but there are subtle differences reflecting trade-offs between initial rate of growth and peak performance. The A, B, and C variants have little effect.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 ran 3 consecutive trials on the robot using epsilon-greedy, chosen for its fast early growth. The robot improved dramatically after just 1 trial.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99500" y="6316717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 = 250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400011"/>
              </p:ext>
            </p:extLst>
          </p:nvPr>
        </p:nvGraphicFramePr>
        <p:xfrm>
          <a:off x="6232634" y="2247722"/>
          <a:ext cx="4656083" cy="2337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2264295"/>
              </p:ext>
            </p:extLst>
          </p:nvPr>
        </p:nvGraphicFramePr>
        <p:xfrm>
          <a:off x="838200" y="2247722"/>
          <a:ext cx="4572000" cy="2337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4628105"/>
              </p:ext>
            </p:extLst>
          </p:nvPr>
        </p:nvGraphicFramePr>
        <p:xfrm>
          <a:off x="838200" y="4425331"/>
          <a:ext cx="4572000" cy="2432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4478256"/>
              </p:ext>
            </p:extLst>
          </p:nvPr>
        </p:nvGraphicFramePr>
        <p:xfrm>
          <a:off x="6274675" y="4425330"/>
          <a:ext cx="4572000" cy="2432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22" y="6504492"/>
            <a:ext cx="3830990" cy="32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6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4403</TotalTime>
  <Words>659</Words>
  <Application>Microsoft Office PowerPoint</Application>
  <PresentationFormat>Widescreen</PresentationFormat>
  <Paragraphs>81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Training a Robot to Collaborate with a Human Partner Michael Van der Linden, Elena Corina Grigore, Brian Scasselatti</vt:lpstr>
      <vt:lpstr>Introduction</vt:lpstr>
      <vt:lpstr>Procedure</vt:lpstr>
      <vt:lpstr>The Multi-Armed Bandit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michaelvanderlinden</dc:creator>
  <cp:lastModifiedBy>michaelvanderlinden</cp:lastModifiedBy>
  <cp:revision>41</cp:revision>
  <dcterms:created xsi:type="dcterms:W3CDTF">2018-04-30T03:13:59Z</dcterms:created>
  <dcterms:modified xsi:type="dcterms:W3CDTF">2018-05-04T20:35:38Z</dcterms:modified>
</cp:coreProperties>
</file>