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06e4b9c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06e4b9c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75aae2e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75aae2e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75aae2e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75aae2e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75aae2e1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75aae2e1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75aae2e1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75aae2e1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75aae2e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75aae2e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75aae2e1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75aae2e1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06e4b9c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06e4b9c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06e4b9c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06e4b9c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Cycle CPU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MIPS Instruction Set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Shane Davey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Pseudocode</a:t>
            </a:r>
            <a:endParaRPr sz="2600"/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Full Instructions</a:t>
            </a:r>
            <a:endParaRPr sz="2600"/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Hardware Implementation</a:t>
            </a:r>
            <a:endParaRPr sz="2600"/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Refactoring</a:t>
            </a:r>
            <a:endParaRPr sz="2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131525"/>
            <a:ext cx="82677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Memory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00" y="1129050"/>
            <a:ext cx="3143250" cy="37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850" y="853575"/>
            <a:ext cx="2843825" cy="40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52" y="969475"/>
            <a:ext cx="1543426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175" y="130025"/>
            <a:ext cx="1730225" cy="496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400" y="130025"/>
            <a:ext cx="2240409" cy="4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File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00" y="1102575"/>
            <a:ext cx="26888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809" y="1408100"/>
            <a:ext cx="27051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Logic Unit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875" y="1208725"/>
            <a:ext cx="30822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Memory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425" y="1246975"/>
            <a:ext cx="2895155" cy="36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A-Format Instruction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50" y="269313"/>
            <a:ext cx="4463698" cy="9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8" y="1556524"/>
            <a:ext cx="2639175" cy="17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775" y="4077300"/>
            <a:ext cx="319288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-205425" y="3538500"/>
            <a:ext cx="410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Initial Registers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-205425" y="1017725"/>
            <a:ext cx="410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 Bench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079050" y="2099588"/>
            <a:ext cx="410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Output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8088" y="2730987"/>
            <a:ext cx="4863225" cy="13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L-Format Instruction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675" y="262425"/>
            <a:ext cx="4572300" cy="9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625" y="2628750"/>
            <a:ext cx="4934400" cy="13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213175" y="2089938"/>
            <a:ext cx="410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Output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-260700" y="1017725"/>
            <a:ext cx="410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 Bench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-260700" y="3644400"/>
            <a:ext cx="410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Initial Registers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50" y="1508275"/>
            <a:ext cx="2397410" cy="20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00" y="4222050"/>
            <a:ext cx="3192889" cy="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