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4205ff69e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4205ff69e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4205ff69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4205ff69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4205ff69e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4205ff69e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4205ff69e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4205ff69e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4205ff69e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4205ff69e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4205ff69e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4205ff69e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4205ff69e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4205ff69e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4205ff69e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4205ff69e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IWA19</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Capstone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import.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I Imported all file from the data.js using import key word.</a:t>
            </a:r>
            <a:endParaRPr>
              <a:solidFill>
                <a:schemeClr val="dk1"/>
              </a:solidFill>
            </a:endParaRPr>
          </a:p>
          <a:p>
            <a:pPr indent="0" lvl="0" marL="0" rtl="0" algn="l">
              <a:spcBef>
                <a:spcPts val="1200"/>
              </a:spcBef>
              <a:spcAft>
                <a:spcPts val="1200"/>
              </a:spcAft>
              <a:buNone/>
            </a:pPr>
            <a:r>
              <a:rPr lang="en">
                <a:solidFill>
                  <a:schemeClr val="dk1"/>
                </a:solidFill>
                <a:highlight>
                  <a:schemeClr val="lt1"/>
                </a:highlight>
                <a:latin typeface="Roboto"/>
                <a:ea typeface="Roboto"/>
                <a:cs typeface="Roboto"/>
                <a:sym typeface="Roboto"/>
              </a:rPr>
              <a:t>Imported data includes books, authors, genres, and a constant BOOKS_PER_PAGE</a:t>
            </a:r>
            <a:endParaRPr>
              <a:solidFill>
                <a:schemeClr val="dk1"/>
              </a:solidFill>
              <a:highlight>
                <a:schemeClr val="lt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highlight>
                  <a:schemeClr val="lt1"/>
                </a:highlight>
                <a:latin typeface="Roboto"/>
                <a:ea typeface="Roboto"/>
                <a:cs typeface="Roboto"/>
                <a:sym typeface="Roboto"/>
              </a:rPr>
              <a:t>This code defines a web page that displays books with their authors, genres, and other information. The code imports data from a separate data.js file that contains arrays of book, author, and genre objects. It defines a Book object with properties such as id, title, author, genre, image, and price.</a:t>
            </a:r>
            <a:endParaRPr>
              <a:solidFill>
                <a:schemeClr val="dk1"/>
              </a:solidFill>
              <a:highlight>
                <a:schemeClr val="lt1"/>
              </a:highlight>
              <a:latin typeface="Roboto"/>
              <a:ea typeface="Roboto"/>
              <a:cs typeface="Roboto"/>
              <a:sym typeface="Roboto"/>
            </a:endParaRPr>
          </a:p>
          <a:p>
            <a:pPr indent="0" lvl="0" marL="0" rtl="0" algn="l">
              <a:spcBef>
                <a:spcPts val="15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Arrays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dk1"/>
                </a:solidFill>
                <a:highlight>
                  <a:schemeClr val="lt1"/>
                </a:highlight>
                <a:latin typeface="Roboto"/>
                <a:ea typeface="Roboto"/>
                <a:cs typeface="Roboto"/>
                <a:sym typeface="Roboto"/>
              </a:rPr>
              <a:t>The code creates an array of books, checks if it is valid, and sets up a pagination system that displays a limited number of books at a time. It also sets up a drop-down menu for selecting genres and authors to filter the books.</a:t>
            </a:r>
            <a:endParaRPr>
              <a:solidFill>
                <a:schemeClr val="dk1"/>
              </a:solidFill>
              <a:highlight>
                <a:schemeClr val="lt1"/>
              </a:highlight>
              <a:latin typeface="Roboto"/>
              <a:ea typeface="Roboto"/>
              <a:cs typeface="Roboto"/>
              <a:sym typeface="Roboto"/>
            </a:endParaRPr>
          </a:p>
          <a:p>
            <a:pPr indent="-342900" lvl="0" marL="457200" rtl="0" algn="l">
              <a:lnSpc>
                <a:spcPct val="150000"/>
              </a:lnSpc>
              <a:spcBef>
                <a:spcPts val="1200"/>
              </a:spcBef>
              <a:spcAft>
                <a:spcPts val="0"/>
              </a:spcAft>
              <a:buClr>
                <a:schemeClr val="dk1"/>
              </a:buClr>
              <a:buSzPts val="1800"/>
              <a:buFont typeface="Roboto"/>
              <a:buChar char="●"/>
            </a:pPr>
            <a:r>
              <a:rPr lang="en">
                <a:solidFill>
                  <a:srgbClr val="6A9955"/>
                </a:solidFill>
                <a:highlight>
                  <a:srgbClr val="1F1F1F"/>
                </a:highlight>
                <a:latin typeface="Courier New"/>
                <a:ea typeface="Courier New"/>
                <a:cs typeface="Courier New"/>
                <a:sym typeface="Courier New"/>
              </a:rPr>
              <a:t>//used as a guard clause to ensure that the books variable is a valid array</a:t>
            </a:r>
            <a:endParaRPr>
              <a:solidFill>
                <a:srgbClr val="6A9955"/>
              </a:solidFill>
              <a:highlight>
                <a:srgbClr val="1F1F1F"/>
              </a:highlight>
              <a:latin typeface="Courier New"/>
              <a:ea typeface="Courier New"/>
              <a:cs typeface="Courier New"/>
              <a:sym typeface="Courier New"/>
            </a:endParaRPr>
          </a:p>
          <a:p>
            <a:pPr indent="-342900" lvl="0" marL="457200" rtl="0" algn="l">
              <a:lnSpc>
                <a:spcPct val="150000"/>
              </a:lnSpc>
              <a:spcBef>
                <a:spcPts val="0"/>
              </a:spcBef>
              <a:spcAft>
                <a:spcPts val="0"/>
              </a:spcAft>
              <a:buClr>
                <a:schemeClr val="dk1"/>
              </a:buClr>
              <a:buSzPts val="1800"/>
              <a:buFont typeface="Roboto"/>
              <a:buChar char="●"/>
            </a:pPr>
            <a:r>
              <a:rPr lang="en">
                <a:solidFill>
                  <a:srgbClr val="C586C0"/>
                </a:solidFill>
                <a:highlight>
                  <a:srgbClr val="1F1F1F"/>
                </a:highlight>
                <a:latin typeface="Courier New"/>
                <a:ea typeface="Courier New"/>
                <a:cs typeface="Courier New"/>
                <a:sym typeface="Courier New"/>
              </a:rPr>
              <a:t>if</a:t>
            </a:r>
            <a:r>
              <a:rPr lang="en">
                <a:solidFill>
                  <a:srgbClr val="CCCCCC"/>
                </a:solidFill>
                <a:highlight>
                  <a:srgbClr val="1F1F1F"/>
                </a:highlight>
                <a:latin typeface="Courier New"/>
                <a:ea typeface="Courier New"/>
                <a:cs typeface="Courier New"/>
                <a:sym typeface="Courier New"/>
              </a:rPr>
              <a:t> (</a:t>
            </a:r>
            <a:r>
              <a:rPr lang="en">
                <a:solidFill>
                  <a:srgbClr val="D4D4D4"/>
                </a:solidFill>
                <a:highlight>
                  <a:srgbClr val="1F1F1F"/>
                </a:highlight>
                <a:latin typeface="Courier New"/>
                <a:ea typeface="Courier New"/>
                <a:cs typeface="Courier New"/>
                <a:sym typeface="Courier New"/>
              </a:rPr>
              <a:t>!</a:t>
            </a:r>
            <a:r>
              <a:rPr lang="en">
                <a:solidFill>
                  <a:srgbClr val="9CDCFE"/>
                </a:solidFill>
                <a:highlight>
                  <a:srgbClr val="1F1F1F"/>
                </a:highlight>
                <a:latin typeface="Courier New"/>
                <a:ea typeface="Courier New"/>
                <a:cs typeface="Courier New"/>
                <a:sym typeface="Courier New"/>
              </a:rPr>
              <a:t>books</a:t>
            </a:r>
            <a:r>
              <a:rPr lang="en">
                <a:solidFill>
                  <a:srgbClr val="CCCCCC"/>
                </a:solidFill>
                <a:highlight>
                  <a:srgbClr val="1F1F1F"/>
                </a:highlight>
                <a:latin typeface="Courier New"/>
                <a:ea typeface="Courier New"/>
                <a:cs typeface="Courier New"/>
                <a:sym typeface="Courier New"/>
              </a:rPr>
              <a:t> </a:t>
            </a:r>
            <a:r>
              <a:rPr lang="en">
                <a:solidFill>
                  <a:srgbClr val="D4D4D4"/>
                </a:solidFill>
                <a:highlight>
                  <a:srgbClr val="1F1F1F"/>
                </a:highlight>
                <a:latin typeface="Courier New"/>
                <a:ea typeface="Courier New"/>
                <a:cs typeface="Courier New"/>
                <a:sym typeface="Courier New"/>
              </a:rPr>
              <a:t>&amp;&amp;</a:t>
            </a:r>
            <a:r>
              <a:rPr lang="en">
                <a:solidFill>
                  <a:srgbClr val="CCCCCC"/>
                </a:solidFill>
                <a:highlight>
                  <a:srgbClr val="1F1F1F"/>
                </a:highlight>
                <a:latin typeface="Courier New"/>
                <a:ea typeface="Courier New"/>
                <a:cs typeface="Courier New"/>
                <a:sym typeface="Courier New"/>
              </a:rPr>
              <a:t> </a:t>
            </a:r>
            <a:r>
              <a:rPr lang="en">
                <a:solidFill>
                  <a:srgbClr val="D4D4D4"/>
                </a:solidFill>
                <a:highlight>
                  <a:srgbClr val="1F1F1F"/>
                </a:highlight>
                <a:latin typeface="Courier New"/>
                <a:ea typeface="Courier New"/>
                <a:cs typeface="Courier New"/>
                <a:sym typeface="Courier New"/>
              </a:rPr>
              <a:t>!</a:t>
            </a:r>
            <a:r>
              <a:rPr lang="en">
                <a:solidFill>
                  <a:srgbClr val="4EC9B0"/>
                </a:solidFill>
                <a:highlight>
                  <a:srgbClr val="1F1F1F"/>
                </a:highlight>
                <a:latin typeface="Courier New"/>
                <a:ea typeface="Courier New"/>
                <a:cs typeface="Courier New"/>
                <a:sym typeface="Courier New"/>
              </a:rPr>
              <a:t>Array</a:t>
            </a:r>
            <a:r>
              <a:rPr lang="en">
                <a:solidFill>
                  <a:srgbClr val="CCCCCC"/>
                </a:solidFill>
                <a:highlight>
                  <a:srgbClr val="1F1F1F"/>
                </a:highlight>
                <a:latin typeface="Courier New"/>
                <a:ea typeface="Courier New"/>
                <a:cs typeface="Courier New"/>
                <a:sym typeface="Courier New"/>
              </a:rPr>
              <a:t>.</a:t>
            </a:r>
            <a:r>
              <a:rPr lang="en">
                <a:solidFill>
                  <a:srgbClr val="DCDCAA"/>
                </a:solidFill>
                <a:highlight>
                  <a:srgbClr val="1F1F1F"/>
                </a:highlight>
                <a:latin typeface="Courier New"/>
                <a:ea typeface="Courier New"/>
                <a:cs typeface="Courier New"/>
                <a:sym typeface="Courier New"/>
              </a:rPr>
              <a:t>isArray</a:t>
            </a:r>
            <a:r>
              <a:rPr lang="en">
                <a:solidFill>
                  <a:srgbClr val="CCCCCC"/>
                </a:solidFill>
                <a:highlight>
                  <a:srgbClr val="1F1F1F"/>
                </a:highlight>
                <a:latin typeface="Courier New"/>
                <a:ea typeface="Courier New"/>
                <a:cs typeface="Courier New"/>
                <a:sym typeface="Courier New"/>
              </a:rPr>
              <a:t>(</a:t>
            </a:r>
            <a:r>
              <a:rPr lang="en">
                <a:solidFill>
                  <a:srgbClr val="9CDCFE"/>
                </a:solidFill>
                <a:highlight>
                  <a:srgbClr val="1F1F1F"/>
                </a:highlight>
                <a:latin typeface="Courier New"/>
                <a:ea typeface="Courier New"/>
                <a:cs typeface="Courier New"/>
                <a:sym typeface="Courier New"/>
              </a:rPr>
              <a:t>books</a:t>
            </a:r>
            <a:r>
              <a:rPr lang="en">
                <a:solidFill>
                  <a:srgbClr val="CCCCCC"/>
                </a:solidFill>
                <a:highlight>
                  <a:srgbClr val="1F1F1F"/>
                </a:highlight>
                <a:latin typeface="Courier New"/>
                <a:ea typeface="Courier New"/>
                <a:cs typeface="Courier New"/>
                <a:sym typeface="Courier New"/>
              </a:rPr>
              <a:t>)){</a:t>
            </a:r>
            <a:endParaRPr>
              <a:solidFill>
                <a:srgbClr val="CCCCCC"/>
              </a:solidFill>
              <a:highlight>
                <a:srgbClr val="1F1F1F"/>
              </a:highlight>
              <a:latin typeface="Courier New"/>
              <a:ea typeface="Courier New"/>
              <a:cs typeface="Courier New"/>
              <a:sym typeface="Courier New"/>
            </a:endParaRPr>
          </a:p>
          <a:p>
            <a:pPr indent="-342900" lvl="0" marL="457200" rtl="0" algn="l">
              <a:lnSpc>
                <a:spcPct val="150000"/>
              </a:lnSpc>
              <a:spcBef>
                <a:spcPts val="0"/>
              </a:spcBef>
              <a:spcAft>
                <a:spcPts val="0"/>
              </a:spcAft>
              <a:buClr>
                <a:schemeClr val="dk1"/>
              </a:buClr>
              <a:buSzPts val="1800"/>
              <a:buFont typeface="Roboto"/>
              <a:buChar char="●"/>
            </a:pPr>
            <a:r>
              <a:rPr lang="en">
                <a:solidFill>
                  <a:srgbClr val="CCCCCC"/>
                </a:solidFill>
                <a:highlight>
                  <a:srgbClr val="1F1F1F"/>
                </a:highlight>
                <a:latin typeface="Courier New"/>
                <a:ea typeface="Courier New"/>
                <a:cs typeface="Courier New"/>
                <a:sym typeface="Courier New"/>
              </a:rPr>
              <a:t>   </a:t>
            </a:r>
            <a:r>
              <a:rPr lang="en">
                <a:solidFill>
                  <a:srgbClr val="C586C0"/>
                </a:solidFill>
                <a:highlight>
                  <a:srgbClr val="1F1F1F"/>
                </a:highlight>
                <a:latin typeface="Courier New"/>
                <a:ea typeface="Courier New"/>
                <a:cs typeface="Courier New"/>
                <a:sym typeface="Courier New"/>
              </a:rPr>
              <a:t>throw</a:t>
            </a:r>
            <a:r>
              <a:rPr lang="en">
                <a:solidFill>
                  <a:srgbClr val="CCCCCC"/>
                </a:solidFill>
                <a:highlight>
                  <a:srgbClr val="1F1F1F"/>
                </a:highlight>
                <a:latin typeface="Courier New"/>
                <a:ea typeface="Courier New"/>
                <a:cs typeface="Courier New"/>
                <a:sym typeface="Courier New"/>
              </a:rPr>
              <a:t> </a:t>
            </a:r>
            <a:r>
              <a:rPr lang="en">
                <a:solidFill>
                  <a:srgbClr val="569CD6"/>
                </a:solidFill>
                <a:highlight>
                  <a:srgbClr val="1F1F1F"/>
                </a:highlight>
                <a:latin typeface="Courier New"/>
                <a:ea typeface="Courier New"/>
                <a:cs typeface="Courier New"/>
                <a:sym typeface="Courier New"/>
              </a:rPr>
              <a:t>new</a:t>
            </a:r>
            <a:r>
              <a:rPr lang="en">
                <a:solidFill>
                  <a:srgbClr val="CCCCCC"/>
                </a:solidFill>
                <a:highlight>
                  <a:srgbClr val="1F1F1F"/>
                </a:highlight>
                <a:latin typeface="Courier New"/>
                <a:ea typeface="Courier New"/>
                <a:cs typeface="Courier New"/>
                <a:sym typeface="Courier New"/>
              </a:rPr>
              <a:t> </a:t>
            </a:r>
            <a:r>
              <a:rPr lang="en">
                <a:solidFill>
                  <a:srgbClr val="4EC9B0"/>
                </a:solidFill>
                <a:highlight>
                  <a:srgbClr val="1F1F1F"/>
                </a:highlight>
                <a:latin typeface="Courier New"/>
                <a:ea typeface="Courier New"/>
                <a:cs typeface="Courier New"/>
                <a:sym typeface="Courier New"/>
              </a:rPr>
              <a:t>Error</a:t>
            </a:r>
            <a:r>
              <a:rPr lang="en">
                <a:solidFill>
                  <a:srgbClr val="CCCCCC"/>
                </a:solidFill>
                <a:highlight>
                  <a:srgbClr val="1F1F1F"/>
                </a:highlight>
                <a:latin typeface="Courier New"/>
                <a:ea typeface="Courier New"/>
                <a:cs typeface="Courier New"/>
                <a:sym typeface="Courier New"/>
              </a:rPr>
              <a:t>(</a:t>
            </a:r>
            <a:r>
              <a:rPr lang="en">
                <a:solidFill>
                  <a:srgbClr val="CE9178"/>
                </a:solidFill>
                <a:highlight>
                  <a:srgbClr val="1F1F1F"/>
                </a:highlight>
                <a:latin typeface="Courier New"/>
                <a:ea typeface="Courier New"/>
                <a:cs typeface="Courier New"/>
                <a:sym typeface="Courier New"/>
              </a:rPr>
              <a:t>'Source required'</a:t>
            </a:r>
            <a:r>
              <a:rPr lang="en">
                <a:solidFill>
                  <a:srgbClr val="CCCCCC"/>
                </a:solidFill>
                <a:highlight>
                  <a:srgbClr val="1F1F1F"/>
                </a:highlight>
                <a:latin typeface="Courier New"/>
                <a:ea typeface="Courier New"/>
                <a:cs typeface="Courier New"/>
                <a:sym typeface="Courier New"/>
              </a:rPr>
              <a:t>)</a:t>
            </a:r>
            <a:endParaRPr>
              <a:solidFill>
                <a:srgbClr val="CCCCCC"/>
              </a:solidFill>
              <a:highlight>
                <a:srgbClr val="1F1F1F"/>
              </a:highlight>
              <a:latin typeface="Courier New"/>
              <a:ea typeface="Courier New"/>
              <a:cs typeface="Courier New"/>
              <a:sym typeface="Courier New"/>
            </a:endParaRPr>
          </a:p>
          <a:p>
            <a:pPr indent="-342900" lvl="0" marL="457200" rtl="0" algn="l">
              <a:spcBef>
                <a:spcPts val="0"/>
              </a:spcBef>
              <a:spcAft>
                <a:spcPts val="0"/>
              </a:spcAft>
              <a:buClr>
                <a:schemeClr val="dk1"/>
              </a:buClr>
              <a:buSzPts val="1800"/>
              <a:buFont typeface="Roboto"/>
              <a:buChar char="●"/>
            </a:pPr>
            <a:r>
              <a:t/>
            </a:r>
            <a:endParaRPr>
              <a:solidFill>
                <a:schemeClr val="dk1"/>
              </a:solidFill>
              <a:highlight>
                <a:schemeClr val="lt1"/>
              </a:highlight>
              <a:latin typeface="Roboto"/>
              <a:ea typeface="Roboto"/>
              <a:cs typeface="Roboto"/>
              <a:sym typeface="Roboto"/>
            </a:endParaRPr>
          </a:p>
          <a:p>
            <a:pPr indent="0" lvl="0" marL="0" rtl="0" algn="l">
              <a:spcBef>
                <a:spcPts val="1200"/>
              </a:spcBef>
              <a:spcAft>
                <a:spcPts val="1200"/>
              </a:spcAft>
              <a:buNone/>
            </a:pPr>
            <a:r>
              <a:t/>
            </a:r>
            <a:endParaRPr>
              <a:solidFill>
                <a:schemeClr val="dk1"/>
              </a:solidFill>
              <a:highlight>
                <a:schemeClr val="lt1"/>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Theme</a:t>
            </a:r>
            <a:endParaRPr/>
          </a:p>
        </p:txBody>
      </p:sp>
      <p:sp>
        <p:nvSpPr>
          <p:cNvPr id="79" name="Google Shape;79;p17"/>
          <p:cNvSpPr txBox="1"/>
          <p:nvPr>
            <p:ph idx="1" type="body"/>
          </p:nvPr>
        </p:nvSpPr>
        <p:spPr>
          <a:xfrm>
            <a:off x="152550" y="871775"/>
            <a:ext cx="8892300" cy="40974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lang="en" sz="3750">
                <a:solidFill>
                  <a:schemeClr val="dk1"/>
                </a:solidFill>
                <a:highlight>
                  <a:schemeClr val="lt1"/>
                </a:highlight>
                <a:latin typeface="Roboto"/>
                <a:ea typeface="Roboto"/>
                <a:cs typeface="Roboto"/>
                <a:sym typeface="Roboto"/>
              </a:rPr>
              <a:t>Additionally, the code sets up a theme setting that switches between a light and dark theme based on the user's preferences and a button that displays a settings overlay when clicked.</a:t>
            </a:r>
            <a:endParaRPr sz="3750">
              <a:solidFill>
                <a:schemeClr val="dk1"/>
              </a:solidFill>
              <a:highlight>
                <a:schemeClr val="lt1"/>
              </a:highlight>
              <a:latin typeface="Roboto"/>
              <a:ea typeface="Roboto"/>
              <a:cs typeface="Roboto"/>
              <a:sym typeface="Roboto"/>
            </a:endParaRPr>
          </a:p>
          <a:p>
            <a:pPr indent="-305514" lvl="0" marL="457200" rtl="0" algn="l">
              <a:lnSpc>
                <a:spcPct val="150000"/>
              </a:lnSpc>
              <a:spcBef>
                <a:spcPts val="1200"/>
              </a:spcBef>
              <a:spcAft>
                <a:spcPts val="0"/>
              </a:spcAft>
              <a:buClr>
                <a:schemeClr val="dk1"/>
              </a:buClr>
              <a:buSzPct val="100000"/>
              <a:buFont typeface="Roboto"/>
              <a:buChar char="●"/>
            </a:pPr>
            <a:r>
              <a:rPr lang="en" sz="2550">
                <a:solidFill>
                  <a:srgbClr val="569CD6"/>
                </a:solidFill>
                <a:highlight>
                  <a:srgbClr val="1F1F1F"/>
                </a:highlight>
                <a:latin typeface="Courier New"/>
                <a:ea typeface="Courier New"/>
                <a:cs typeface="Courier New"/>
                <a:sym typeface="Courier New"/>
              </a:rPr>
              <a:t>const</a:t>
            </a:r>
            <a:r>
              <a:rPr lang="en" sz="2550">
                <a:solidFill>
                  <a:srgbClr val="CCCCCC"/>
                </a:solidFill>
                <a:highlight>
                  <a:srgbClr val="1F1F1F"/>
                </a:highlight>
                <a:latin typeface="Courier New"/>
                <a:ea typeface="Courier New"/>
                <a:cs typeface="Courier New"/>
                <a:sym typeface="Courier New"/>
              </a:rPr>
              <a:t> </a:t>
            </a:r>
            <a:r>
              <a:rPr lang="en" sz="2550">
                <a:solidFill>
                  <a:srgbClr val="4FC1FF"/>
                </a:solidFill>
                <a:highlight>
                  <a:srgbClr val="1F1F1F"/>
                </a:highlight>
                <a:latin typeface="Courier New"/>
                <a:ea typeface="Courier New"/>
                <a:cs typeface="Courier New"/>
                <a:sym typeface="Courier New"/>
              </a:rPr>
              <a:t>colorFix</a:t>
            </a:r>
            <a:r>
              <a:rPr lang="en" sz="2550">
                <a:solidFill>
                  <a:srgbClr val="CCCCCC"/>
                </a:solidFill>
                <a:highlight>
                  <a:srgbClr val="1F1F1F"/>
                </a:highlight>
                <a:latin typeface="Courier New"/>
                <a:ea typeface="Courier New"/>
                <a:cs typeface="Courier New"/>
                <a:sym typeface="Courier New"/>
              </a:rPr>
              <a:t> </a:t>
            </a:r>
            <a:r>
              <a:rPr lang="en" sz="2550">
                <a:solidFill>
                  <a:srgbClr val="D4D4D4"/>
                </a:solidFill>
                <a:highlight>
                  <a:srgbClr val="1F1F1F"/>
                </a:highlight>
                <a:latin typeface="Courier New"/>
                <a:ea typeface="Courier New"/>
                <a:cs typeface="Courier New"/>
                <a:sym typeface="Courier New"/>
              </a:rPr>
              <a:t>=</a:t>
            </a:r>
            <a:r>
              <a:rPr lang="en" sz="2550">
                <a:solidFill>
                  <a:srgbClr val="CCCCCC"/>
                </a:solidFill>
                <a:highlight>
                  <a:srgbClr val="1F1F1F"/>
                </a:highlight>
                <a:latin typeface="Courier New"/>
                <a:ea typeface="Courier New"/>
                <a:cs typeface="Courier New"/>
                <a:sym typeface="Courier New"/>
              </a:rPr>
              <a:t> {</a:t>
            </a:r>
            <a:endParaRPr sz="2550">
              <a:solidFill>
                <a:srgbClr val="CCCCCC"/>
              </a:solidFill>
              <a:highlight>
                <a:srgbClr val="1F1F1F"/>
              </a:highlight>
              <a:latin typeface="Courier New"/>
              <a:ea typeface="Courier New"/>
              <a:cs typeface="Courier New"/>
              <a:sym typeface="Courier New"/>
            </a:endParaRPr>
          </a:p>
          <a:p>
            <a:pPr indent="-305514" lvl="0" marL="457200" rtl="0" algn="l">
              <a:lnSpc>
                <a:spcPct val="150000"/>
              </a:lnSpc>
              <a:spcBef>
                <a:spcPts val="0"/>
              </a:spcBef>
              <a:spcAft>
                <a:spcPts val="0"/>
              </a:spcAft>
              <a:buClr>
                <a:schemeClr val="dk1"/>
              </a:buClr>
              <a:buSzPct val="100000"/>
              <a:buFont typeface="Roboto"/>
              <a:buChar char="●"/>
            </a:pPr>
            <a:r>
              <a:rPr lang="en" sz="2550">
                <a:solidFill>
                  <a:srgbClr val="CCCCCC"/>
                </a:solidFill>
                <a:highlight>
                  <a:srgbClr val="1F1F1F"/>
                </a:highlight>
                <a:latin typeface="Courier New"/>
                <a:ea typeface="Courier New"/>
                <a:cs typeface="Courier New"/>
                <a:sym typeface="Courier New"/>
              </a:rPr>
              <a:t>   </a:t>
            </a:r>
            <a:r>
              <a:rPr lang="en" sz="2550">
                <a:solidFill>
                  <a:srgbClr val="9CDCFE"/>
                </a:solidFill>
                <a:highlight>
                  <a:srgbClr val="1F1F1F"/>
                </a:highlight>
                <a:latin typeface="Courier New"/>
                <a:ea typeface="Courier New"/>
                <a:cs typeface="Courier New"/>
                <a:sym typeface="Courier New"/>
              </a:rPr>
              <a:t>night :</a:t>
            </a:r>
            <a:r>
              <a:rPr lang="en" sz="2550">
                <a:solidFill>
                  <a:srgbClr val="CCCCCC"/>
                </a:solidFill>
                <a:highlight>
                  <a:srgbClr val="1F1F1F"/>
                </a:highlight>
                <a:latin typeface="Courier New"/>
                <a:ea typeface="Courier New"/>
                <a:cs typeface="Courier New"/>
                <a:sym typeface="Courier New"/>
              </a:rPr>
              <a:t> {</a:t>
            </a:r>
            <a:endParaRPr sz="2550">
              <a:solidFill>
                <a:srgbClr val="CCCCCC"/>
              </a:solidFill>
              <a:highlight>
                <a:srgbClr val="1F1F1F"/>
              </a:highlight>
              <a:latin typeface="Courier New"/>
              <a:ea typeface="Courier New"/>
              <a:cs typeface="Courier New"/>
              <a:sym typeface="Courier New"/>
            </a:endParaRPr>
          </a:p>
          <a:p>
            <a:pPr indent="-305514" lvl="0" marL="457200" rtl="0" algn="l">
              <a:lnSpc>
                <a:spcPct val="150000"/>
              </a:lnSpc>
              <a:spcBef>
                <a:spcPts val="0"/>
              </a:spcBef>
              <a:spcAft>
                <a:spcPts val="0"/>
              </a:spcAft>
              <a:buClr>
                <a:schemeClr val="dk1"/>
              </a:buClr>
              <a:buSzPct val="100000"/>
              <a:buFont typeface="Roboto"/>
              <a:buChar char="●"/>
            </a:pPr>
            <a:r>
              <a:rPr lang="en" sz="2550">
                <a:solidFill>
                  <a:srgbClr val="CCCCCC"/>
                </a:solidFill>
                <a:highlight>
                  <a:srgbClr val="1F1F1F"/>
                </a:highlight>
                <a:latin typeface="Courier New"/>
                <a:ea typeface="Courier New"/>
                <a:cs typeface="Courier New"/>
                <a:sym typeface="Courier New"/>
              </a:rPr>
              <a:t>       </a:t>
            </a:r>
            <a:r>
              <a:rPr lang="en" sz="2550">
                <a:solidFill>
                  <a:srgbClr val="9CDCFE"/>
                </a:solidFill>
                <a:highlight>
                  <a:srgbClr val="1F1F1F"/>
                </a:highlight>
                <a:latin typeface="Courier New"/>
                <a:ea typeface="Courier New"/>
                <a:cs typeface="Courier New"/>
                <a:sym typeface="Courier New"/>
              </a:rPr>
              <a:t>dark:</a:t>
            </a:r>
            <a:r>
              <a:rPr lang="en" sz="2550">
                <a:solidFill>
                  <a:srgbClr val="CCCCCC"/>
                </a:solidFill>
                <a:highlight>
                  <a:srgbClr val="1F1F1F"/>
                </a:highlight>
                <a:latin typeface="Courier New"/>
                <a:ea typeface="Courier New"/>
                <a:cs typeface="Courier New"/>
                <a:sym typeface="Courier New"/>
              </a:rPr>
              <a:t> </a:t>
            </a:r>
            <a:r>
              <a:rPr lang="en" sz="2550">
                <a:solidFill>
                  <a:srgbClr val="CE9178"/>
                </a:solidFill>
                <a:highlight>
                  <a:srgbClr val="1F1F1F"/>
                </a:highlight>
                <a:latin typeface="Courier New"/>
                <a:ea typeface="Courier New"/>
                <a:cs typeface="Courier New"/>
                <a:sym typeface="Courier New"/>
              </a:rPr>
              <a:t>'10, 10, 20'</a:t>
            </a:r>
            <a:r>
              <a:rPr lang="en" sz="2550">
                <a:solidFill>
                  <a:srgbClr val="CCCCCC"/>
                </a:solidFill>
                <a:highlight>
                  <a:srgbClr val="1F1F1F"/>
                </a:highlight>
                <a:latin typeface="Courier New"/>
                <a:ea typeface="Courier New"/>
                <a:cs typeface="Courier New"/>
                <a:sym typeface="Courier New"/>
              </a:rPr>
              <a:t>,</a:t>
            </a:r>
            <a:endParaRPr sz="2550">
              <a:solidFill>
                <a:srgbClr val="CCCCCC"/>
              </a:solidFill>
              <a:highlight>
                <a:srgbClr val="1F1F1F"/>
              </a:highlight>
              <a:latin typeface="Courier New"/>
              <a:ea typeface="Courier New"/>
              <a:cs typeface="Courier New"/>
              <a:sym typeface="Courier New"/>
            </a:endParaRPr>
          </a:p>
          <a:p>
            <a:pPr indent="-305514" lvl="0" marL="457200" rtl="0" algn="l">
              <a:lnSpc>
                <a:spcPct val="150000"/>
              </a:lnSpc>
              <a:spcBef>
                <a:spcPts val="0"/>
              </a:spcBef>
              <a:spcAft>
                <a:spcPts val="0"/>
              </a:spcAft>
              <a:buClr>
                <a:schemeClr val="dk1"/>
              </a:buClr>
              <a:buSzPct val="100000"/>
              <a:buFont typeface="Roboto"/>
              <a:buChar char="●"/>
            </a:pPr>
            <a:r>
              <a:rPr lang="en" sz="2550">
                <a:solidFill>
                  <a:srgbClr val="CCCCCC"/>
                </a:solidFill>
                <a:highlight>
                  <a:srgbClr val="1F1F1F"/>
                </a:highlight>
                <a:latin typeface="Courier New"/>
                <a:ea typeface="Courier New"/>
                <a:cs typeface="Courier New"/>
                <a:sym typeface="Courier New"/>
              </a:rPr>
              <a:t>       </a:t>
            </a:r>
            <a:r>
              <a:rPr lang="en" sz="2550">
                <a:solidFill>
                  <a:srgbClr val="9CDCFE"/>
                </a:solidFill>
                <a:highlight>
                  <a:srgbClr val="1F1F1F"/>
                </a:highlight>
                <a:latin typeface="Courier New"/>
                <a:ea typeface="Courier New"/>
                <a:cs typeface="Courier New"/>
                <a:sym typeface="Courier New"/>
              </a:rPr>
              <a:t>light:</a:t>
            </a:r>
            <a:r>
              <a:rPr lang="en" sz="2550">
                <a:solidFill>
                  <a:srgbClr val="CCCCCC"/>
                </a:solidFill>
                <a:highlight>
                  <a:srgbClr val="1F1F1F"/>
                </a:highlight>
                <a:latin typeface="Courier New"/>
                <a:ea typeface="Courier New"/>
                <a:cs typeface="Courier New"/>
                <a:sym typeface="Courier New"/>
              </a:rPr>
              <a:t> </a:t>
            </a:r>
            <a:r>
              <a:rPr lang="en" sz="2550">
                <a:solidFill>
                  <a:srgbClr val="CE9178"/>
                </a:solidFill>
                <a:highlight>
                  <a:srgbClr val="1F1F1F"/>
                </a:highlight>
                <a:latin typeface="Courier New"/>
                <a:ea typeface="Courier New"/>
                <a:cs typeface="Courier New"/>
                <a:sym typeface="Courier New"/>
              </a:rPr>
              <a:t>'255, 255, 255'</a:t>
            </a:r>
            <a:r>
              <a:rPr lang="en" sz="2550">
                <a:solidFill>
                  <a:srgbClr val="CCCCCC"/>
                </a:solidFill>
                <a:highlight>
                  <a:srgbClr val="1F1F1F"/>
                </a:highlight>
                <a:latin typeface="Courier New"/>
                <a:ea typeface="Courier New"/>
                <a:cs typeface="Courier New"/>
                <a:sym typeface="Courier New"/>
              </a:rPr>
              <a:t>,</a:t>
            </a:r>
            <a:endParaRPr sz="2550">
              <a:solidFill>
                <a:srgbClr val="CCCCCC"/>
              </a:solidFill>
              <a:highlight>
                <a:srgbClr val="1F1F1F"/>
              </a:highlight>
              <a:latin typeface="Courier New"/>
              <a:ea typeface="Courier New"/>
              <a:cs typeface="Courier New"/>
              <a:sym typeface="Courier New"/>
            </a:endParaRPr>
          </a:p>
          <a:p>
            <a:pPr indent="-305514" lvl="0" marL="457200" rtl="0" algn="l">
              <a:lnSpc>
                <a:spcPct val="150000"/>
              </a:lnSpc>
              <a:spcBef>
                <a:spcPts val="0"/>
              </a:spcBef>
              <a:spcAft>
                <a:spcPts val="0"/>
              </a:spcAft>
              <a:buClr>
                <a:schemeClr val="dk1"/>
              </a:buClr>
              <a:buSzPct val="100000"/>
              <a:buFont typeface="Roboto"/>
              <a:buChar char="●"/>
            </a:pPr>
            <a:r>
              <a:rPr lang="en" sz="2550">
                <a:solidFill>
                  <a:srgbClr val="CCCCCC"/>
                </a:solidFill>
                <a:highlight>
                  <a:srgbClr val="1F1F1F"/>
                </a:highlight>
                <a:latin typeface="Courier New"/>
                <a:ea typeface="Courier New"/>
                <a:cs typeface="Courier New"/>
                <a:sym typeface="Courier New"/>
              </a:rPr>
              <a:t>   },</a:t>
            </a:r>
            <a:endParaRPr sz="2550">
              <a:solidFill>
                <a:srgbClr val="CCCCCC"/>
              </a:solidFill>
              <a:highlight>
                <a:srgbClr val="1F1F1F"/>
              </a:highlight>
              <a:latin typeface="Courier New"/>
              <a:ea typeface="Courier New"/>
              <a:cs typeface="Courier New"/>
              <a:sym typeface="Courier New"/>
            </a:endParaRPr>
          </a:p>
          <a:p>
            <a:pPr indent="-305514" lvl="0" marL="457200" rtl="0" algn="l">
              <a:lnSpc>
                <a:spcPct val="150000"/>
              </a:lnSpc>
              <a:spcBef>
                <a:spcPts val="0"/>
              </a:spcBef>
              <a:spcAft>
                <a:spcPts val="0"/>
              </a:spcAft>
              <a:buClr>
                <a:schemeClr val="dk1"/>
              </a:buClr>
              <a:buSzPct val="100000"/>
              <a:buFont typeface="Roboto"/>
              <a:buChar char="●"/>
            </a:pPr>
            <a:r>
              <a:rPr lang="en" sz="2550">
                <a:solidFill>
                  <a:srgbClr val="CCCCCC"/>
                </a:solidFill>
                <a:highlight>
                  <a:srgbClr val="1F1F1F"/>
                </a:highlight>
                <a:latin typeface="Courier New"/>
                <a:ea typeface="Courier New"/>
                <a:cs typeface="Courier New"/>
                <a:sym typeface="Courier New"/>
              </a:rPr>
              <a:t>   </a:t>
            </a:r>
            <a:r>
              <a:rPr lang="en" sz="2550">
                <a:solidFill>
                  <a:srgbClr val="9CDCFE"/>
                </a:solidFill>
                <a:highlight>
                  <a:srgbClr val="1F1F1F"/>
                </a:highlight>
                <a:latin typeface="Courier New"/>
                <a:ea typeface="Courier New"/>
                <a:cs typeface="Courier New"/>
                <a:sym typeface="Courier New"/>
              </a:rPr>
              <a:t>day :</a:t>
            </a:r>
            <a:r>
              <a:rPr lang="en" sz="2550">
                <a:solidFill>
                  <a:srgbClr val="CCCCCC"/>
                </a:solidFill>
                <a:highlight>
                  <a:srgbClr val="1F1F1F"/>
                </a:highlight>
                <a:latin typeface="Courier New"/>
                <a:ea typeface="Courier New"/>
                <a:cs typeface="Courier New"/>
                <a:sym typeface="Courier New"/>
              </a:rPr>
              <a:t> {</a:t>
            </a:r>
            <a:endParaRPr sz="2550">
              <a:solidFill>
                <a:srgbClr val="CCCCCC"/>
              </a:solidFill>
              <a:highlight>
                <a:srgbClr val="1F1F1F"/>
              </a:highlight>
              <a:latin typeface="Courier New"/>
              <a:ea typeface="Courier New"/>
              <a:cs typeface="Courier New"/>
              <a:sym typeface="Courier New"/>
            </a:endParaRPr>
          </a:p>
          <a:p>
            <a:pPr indent="-305514" lvl="0" marL="457200" rtl="0" algn="l">
              <a:lnSpc>
                <a:spcPct val="150000"/>
              </a:lnSpc>
              <a:spcBef>
                <a:spcPts val="0"/>
              </a:spcBef>
              <a:spcAft>
                <a:spcPts val="0"/>
              </a:spcAft>
              <a:buClr>
                <a:schemeClr val="dk1"/>
              </a:buClr>
              <a:buSzPct val="100000"/>
              <a:buFont typeface="Roboto"/>
              <a:buChar char="●"/>
            </a:pPr>
            <a:r>
              <a:rPr lang="en" sz="2550">
                <a:solidFill>
                  <a:srgbClr val="CCCCCC"/>
                </a:solidFill>
                <a:highlight>
                  <a:srgbClr val="1F1F1F"/>
                </a:highlight>
                <a:latin typeface="Courier New"/>
                <a:ea typeface="Courier New"/>
                <a:cs typeface="Courier New"/>
                <a:sym typeface="Courier New"/>
              </a:rPr>
              <a:t>       </a:t>
            </a:r>
            <a:r>
              <a:rPr lang="en" sz="2550">
                <a:solidFill>
                  <a:srgbClr val="9CDCFE"/>
                </a:solidFill>
                <a:highlight>
                  <a:srgbClr val="1F1F1F"/>
                </a:highlight>
                <a:latin typeface="Courier New"/>
                <a:ea typeface="Courier New"/>
                <a:cs typeface="Courier New"/>
                <a:sym typeface="Courier New"/>
              </a:rPr>
              <a:t>dark:</a:t>
            </a:r>
            <a:r>
              <a:rPr lang="en" sz="2550">
                <a:solidFill>
                  <a:srgbClr val="CCCCCC"/>
                </a:solidFill>
                <a:highlight>
                  <a:srgbClr val="1F1F1F"/>
                </a:highlight>
                <a:latin typeface="Courier New"/>
                <a:ea typeface="Courier New"/>
                <a:cs typeface="Courier New"/>
                <a:sym typeface="Courier New"/>
              </a:rPr>
              <a:t> </a:t>
            </a:r>
            <a:r>
              <a:rPr lang="en" sz="2550">
                <a:solidFill>
                  <a:srgbClr val="CE9178"/>
                </a:solidFill>
                <a:highlight>
                  <a:srgbClr val="1F1F1F"/>
                </a:highlight>
                <a:latin typeface="Courier New"/>
                <a:ea typeface="Courier New"/>
                <a:cs typeface="Courier New"/>
                <a:sym typeface="Courier New"/>
              </a:rPr>
              <a:t>'10, 10, 20'</a:t>
            </a:r>
            <a:r>
              <a:rPr lang="en" sz="2550">
                <a:solidFill>
                  <a:srgbClr val="CCCCCC"/>
                </a:solidFill>
                <a:highlight>
                  <a:srgbClr val="1F1F1F"/>
                </a:highlight>
                <a:latin typeface="Courier New"/>
                <a:ea typeface="Courier New"/>
                <a:cs typeface="Courier New"/>
                <a:sym typeface="Courier New"/>
              </a:rPr>
              <a:t>,</a:t>
            </a:r>
            <a:endParaRPr sz="2550">
              <a:solidFill>
                <a:srgbClr val="CCCCCC"/>
              </a:solidFill>
              <a:highlight>
                <a:srgbClr val="1F1F1F"/>
              </a:highlight>
              <a:latin typeface="Courier New"/>
              <a:ea typeface="Courier New"/>
              <a:cs typeface="Courier New"/>
              <a:sym typeface="Courier New"/>
            </a:endParaRPr>
          </a:p>
          <a:p>
            <a:pPr indent="-305514" lvl="0" marL="457200" rtl="0" algn="l">
              <a:lnSpc>
                <a:spcPct val="150000"/>
              </a:lnSpc>
              <a:spcBef>
                <a:spcPts val="0"/>
              </a:spcBef>
              <a:spcAft>
                <a:spcPts val="0"/>
              </a:spcAft>
              <a:buClr>
                <a:schemeClr val="dk1"/>
              </a:buClr>
              <a:buSzPct val="100000"/>
              <a:buFont typeface="Roboto"/>
              <a:buChar char="●"/>
            </a:pPr>
            <a:r>
              <a:rPr lang="en" sz="2550">
                <a:solidFill>
                  <a:srgbClr val="CCCCCC"/>
                </a:solidFill>
                <a:highlight>
                  <a:srgbClr val="1F1F1F"/>
                </a:highlight>
                <a:latin typeface="Courier New"/>
                <a:ea typeface="Courier New"/>
                <a:cs typeface="Courier New"/>
                <a:sym typeface="Courier New"/>
              </a:rPr>
              <a:t>       </a:t>
            </a:r>
            <a:r>
              <a:rPr lang="en" sz="2550">
                <a:solidFill>
                  <a:srgbClr val="9CDCFE"/>
                </a:solidFill>
                <a:highlight>
                  <a:srgbClr val="1F1F1F"/>
                </a:highlight>
                <a:latin typeface="Courier New"/>
                <a:ea typeface="Courier New"/>
                <a:cs typeface="Courier New"/>
                <a:sym typeface="Courier New"/>
              </a:rPr>
              <a:t>light:</a:t>
            </a:r>
            <a:r>
              <a:rPr lang="en" sz="2550">
                <a:solidFill>
                  <a:srgbClr val="CCCCCC"/>
                </a:solidFill>
                <a:highlight>
                  <a:srgbClr val="1F1F1F"/>
                </a:highlight>
                <a:latin typeface="Courier New"/>
                <a:ea typeface="Courier New"/>
                <a:cs typeface="Courier New"/>
                <a:sym typeface="Courier New"/>
              </a:rPr>
              <a:t> </a:t>
            </a:r>
            <a:r>
              <a:rPr lang="en" sz="2550">
                <a:solidFill>
                  <a:srgbClr val="CE9178"/>
                </a:solidFill>
                <a:highlight>
                  <a:srgbClr val="1F1F1F"/>
                </a:highlight>
                <a:latin typeface="Courier New"/>
                <a:ea typeface="Courier New"/>
                <a:cs typeface="Courier New"/>
                <a:sym typeface="Courier New"/>
              </a:rPr>
              <a:t>'255, 255, 255'</a:t>
            </a:r>
            <a:r>
              <a:rPr lang="en" sz="2550">
                <a:solidFill>
                  <a:srgbClr val="CCCCCC"/>
                </a:solidFill>
                <a:highlight>
                  <a:srgbClr val="1F1F1F"/>
                </a:highlight>
                <a:latin typeface="Courier New"/>
                <a:ea typeface="Courier New"/>
                <a:cs typeface="Courier New"/>
                <a:sym typeface="Courier New"/>
              </a:rPr>
              <a:t>,</a:t>
            </a:r>
            <a:endParaRPr sz="2550">
              <a:solidFill>
                <a:srgbClr val="CCCCCC"/>
              </a:solidFill>
              <a:highlight>
                <a:srgbClr val="1F1F1F"/>
              </a:highlight>
              <a:latin typeface="Courier New"/>
              <a:ea typeface="Courier New"/>
              <a:cs typeface="Courier New"/>
              <a:sym typeface="Courier New"/>
            </a:endParaRPr>
          </a:p>
          <a:p>
            <a:pPr indent="-305514" lvl="0" marL="457200" rtl="0" algn="l">
              <a:lnSpc>
                <a:spcPct val="150000"/>
              </a:lnSpc>
              <a:spcBef>
                <a:spcPts val="0"/>
              </a:spcBef>
              <a:spcAft>
                <a:spcPts val="0"/>
              </a:spcAft>
              <a:buClr>
                <a:schemeClr val="dk1"/>
              </a:buClr>
              <a:buSzPct val="100000"/>
              <a:buFont typeface="Roboto"/>
              <a:buChar char="●"/>
            </a:pPr>
            <a:r>
              <a:rPr lang="en" sz="2550">
                <a:solidFill>
                  <a:srgbClr val="CCCCCC"/>
                </a:solidFill>
                <a:highlight>
                  <a:srgbClr val="1F1F1F"/>
                </a:highlight>
                <a:latin typeface="Courier New"/>
                <a:ea typeface="Courier New"/>
                <a:cs typeface="Courier New"/>
                <a:sym typeface="Courier New"/>
              </a:rPr>
              <a:t>   },</a:t>
            </a:r>
            <a:endParaRPr sz="2550">
              <a:solidFill>
                <a:srgbClr val="CCCCCC"/>
              </a:solidFill>
              <a:highlight>
                <a:srgbClr val="1F1F1F"/>
              </a:highlight>
              <a:latin typeface="Courier New"/>
              <a:ea typeface="Courier New"/>
              <a:cs typeface="Courier New"/>
              <a:sym typeface="Courier New"/>
            </a:endParaRPr>
          </a:p>
          <a:p>
            <a:pPr indent="-305514" lvl="0" marL="457200" rtl="0" algn="l">
              <a:lnSpc>
                <a:spcPct val="150000"/>
              </a:lnSpc>
              <a:spcBef>
                <a:spcPts val="0"/>
              </a:spcBef>
              <a:spcAft>
                <a:spcPts val="0"/>
              </a:spcAft>
              <a:buClr>
                <a:schemeClr val="dk1"/>
              </a:buClr>
              <a:buSzPct val="100000"/>
              <a:buFont typeface="Roboto"/>
              <a:buChar char="●"/>
            </a:pPr>
            <a:r>
              <a:rPr lang="en" sz="2550">
                <a:solidFill>
                  <a:srgbClr val="CCCCCC"/>
                </a:solidFill>
                <a:highlight>
                  <a:srgbClr val="1F1F1F"/>
                </a:highlight>
                <a:latin typeface="Courier New"/>
                <a:ea typeface="Courier New"/>
                <a:cs typeface="Courier New"/>
                <a:sym typeface="Courier New"/>
              </a:rPr>
              <a:t>}</a:t>
            </a:r>
            <a:endParaRPr sz="2550">
              <a:solidFill>
                <a:srgbClr val="CCCCCC"/>
              </a:solidFill>
              <a:highlight>
                <a:srgbClr val="1F1F1F"/>
              </a:highlight>
              <a:latin typeface="Courier New"/>
              <a:ea typeface="Courier New"/>
              <a:cs typeface="Courier New"/>
              <a:sym typeface="Courier New"/>
            </a:endParaRPr>
          </a:p>
          <a:p>
            <a:pPr indent="-341709" lvl="0" marL="457200" rtl="0" algn="l">
              <a:spcBef>
                <a:spcPts val="0"/>
              </a:spcBef>
              <a:spcAft>
                <a:spcPts val="0"/>
              </a:spcAft>
              <a:buClr>
                <a:schemeClr val="dk1"/>
              </a:buClr>
              <a:buSzPct val="100000"/>
              <a:buFont typeface="Roboto"/>
              <a:buChar char="●"/>
            </a:pPr>
            <a:r>
              <a:t/>
            </a:r>
            <a:endParaRPr sz="3750">
              <a:solidFill>
                <a:schemeClr val="dk1"/>
              </a:solidFill>
              <a:highlight>
                <a:schemeClr val="lt1"/>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DOM Manipulation</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a:solidFill>
                  <a:schemeClr val="dk1"/>
                </a:solidFill>
              </a:rPr>
              <a:t>The DOM was used for creating and manipulating HTML elements from index.html.</a:t>
            </a:r>
            <a:endParaRPr>
              <a:solidFill>
                <a:schemeClr val="dk1"/>
              </a:solidFill>
            </a:endParaRPr>
          </a:p>
          <a:p>
            <a:pPr indent="0" lvl="0" marL="0" rtl="0" algn="l">
              <a:spcBef>
                <a:spcPts val="1200"/>
              </a:spcBef>
              <a:spcAft>
                <a:spcPts val="0"/>
              </a:spcAft>
              <a:buNone/>
            </a:pPr>
            <a:r>
              <a:rPr lang="en">
                <a:solidFill>
                  <a:schemeClr val="dk1"/>
                </a:solidFill>
              </a:rPr>
              <a:t>For example the createPreview() function creates a button element with specific HTML structure.</a:t>
            </a:r>
            <a:endParaRPr>
              <a:solidFill>
                <a:schemeClr val="dk1"/>
              </a:solidFill>
            </a:endParaRPr>
          </a:p>
          <a:p>
            <a:pPr indent="0" lvl="0" marL="0" rtl="0" algn="l">
              <a:lnSpc>
                <a:spcPct val="150000"/>
              </a:lnSpc>
              <a:spcBef>
                <a:spcPts val="1200"/>
              </a:spcBef>
              <a:spcAft>
                <a:spcPts val="0"/>
              </a:spcAft>
              <a:buClr>
                <a:schemeClr val="dk1"/>
              </a:buClr>
              <a:buSzPct val="39285"/>
              <a:buFont typeface="Arial"/>
              <a:buNone/>
            </a:pPr>
            <a:r>
              <a:rPr lang="en" sz="2800">
                <a:solidFill>
                  <a:srgbClr val="569CD6"/>
                </a:solidFill>
                <a:highlight>
                  <a:srgbClr val="1F1F1F"/>
                </a:highlight>
                <a:latin typeface="Courier New"/>
                <a:ea typeface="Courier New"/>
                <a:cs typeface="Courier New"/>
                <a:sym typeface="Courier New"/>
              </a:rPr>
              <a:t>const</a:t>
            </a:r>
            <a:r>
              <a:rPr lang="en" sz="2800">
                <a:solidFill>
                  <a:srgbClr val="CCCCCC"/>
                </a:solidFill>
                <a:highlight>
                  <a:srgbClr val="1F1F1F"/>
                </a:highlight>
                <a:latin typeface="Courier New"/>
                <a:ea typeface="Courier New"/>
                <a:cs typeface="Courier New"/>
                <a:sym typeface="Courier New"/>
              </a:rPr>
              <a:t> </a:t>
            </a:r>
            <a:r>
              <a:rPr lang="en" sz="2800">
                <a:solidFill>
                  <a:srgbClr val="DCDCAA"/>
                </a:solidFill>
                <a:highlight>
                  <a:srgbClr val="1F1F1F"/>
                </a:highlight>
                <a:latin typeface="Courier New"/>
                <a:ea typeface="Courier New"/>
                <a:cs typeface="Courier New"/>
                <a:sym typeface="Courier New"/>
              </a:rPr>
              <a:t>createPreview</a:t>
            </a:r>
            <a:r>
              <a:rPr lang="en" sz="2800">
                <a:solidFill>
                  <a:srgbClr val="CCCCCC"/>
                </a:solidFill>
                <a:highlight>
                  <a:srgbClr val="1F1F1F"/>
                </a:highlight>
                <a:latin typeface="Courier New"/>
                <a:ea typeface="Courier New"/>
                <a:cs typeface="Courier New"/>
                <a:sym typeface="Courier New"/>
              </a:rPr>
              <a:t> </a:t>
            </a:r>
            <a:r>
              <a:rPr lang="en" sz="2800">
                <a:solidFill>
                  <a:srgbClr val="D4D4D4"/>
                </a:solidFill>
                <a:highlight>
                  <a:srgbClr val="1F1F1F"/>
                </a:highlight>
                <a:latin typeface="Courier New"/>
                <a:ea typeface="Courier New"/>
                <a:cs typeface="Courier New"/>
                <a:sym typeface="Courier New"/>
              </a:rPr>
              <a:t>=</a:t>
            </a:r>
            <a:r>
              <a:rPr lang="en" sz="2800">
                <a:solidFill>
                  <a:srgbClr val="CCCCCC"/>
                </a:solidFill>
                <a:highlight>
                  <a:srgbClr val="1F1F1F"/>
                </a:highlight>
                <a:latin typeface="Courier New"/>
                <a:ea typeface="Courier New"/>
                <a:cs typeface="Courier New"/>
                <a:sym typeface="Courier New"/>
              </a:rPr>
              <a:t> (</a:t>
            </a:r>
            <a:r>
              <a:rPr lang="en" sz="2800">
                <a:solidFill>
                  <a:srgbClr val="9CDCFE"/>
                </a:solidFill>
                <a:highlight>
                  <a:srgbClr val="1F1F1F"/>
                </a:highlight>
                <a:latin typeface="Courier New"/>
                <a:ea typeface="Courier New"/>
                <a:cs typeface="Courier New"/>
                <a:sym typeface="Courier New"/>
              </a:rPr>
              <a:t>props</a:t>
            </a:r>
            <a:r>
              <a:rPr lang="en" sz="2800">
                <a:solidFill>
                  <a:srgbClr val="CCCCCC"/>
                </a:solidFill>
                <a:highlight>
                  <a:srgbClr val="1F1F1F"/>
                </a:highlight>
                <a:latin typeface="Courier New"/>
                <a:ea typeface="Courier New"/>
                <a:cs typeface="Courier New"/>
                <a:sym typeface="Courier New"/>
              </a:rPr>
              <a:t>) </a:t>
            </a:r>
            <a:r>
              <a:rPr lang="en" sz="2800">
                <a:solidFill>
                  <a:srgbClr val="569CD6"/>
                </a:solidFill>
                <a:highlight>
                  <a:srgbClr val="1F1F1F"/>
                </a:highlight>
                <a:latin typeface="Courier New"/>
                <a:ea typeface="Courier New"/>
                <a:cs typeface="Courier New"/>
                <a:sym typeface="Courier New"/>
              </a:rPr>
              <a:t>=&gt;</a:t>
            </a:r>
            <a:r>
              <a:rPr lang="en" sz="2800">
                <a:solidFill>
                  <a:srgbClr val="CCCCCC"/>
                </a:solidFill>
                <a:highlight>
                  <a:srgbClr val="1F1F1F"/>
                </a:highlight>
                <a:latin typeface="Courier New"/>
                <a:ea typeface="Courier New"/>
                <a:cs typeface="Courier New"/>
                <a:sym typeface="Courier New"/>
              </a:rPr>
              <a:t> {</a:t>
            </a:r>
            <a:endParaRPr sz="28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ct val="39285"/>
              <a:buFont typeface="Arial"/>
              <a:buNone/>
            </a:pPr>
            <a:r>
              <a:rPr lang="en" sz="2800">
                <a:solidFill>
                  <a:srgbClr val="CCCCCC"/>
                </a:solidFill>
                <a:highlight>
                  <a:srgbClr val="1F1F1F"/>
                </a:highlight>
                <a:latin typeface="Courier New"/>
                <a:ea typeface="Courier New"/>
                <a:cs typeface="Courier New"/>
                <a:sym typeface="Courier New"/>
              </a:rPr>
              <a:t>   </a:t>
            </a:r>
            <a:r>
              <a:rPr lang="en" sz="2800">
                <a:solidFill>
                  <a:srgbClr val="569CD6"/>
                </a:solidFill>
                <a:highlight>
                  <a:srgbClr val="1F1F1F"/>
                </a:highlight>
                <a:latin typeface="Courier New"/>
                <a:ea typeface="Courier New"/>
                <a:cs typeface="Courier New"/>
                <a:sym typeface="Courier New"/>
              </a:rPr>
              <a:t>const</a:t>
            </a:r>
            <a:r>
              <a:rPr lang="en" sz="2800">
                <a:solidFill>
                  <a:srgbClr val="CCCCCC"/>
                </a:solidFill>
                <a:highlight>
                  <a:srgbClr val="1F1F1F"/>
                </a:highlight>
                <a:latin typeface="Courier New"/>
                <a:ea typeface="Courier New"/>
                <a:cs typeface="Courier New"/>
                <a:sym typeface="Courier New"/>
              </a:rPr>
              <a:t> {</a:t>
            </a:r>
            <a:r>
              <a:rPr lang="en" sz="2800">
                <a:solidFill>
                  <a:srgbClr val="4FC1FF"/>
                </a:solidFill>
                <a:highlight>
                  <a:srgbClr val="1F1F1F"/>
                </a:highlight>
                <a:latin typeface="Courier New"/>
                <a:ea typeface="Courier New"/>
                <a:cs typeface="Courier New"/>
                <a:sym typeface="Courier New"/>
              </a:rPr>
              <a:t>author</a:t>
            </a:r>
            <a:r>
              <a:rPr lang="en" sz="2800">
                <a:solidFill>
                  <a:srgbClr val="CCCCCC"/>
                </a:solidFill>
                <a:highlight>
                  <a:srgbClr val="1F1F1F"/>
                </a:highlight>
                <a:latin typeface="Courier New"/>
                <a:ea typeface="Courier New"/>
                <a:cs typeface="Courier New"/>
                <a:sym typeface="Courier New"/>
              </a:rPr>
              <a:t>, </a:t>
            </a:r>
            <a:r>
              <a:rPr lang="en" sz="2800">
                <a:solidFill>
                  <a:srgbClr val="4FC1FF"/>
                </a:solidFill>
                <a:highlight>
                  <a:srgbClr val="1F1F1F"/>
                </a:highlight>
                <a:latin typeface="Courier New"/>
                <a:ea typeface="Courier New"/>
                <a:cs typeface="Courier New"/>
                <a:sym typeface="Courier New"/>
              </a:rPr>
              <a:t>id</a:t>
            </a:r>
            <a:r>
              <a:rPr lang="en" sz="2800">
                <a:solidFill>
                  <a:srgbClr val="CCCCCC"/>
                </a:solidFill>
                <a:highlight>
                  <a:srgbClr val="1F1F1F"/>
                </a:highlight>
                <a:latin typeface="Courier New"/>
                <a:ea typeface="Courier New"/>
                <a:cs typeface="Courier New"/>
                <a:sym typeface="Courier New"/>
              </a:rPr>
              <a:t>, </a:t>
            </a:r>
            <a:r>
              <a:rPr lang="en" sz="2800">
                <a:solidFill>
                  <a:srgbClr val="4FC1FF"/>
                </a:solidFill>
                <a:highlight>
                  <a:srgbClr val="1F1F1F"/>
                </a:highlight>
                <a:latin typeface="Courier New"/>
                <a:ea typeface="Courier New"/>
                <a:cs typeface="Courier New"/>
                <a:sym typeface="Courier New"/>
              </a:rPr>
              <a:t>image</a:t>
            </a:r>
            <a:r>
              <a:rPr lang="en" sz="2800">
                <a:solidFill>
                  <a:srgbClr val="CCCCCC"/>
                </a:solidFill>
                <a:highlight>
                  <a:srgbClr val="1F1F1F"/>
                </a:highlight>
                <a:latin typeface="Courier New"/>
                <a:ea typeface="Courier New"/>
                <a:cs typeface="Courier New"/>
                <a:sym typeface="Courier New"/>
              </a:rPr>
              <a:t>, </a:t>
            </a:r>
            <a:r>
              <a:rPr lang="en" sz="2800">
                <a:solidFill>
                  <a:srgbClr val="4FC1FF"/>
                </a:solidFill>
                <a:highlight>
                  <a:srgbClr val="1F1F1F"/>
                </a:highlight>
                <a:latin typeface="Courier New"/>
                <a:ea typeface="Courier New"/>
                <a:cs typeface="Courier New"/>
                <a:sym typeface="Courier New"/>
              </a:rPr>
              <a:t>title</a:t>
            </a:r>
            <a:r>
              <a:rPr lang="en" sz="2800">
                <a:solidFill>
                  <a:srgbClr val="CCCCCC"/>
                </a:solidFill>
                <a:highlight>
                  <a:srgbClr val="1F1F1F"/>
                </a:highlight>
                <a:latin typeface="Courier New"/>
                <a:ea typeface="Courier New"/>
                <a:cs typeface="Courier New"/>
                <a:sym typeface="Courier New"/>
              </a:rPr>
              <a:t>} </a:t>
            </a:r>
            <a:r>
              <a:rPr lang="en" sz="2800">
                <a:solidFill>
                  <a:srgbClr val="D4D4D4"/>
                </a:solidFill>
                <a:highlight>
                  <a:srgbClr val="1F1F1F"/>
                </a:highlight>
                <a:latin typeface="Courier New"/>
                <a:ea typeface="Courier New"/>
                <a:cs typeface="Courier New"/>
                <a:sym typeface="Courier New"/>
              </a:rPr>
              <a:t>=</a:t>
            </a:r>
            <a:r>
              <a:rPr lang="en" sz="2800">
                <a:solidFill>
                  <a:srgbClr val="CCCCCC"/>
                </a:solidFill>
                <a:highlight>
                  <a:srgbClr val="1F1F1F"/>
                </a:highlight>
                <a:latin typeface="Courier New"/>
                <a:ea typeface="Courier New"/>
                <a:cs typeface="Courier New"/>
                <a:sym typeface="Courier New"/>
              </a:rPr>
              <a:t> </a:t>
            </a:r>
            <a:r>
              <a:rPr lang="en" sz="2800">
                <a:solidFill>
                  <a:srgbClr val="9CDCFE"/>
                </a:solidFill>
                <a:highlight>
                  <a:srgbClr val="1F1F1F"/>
                </a:highlight>
                <a:latin typeface="Courier New"/>
                <a:ea typeface="Courier New"/>
                <a:cs typeface="Courier New"/>
                <a:sym typeface="Courier New"/>
              </a:rPr>
              <a:t>props</a:t>
            </a:r>
            <a:endParaRPr sz="2800">
              <a:solidFill>
                <a:srgbClr val="9CDCFE"/>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ct val="39285"/>
              <a:buFont typeface="Arial"/>
              <a:buNone/>
            </a:pPr>
            <a:r>
              <a:t/>
            </a:r>
            <a:endParaRPr sz="28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ct val="39285"/>
              <a:buFont typeface="Arial"/>
              <a:buNone/>
            </a:pPr>
            <a:r>
              <a:rPr lang="en" sz="2800">
                <a:solidFill>
                  <a:srgbClr val="CCCCCC"/>
                </a:solidFill>
                <a:highlight>
                  <a:srgbClr val="1F1F1F"/>
                </a:highlight>
                <a:latin typeface="Courier New"/>
                <a:ea typeface="Courier New"/>
                <a:cs typeface="Courier New"/>
                <a:sym typeface="Courier New"/>
              </a:rPr>
              <a:t>   </a:t>
            </a:r>
            <a:r>
              <a:rPr lang="en" sz="2800">
                <a:solidFill>
                  <a:srgbClr val="569CD6"/>
                </a:solidFill>
                <a:highlight>
                  <a:srgbClr val="1F1F1F"/>
                </a:highlight>
                <a:latin typeface="Courier New"/>
                <a:ea typeface="Courier New"/>
                <a:cs typeface="Courier New"/>
                <a:sym typeface="Courier New"/>
              </a:rPr>
              <a:t>const</a:t>
            </a:r>
            <a:r>
              <a:rPr lang="en" sz="2800">
                <a:solidFill>
                  <a:srgbClr val="CCCCCC"/>
                </a:solidFill>
                <a:highlight>
                  <a:srgbClr val="1F1F1F"/>
                </a:highlight>
                <a:latin typeface="Courier New"/>
                <a:ea typeface="Courier New"/>
                <a:cs typeface="Courier New"/>
                <a:sym typeface="Courier New"/>
              </a:rPr>
              <a:t> </a:t>
            </a:r>
            <a:r>
              <a:rPr lang="en" sz="2800">
                <a:solidFill>
                  <a:srgbClr val="4FC1FF"/>
                </a:solidFill>
                <a:highlight>
                  <a:srgbClr val="1F1F1F"/>
                </a:highlight>
                <a:latin typeface="Courier New"/>
                <a:ea typeface="Courier New"/>
                <a:cs typeface="Courier New"/>
                <a:sym typeface="Courier New"/>
              </a:rPr>
              <a:t>element</a:t>
            </a:r>
            <a:r>
              <a:rPr lang="en" sz="2800">
                <a:solidFill>
                  <a:srgbClr val="CCCCCC"/>
                </a:solidFill>
                <a:highlight>
                  <a:srgbClr val="1F1F1F"/>
                </a:highlight>
                <a:latin typeface="Courier New"/>
                <a:ea typeface="Courier New"/>
                <a:cs typeface="Courier New"/>
                <a:sym typeface="Courier New"/>
              </a:rPr>
              <a:t> </a:t>
            </a:r>
            <a:r>
              <a:rPr lang="en" sz="2800">
                <a:solidFill>
                  <a:srgbClr val="D4D4D4"/>
                </a:solidFill>
                <a:highlight>
                  <a:srgbClr val="1F1F1F"/>
                </a:highlight>
                <a:latin typeface="Courier New"/>
                <a:ea typeface="Courier New"/>
                <a:cs typeface="Courier New"/>
                <a:sym typeface="Courier New"/>
              </a:rPr>
              <a:t>=</a:t>
            </a:r>
            <a:r>
              <a:rPr lang="en" sz="2800">
                <a:solidFill>
                  <a:srgbClr val="CCCCCC"/>
                </a:solidFill>
                <a:highlight>
                  <a:srgbClr val="1F1F1F"/>
                </a:highlight>
                <a:latin typeface="Courier New"/>
                <a:ea typeface="Courier New"/>
                <a:cs typeface="Courier New"/>
                <a:sym typeface="Courier New"/>
              </a:rPr>
              <a:t> </a:t>
            </a:r>
            <a:r>
              <a:rPr lang="en" sz="2800">
                <a:solidFill>
                  <a:srgbClr val="9CDCFE"/>
                </a:solidFill>
                <a:highlight>
                  <a:srgbClr val="1F1F1F"/>
                </a:highlight>
                <a:latin typeface="Courier New"/>
                <a:ea typeface="Courier New"/>
                <a:cs typeface="Courier New"/>
                <a:sym typeface="Courier New"/>
              </a:rPr>
              <a:t>document</a:t>
            </a:r>
            <a:r>
              <a:rPr lang="en" sz="2800">
                <a:solidFill>
                  <a:srgbClr val="CCCCCC"/>
                </a:solidFill>
                <a:highlight>
                  <a:srgbClr val="1F1F1F"/>
                </a:highlight>
                <a:latin typeface="Courier New"/>
                <a:ea typeface="Courier New"/>
                <a:cs typeface="Courier New"/>
                <a:sym typeface="Courier New"/>
              </a:rPr>
              <a:t>.</a:t>
            </a:r>
            <a:r>
              <a:rPr lang="en" sz="2800">
                <a:solidFill>
                  <a:srgbClr val="DCDCAA"/>
                </a:solidFill>
                <a:highlight>
                  <a:srgbClr val="1F1F1F"/>
                </a:highlight>
                <a:latin typeface="Courier New"/>
                <a:ea typeface="Courier New"/>
                <a:cs typeface="Courier New"/>
                <a:sym typeface="Courier New"/>
              </a:rPr>
              <a:t>createElement</a:t>
            </a:r>
            <a:r>
              <a:rPr lang="en" sz="2800">
                <a:solidFill>
                  <a:srgbClr val="CCCCCC"/>
                </a:solidFill>
                <a:highlight>
                  <a:srgbClr val="1F1F1F"/>
                </a:highlight>
                <a:latin typeface="Courier New"/>
                <a:ea typeface="Courier New"/>
                <a:cs typeface="Courier New"/>
                <a:sym typeface="Courier New"/>
              </a:rPr>
              <a:t>(</a:t>
            </a:r>
            <a:r>
              <a:rPr lang="en" sz="2800">
                <a:solidFill>
                  <a:srgbClr val="CE9178"/>
                </a:solidFill>
                <a:highlight>
                  <a:srgbClr val="1F1F1F"/>
                </a:highlight>
                <a:latin typeface="Courier New"/>
                <a:ea typeface="Courier New"/>
                <a:cs typeface="Courier New"/>
                <a:sym typeface="Courier New"/>
              </a:rPr>
              <a:t>"button"</a:t>
            </a:r>
            <a:r>
              <a:rPr lang="en" sz="2800">
                <a:solidFill>
                  <a:srgbClr val="CCCCCC"/>
                </a:solidFill>
                <a:highlight>
                  <a:srgbClr val="1F1F1F"/>
                </a:highlight>
                <a:latin typeface="Courier New"/>
                <a:ea typeface="Courier New"/>
                <a:cs typeface="Courier New"/>
                <a:sym typeface="Courier New"/>
              </a:rPr>
              <a:t>);</a:t>
            </a:r>
            <a:endParaRPr sz="28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ct val="39285"/>
              <a:buFont typeface="Arial"/>
              <a:buNone/>
            </a:pPr>
            <a:r>
              <a:rPr lang="en" sz="2800">
                <a:solidFill>
                  <a:srgbClr val="CCCCCC"/>
                </a:solidFill>
                <a:highlight>
                  <a:srgbClr val="1F1F1F"/>
                </a:highlight>
                <a:latin typeface="Courier New"/>
                <a:ea typeface="Courier New"/>
                <a:cs typeface="Courier New"/>
                <a:sym typeface="Courier New"/>
              </a:rPr>
              <a:t>   </a:t>
            </a:r>
            <a:r>
              <a:rPr lang="en" sz="2800">
                <a:solidFill>
                  <a:srgbClr val="4FC1FF"/>
                </a:solidFill>
                <a:highlight>
                  <a:srgbClr val="1F1F1F"/>
                </a:highlight>
                <a:latin typeface="Courier New"/>
                <a:ea typeface="Courier New"/>
                <a:cs typeface="Courier New"/>
                <a:sym typeface="Courier New"/>
              </a:rPr>
              <a:t>element</a:t>
            </a:r>
            <a:r>
              <a:rPr lang="en" sz="2800">
                <a:solidFill>
                  <a:srgbClr val="CCCCCC"/>
                </a:solidFill>
                <a:highlight>
                  <a:srgbClr val="1F1F1F"/>
                </a:highlight>
                <a:latin typeface="Courier New"/>
                <a:ea typeface="Courier New"/>
                <a:cs typeface="Courier New"/>
                <a:sym typeface="Courier New"/>
              </a:rPr>
              <a:t>.</a:t>
            </a:r>
            <a:r>
              <a:rPr lang="en" sz="2800">
                <a:solidFill>
                  <a:srgbClr val="4FC1FF"/>
                </a:solidFill>
                <a:highlight>
                  <a:srgbClr val="1F1F1F"/>
                </a:highlight>
                <a:latin typeface="Courier New"/>
                <a:ea typeface="Courier New"/>
                <a:cs typeface="Courier New"/>
                <a:sym typeface="Courier New"/>
              </a:rPr>
              <a:t>classList</a:t>
            </a:r>
            <a:r>
              <a:rPr lang="en" sz="2800">
                <a:solidFill>
                  <a:srgbClr val="CCCCCC"/>
                </a:solidFill>
                <a:highlight>
                  <a:srgbClr val="1F1F1F"/>
                </a:highlight>
                <a:latin typeface="Courier New"/>
                <a:ea typeface="Courier New"/>
                <a:cs typeface="Courier New"/>
                <a:sym typeface="Courier New"/>
              </a:rPr>
              <a:t>.</a:t>
            </a:r>
            <a:r>
              <a:rPr lang="en" sz="2800">
                <a:solidFill>
                  <a:srgbClr val="DCDCAA"/>
                </a:solidFill>
                <a:highlight>
                  <a:srgbClr val="1F1F1F"/>
                </a:highlight>
                <a:latin typeface="Courier New"/>
                <a:ea typeface="Courier New"/>
                <a:cs typeface="Courier New"/>
                <a:sym typeface="Courier New"/>
              </a:rPr>
              <a:t>add</a:t>
            </a:r>
            <a:r>
              <a:rPr lang="en" sz="2800">
                <a:solidFill>
                  <a:srgbClr val="CCCCCC"/>
                </a:solidFill>
                <a:highlight>
                  <a:srgbClr val="1F1F1F"/>
                </a:highlight>
                <a:latin typeface="Courier New"/>
                <a:ea typeface="Courier New"/>
                <a:cs typeface="Courier New"/>
                <a:sym typeface="Courier New"/>
              </a:rPr>
              <a:t>(</a:t>
            </a:r>
            <a:r>
              <a:rPr lang="en" sz="2800">
                <a:solidFill>
                  <a:srgbClr val="CE9178"/>
                </a:solidFill>
                <a:highlight>
                  <a:srgbClr val="1F1F1F"/>
                </a:highlight>
                <a:latin typeface="Courier New"/>
                <a:ea typeface="Courier New"/>
                <a:cs typeface="Courier New"/>
                <a:sym typeface="Courier New"/>
              </a:rPr>
              <a:t>"preview"</a:t>
            </a:r>
            <a:r>
              <a:rPr lang="en" sz="2800">
                <a:solidFill>
                  <a:srgbClr val="CCCCCC"/>
                </a:solidFill>
                <a:highlight>
                  <a:srgbClr val="1F1F1F"/>
                </a:highlight>
                <a:latin typeface="Courier New"/>
                <a:ea typeface="Courier New"/>
                <a:cs typeface="Courier New"/>
                <a:sym typeface="Courier New"/>
              </a:rPr>
              <a:t>);</a:t>
            </a:r>
            <a:endParaRPr sz="28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ct val="39285"/>
              <a:buFont typeface="Arial"/>
              <a:buNone/>
            </a:pPr>
            <a:r>
              <a:rPr lang="en" sz="2800">
                <a:solidFill>
                  <a:srgbClr val="CCCCCC"/>
                </a:solidFill>
                <a:highlight>
                  <a:srgbClr val="1F1F1F"/>
                </a:highlight>
                <a:latin typeface="Courier New"/>
                <a:ea typeface="Courier New"/>
                <a:cs typeface="Courier New"/>
                <a:sym typeface="Courier New"/>
              </a:rPr>
              <a:t>   </a:t>
            </a:r>
            <a:r>
              <a:rPr lang="en" sz="2800">
                <a:solidFill>
                  <a:srgbClr val="4FC1FF"/>
                </a:solidFill>
                <a:highlight>
                  <a:srgbClr val="1F1F1F"/>
                </a:highlight>
                <a:latin typeface="Courier New"/>
                <a:ea typeface="Courier New"/>
                <a:cs typeface="Courier New"/>
                <a:sym typeface="Courier New"/>
              </a:rPr>
              <a:t>element</a:t>
            </a:r>
            <a:r>
              <a:rPr lang="en" sz="2800">
                <a:solidFill>
                  <a:srgbClr val="CCCCCC"/>
                </a:solidFill>
                <a:highlight>
                  <a:srgbClr val="1F1F1F"/>
                </a:highlight>
                <a:latin typeface="Courier New"/>
                <a:ea typeface="Courier New"/>
                <a:cs typeface="Courier New"/>
                <a:sym typeface="Courier New"/>
              </a:rPr>
              <a:t>.</a:t>
            </a:r>
            <a:r>
              <a:rPr lang="en" sz="2800">
                <a:solidFill>
                  <a:srgbClr val="4FC1FF"/>
                </a:solidFill>
                <a:highlight>
                  <a:srgbClr val="1F1F1F"/>
                </a:highlight>
                <a:latin typeface="Courier New"/>
                <a:ea typeface="Courier New"/>
                <a:cs typeface="Courier New"/>
                <a:sym typeface="Courier New"/>
              </a:rPr>
              <a:t>dataset</a:t>
            </a:r>
            <a:r>
              <a:rPr lang="en" sz="2800">
                <a:solidFill>
                  <a:srgbClr val="CCCCCC"/>
                </a:solidFill>
                <a:highlight>
                  <a:srgbClr val="1F1F1F"/>
                </a:highlight>
                <a:latin typeface="Courier New"/>
                <a:ea typeface="Courier New"/>
                <a:cs typeface="Courier New"/>
                <a:sym typeface="Courier New"/>
              </a:rPr>
              <a:t>.</a:t>
            </a:r>
            <a:r>
              <a:rPr lang="en" sz="2800">
                <a:solidFill>
                  <a:srgbClr val="9CDCFE"/>
                </a:solidFill>
                <a:highlight>
                  <a:srgbClr val="1F1F1F"/>
                </a:highlight>
                <a:latin typeface="Courier New"/>
                <a:ea typeface="Courier New"/>
                <a:cs typeface="Courier New"/>
                <a:sym typeface="Courier New"/>
              </a:rPr>
              <a:t>preview</a:t>
            </a:r>
            <a:r>
              <a:rPr lang="en" sz="2800">
                <a:solidFill>
                  <a:srgbClr val="CCCCCC"/>
                </a:solidFill>
                <a:highlight>
                  <a:srgbClr val="1F1F1F"/>
                </a:highlight>
                <a:latin typeface="Courier New"/>
                <a:ea typeface="Courier New"/>
                <a:cs typeface="Courier New"/>
                <a:sym typeface="Courier New"/>
              </a:rPr>
              <a:t> </a:t>
            </a:r>
            <a:r>
              <a:rPr lang="en" sz="2800">
                <a:solidFill>
                  <a:srgbClr val="D4D4D4"/>
                </a:solidFill>
                <a:highlight>
                  <a:srgbClr val="1F1F1F"/>
                </a:highlight>
                <a:latin typeface="Courier New"/>
                <a:ea typeface="Courier New"/>
                <a:cs typeface="Courier New"/>
                <a:sym typeface="Courier New"/>
              </a:rPr>
              <a:t>=</a:t>
            </a:r>
            <a:r>
              <a:rPr lang="en" sz="2800">
                <a:solidFill>
                  <a:srgbClr val="CCCCCC"/>
                </a:solidFill>
                <a:highlight>
                  <a:srgbClr val="1F1F1F"/>
                </a:highlight>
                <a:latin typeface="Courier New"/>
                <a:ea typeface="Courier New"/>
                <a:cs typeface="Courier New"/>
                <a:sym typeface="Courier New"/>
              </a:rPr>
              <a:t> </a:t>
            </a:r>
            <a:r>
              <a:rPr lang="en" sz="2800">
                <a:solidFill>
                  <a:srgbClr val="4FC1FF"/>
                </a:solidFill>
                <a:highlight>
                  <a:srgbClr val="1F1F1F"/>
                </a:highlight>
                <a:latin typeface="Courier New"/>
                <a:ea typeface="Courier New"/>
                <a:cs typeface="Courier New"/>
                <a:sym typeface="Courier New"/>
              </a:rPr>
              <a:t>id</a:t>
            </a:r>
            <a:r>
              <a:rPr lang="en" sz="2800">
                <a:solidFill>
                  <a:srgbClr val="CCCCCC"/>
                </a:solidFill>
                <a:highlight>
                  <a:srgbClr val="1F1F1F"/>
                </a:highlight>
                <a:latin typeface="Courier New"/>
                <a:ea typeface="Courier New"/>
                <a:cs typeface="Courier New"/>
                <a:sym typeface="Courier New"/>
              </a:rPr>
              <a:t>;</a:t>
            </a:r>
            <a:endParaRPr sz="28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ct val="39285"/>
              <a:buFont typeface="Arial"/>
              <a:buNone/>
            </a:pPr>
            <a:r>
              <a:rPr lang="en" sz="2800">
                <a:solidFill>
                  <a:srgbClr val="CCCCCC"/>
                </a:solidFill>
                <a:highlight>
                  <a:srgbClr val="1F1F1F"/>
                </a:highlight>
                <a:latin typeface="Courier New"/>
                <a:ea typeface="Courier New"/>
                <a:cs typeface="Courier New"/>
                <a:sym typeface="Courier New"/>
              </a:rPr>
              <a:t>   </a:t>
            </a:r>
            <a:r>
              <a:rPr lang="en" sz="2800">
                <a:solidFill>
                  <a:srgbClr val="4FC1FF"/>
                </a:solidFill>
                <a:highlight>
                  <a:srgbClr val="1F1F1F"/>
                </a:highlight>
                <a:latin typeface="Courier New"/>
                <a:ea typeface="Courier New"/>
                <a:cs typeface="Courier New"/>
                <a:sym typeface="Courier New"/>
              </a:rPr>
              <a:t>element</a:t>
            </a:r>
            <a:r>
              <a:rPr lang="en" sz="2800">
                <a:solidFill>
                  <a:srgbClr val="CCCCCC"/>
                </a:solidFill>
                <a:highlight>
                  <a:srgbClr val="1F1F1F"/>
                </a:highlight>
                <a:latin typeface="Courier New"/>
                <a:ea typeface="Courier New"/>
                <a:cs typeface="Courier New"/>
                <a:sym typeface="Courier New"/>
              </a:rPr>
              <a:t>.</a:t>
            </a:r>
            <a:r>
              <a:rPr lang="en" sz="2800">
                <a:solidFill>
                  <a:srgbClr val="9CDCFE"/>
                </a:solidFill>
                <a:highlight>
                  <a:srgbClr val="1F1F1F"/>
                </a:highlight>
                <a:latin typeface="Courier New"/>
                <a:ea typeface="Courier New"/>
                <a:cs typeface="Courier New"/>
                <a:sym typeface="Courier New"/>
              </a:rPr>
              <a:t>innerHTML</a:t>
            </a:r>
            <a:r>
              <a:rPr lang="en" sz="2800">
                <a:solidFill>
                  <a:srgbClr val="CCCCCC"/>
                </a:solidFill>
                <a:highlight>
                  <a:srgbClr val="1F1F1F"/>
                </a:highlight>
                <a:latin typeface="Courier New"/>
                <a:ea typeface="Courier New"/>
                <a:cs typeface="Courier New"/>
                <a:sym typeface="Courier New"/>
              </a:rPr>
              <a:t> </a:t>
            </a:r>
            <a:r>
              <a:rPr lang="en" sz="2800">
                <a:solidFill>
                  <a:srgbClr val="D4D4D4"/>
                </a:solidFill>
                <a:highlight>
                  <a:srgbClr val="1F1F1F"/>
                </a:highlight>
                <a:latin typeface="Courier New"/>
                <a:ea typeface="Courier New"/>
                <a:cs typeface="Courier New"/>
                <a:sym typeface="Courier New"/>
              </a:rPr>
              <a:t>=</a:t>
            </a:r>
            <a:r>
              <a:rPr lang="en" sz="2800">
                <a:solidFill>
                  <a:srgbClr val="CCCCCC"/>
                </a:solidFill>
                <a:highlight>
                  <a:srgbClr val="1F1F1F"/>
                </a:highlight>
                <a:latin typeface="Courier New"/>
                <a:ea typeface="Courier New"/>
                <a:cs typeface="Courier New"/>
                <a:sym typeface="Courier New"/>
              </a:rPr>
              <a:t> </a:t>
            </a:r>
            <a:r>
              <a:rPr lang="en" sz="2800">
                <a:solidFill>
                  <a:srgbClr val="6A9955"/>
                </a:solidFill>
                <a:highlight>
                  <a:srgbClr val="1F1F1F"/>
                </a:highlight>
                <a:latin typeface="Courier New"/>
                <a:ea typeface="Courier New"/>
                <a:cs typeface="Courier New"/>
                <a:sym typeface="Courier New"/>
              </a:rPr>
              <a:t>/* html */</a:t>
            </a:r>
            <a:r>
              <a:rPr lang="en" sz="2800">
                <a:solidFill>
                  <a:srgbClr val="CCCCCC"/>
                </a:solidFill>
                <a:highlight>
                  <a:srgbClr val="1F1F1F"/>
                </a:highlight>
                <a:latin typeface="Courier New"/>
                <a:ea typeface="Courier New"/>
                <a:cs typeface="Courier New"/>
                <a:sym typeface="Courier New"/>
              </a:rPr>
              <a:t> </a:t>
            </a:r>
            <a:r>
              <a:rPr lang="en" sz="2800">
                <a:solidFill>
                  <a:srgbClr val="CE9178"/>
                </a:solidFill>
                <a:highlight>
                  <a:srgbClr val="1F1F1F"/>
                </a:highlight>
                <a:latin typeface="Courier New"/>
                <a:ea typeface="Courier New"/>
                <a:cs typeface="Courier New"/>
                <a:sym typeface="Courier New"/>
              </a:rPr>
              <a:t>`</a:t>
            </a:r>
            <a:endParaRPr sz="2800">
              <a:solidFill>
                <a:srgbClr val="CE9178"/>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ct val="39285"/>
              <a:buFont typeface="Arial"/>
              <a:buNone/>
            </a:pPr>
            <a:r>
              <a:rPr lang="en" sz="2800">
                <a:solidFill>
                  <a:srgbClr val="CE9178"/>
                </a:solidFill>
                <a:highlight>
                  <a:srgbClr val="1F1F1F"/>
                </a:highlight>
                <a:latin typeface="Courier New"/>
                <a:ea typeface="Courier New"/>
                <a:cs typeface="Courier New"/>
                <a:sym typeface="Courier New"/>
              </a:rPr>
              <a:t>   &lt;img</a:t>
            </a:r>
            <a:endParaRPr sz="2800">
              <a:solidFill>
                <a:srgbClr val="CE9178"/>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ct val="39285"/>
              <a:buFont typeface="Arial"/>
              <a:buNone/>
            </a:pPr>
            <a:r>
              <a:rPr lang="en" sz="2800">
                <a:solidFill>
                  <a:srgbClr val="CE9178"/>
                </a:solidFill>
                <a:highlight>
                  <a:srgbClr val="1F1F1F"/>
                </a:highlight>
                <a:latin typeface="Courier New"/>
                <a:ea typeface="Courier New"/>
                <a:cs typeface="Courier New"/>
                <a:sym typeface="Courier New"/>
              </a:rPr>
              <a:t>       class="preview__image"</a:t>
            </a:r>
            <a:endParaRPr sz="2800">
              <a:solidFill>
                <a:srgbClr val="CE9178"/>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ct val="39285"/>
              <a:buFont typeface="Arial"/>
              <a:buNone/>
            </a:pPr>
            <a:r>
              <a:rPr lang="en" sz="2800">
                <a:solidFill>
                  <a:srgbClr val="CE9178"/>
                </a:solidFill>
                <a:highlight>
                  <a:srgbClr val="1F1F1F"/>
                </a:highlight>
                <a:latin typeface="Courier New"/>
                <a:ea typeface="Courier New"/>
                <a:cs typeface="Courier New"/>
                <a:sym typeface="Courier New"/>
              </a:rPr>
              <a:t>       src="</a:t>
            </a:r>
            <a:r>
              <a:rPr lang="en" sz="2800">
                <a:solidFill>
                  <a:srgbClr val="569CD6"/>
                </a:solidFill>
                <a:highlight>
                  <a:srgbClr val="1F1F1F"/>
                </a:highlight>
                <a:latin typeface="Courier New"/>
                <a:ea typeface="Courier New"/>
                <a:cs typeface="Courier New"/>
                <a:sym typeface="Courier New"/>
              </a:rPr>
              <a:t>${</a:t>
            </a:r>
            <a:r>
              <a:rPr lang="en" sz="2800">
                <a:solidFill>
                  <a:srgbClr val="4FC1FF"/>
                </a:solidFill>
                <a:highlight>
                  <a:srgbClr val="1F1F1F"/>
                </a:highlight>
                <a:latin typeface="Courier New"/>
                <a:ea typeface="Courier New"/>
                <a:cs typeface="Courier New"/>
                <a:sym typeface="Courier New"/>
              </a:rPr>
              <a:t>image</a:t>
            </a:r>
            <a:r>
              <a:rPr lang="en" sz="2800">
                <a:solidFill>
                  <a:srgbClr val="569CD6"/>
                </a:solidFill>
                <a:highlight>
                  <a:srgbClr val="1F1F1F"/>
                </a:highlight>
                <a:latin typeface="Courier New"/>
                <a:ea typeface="Courier New"/>
                <a:cs typeface="Courier New"/>
                <a:sym typeface="Courier New"/>
              </a:rPr>
              <a:t>}</a:t>
            </a:r>
            <a:r>
              <a:rPr lang="en" sz="2800">
                <a:solidFill>
                  <a:srgbClr val="CE9178"/>
                </a:solidFill>
                <a:highlight>
                  <a:srgbClr val="1F1F1F"/>
                </a:highlight>
                <a:latin typeface="Courier New"/>
                <a:ea typeface="Courier New"/>
                <a:cs typeface="Courier New"/>
                <a:sym typeface="Courier New"/>
              </a:rPr>
              <a:t>"</a:t>
            </a:r>
            <a:endParaRPr sz="2800">
              <a:solidFill>
                <a:srgbClr val="CE9178"/>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ct val="39285"/>
              <a:buFont typeface="Arial"/>
              <a:buNone/>
            </a:pPr>
            <a:r>
              <a:rPr lang="en" sz="2800">
                <a:solidFill>
                  <a:srgbClr val="CE9178"/>
                </a:solidFill>
                <a:highlight>
                  <a:srgbClr val="1F1F1F"/>
                </a:highlight>
                <a:latin typeface="Courier New"/>
                <a:ea typeface="Courier New"/>
                <a:cs typeface="Courier New"/>
                <a:sym typeface="Courier New"/>
              </a:rPr>
              <a:t>   /&gt;</a:t>
            </a:r>
            <a:endParaRPr sz="2800">
              <a:solidFill>
                <a:srgbClr val="CE9178"/>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ct val="39285"/>
              <a:buFont typeface="Arial"/>
              <a:buNone/>
            </a:pPr>
            <a:r>
              <a:rPr lang="en" sz="2800">
                <a:solidFill>
                  <a:srgbClr val="CE9178"/>
                </a:solidFill>
                <a:highlight>
                  <a:srgbClr val="1F1F1F"/>
                </a:highlight>
                <a:latin typeface="Courier New"/>
                <a:ea typeface="Courier New"/>
                <a:cs typeface="Courier New"/>
                <a:sym typeface="Courier New"/>
              </a:rPr>
              <a:t>  </a:t>
            </a:r>
            <a:endParaRPr sz="2800">
              <a:solidFill>
                <a:srgbClr val="CE9178"/>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ct val="39285"/>
              <a:buFont typeface="Arial"/>
              <a:buNone/>
            </a:pPr>
            <a:r>
              <a:rPr lang="en" sz="2800">
                <a:solidFill>
                  <a:srgbClr val="CE9178"/>
                </a:solidFill>
                <a:highlight>
                  <a:srgbClr val="1F1F1F"/>
                </a:highlight>
                <a:latin typeface="Courier New"/>
                <a:ea typeface="Courier New"/>
                <a:cs typeface="Courier New"/>
                <a:sym typeface="Courier New"/>
              </a:rPr>
              <a:t>   &lt;div class="preview__info"&gt;</a:t>
            </a:r>
            <a:endParaRPr sz="2800">
              <a:solidFill>
                <a:srgbClr val="CE9178"/>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ct val="39285"/>
              <a:buFont typeface="Arial"/>
              <a:buNone/>
            </a:pPr>
            <a:r>
              <a:rPr lang="en" sz="2800">
                <a:solidFill>
                  <a:srgbClr val="CE9178"/>
                </a:solidFill>
                <a:highlight>
                  <a:srgbClr val="1F1F1F"/>
                </a:highlight>
                <a:latin typeface="Courier New"/>
                <a:ea typeface="Courier New"/>
                <a:cs typeface="Courier New"/>
                <a:sym typeface="Courier New"/>
              </a:rPr>
              <a:t>       &lt;h3 class="preview__title"&gt;</a:t>
            </a:r>
            <a:r>
              <a:rPr lang="en" sz="2800">
                <a:solidFill>
                  <a:srgbClr val="569CD6"/>
                </a:solidFill>
                <a:highlight>
                  <a:srgbClr val="1F1F1F"/>
                </a:highlight>
                <a:latin typeface="Courier New"/>
                <a:ea typeface="Courier New"/>
                <a:cs typeface="Courier New"/>
                <a:sym typeface="Courier New"/>
              </a:rPr>
              <a:t>${</a:t>
            </a:r>
            <a:r>
              <a:rPr lang="en" sz="2800">
                <a:solidFill>
                  <a:srgbClr val="4FC1FF"/>
                </a:solidFill>
                <a:highlight>
                  <a:srgbClr val="1F1F1F"/>
                </a:highlight>
                <a:latin typeface="Courier New"/>
                <a:ea typeface="Courier New"/>
                <a:cs typeface="Courier New"/>
                <a:sym typeface="Courier New"/>
              </a:rPr>
              <a:t>title</a:t>
            </a:r>
            <a:r>
              <a:rPr lang="en" sz="2800">
                <a:solidFill>
                  <a:srgbClr val="569CD6"/>
                </a:solidFill>
                <a:highlight>
                  <a:srgbClr val="1F1F1F"/>
                </a:highlight>
                <a:latin typeface="Courier New"/>
                <a:ea typeface="Courier New"/>
                <a:cs typeface="Courier New"/>
                <a:sym typeface="Courier New"/>
              </a:rPr>
              <a:t>}</a:t>
            </a:r>
            <a:r>
              <a:rPr lang="en" sz="2800">
                <a:solidFill>
                  <a:srgbClr val="CE9178"/>
                </a:solidFill>
                <a:highlight>
                  <a:srgbClr val="1F1F1F"/>
                </a:highlight>
                <a:latin typeface="Courier New"/>
                <a:ea typeface="Courier New"/>
                <a:cs typeface="Courier New"/>
                <a:sym typeface="Courier New"/>
              </a:rPr>
              <a:t>&lt;/h3&gt;</a:t>
            </a:r>
            <a:endParaRPr sz="2800">
              <a:solidFill>
                <a:srgbClr val="CE9178"/>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ct val="39285"/>
              <a:buFont typeface="Arial"/>
              <a:buNone/>
            </a:pPr>
            <a:r>
              <a:rPr lang="en" sz="2800">
                <a:solidFill>
                  <a:srgbClr val="CE9178"/>
                </a:solidFill>
                <a:highlight>
                  <a:srgbClr val="1F1F1F"/>
                </a:highlight>
                <a:latin typeface="Courier New"/>
                <a:ea typeface="Courier New"/>
                <a:cs typeface="Courier New"/>
                <a:sym typeface="Courier New"/>
              </a:rPr>
              <a:t>       &lt;div class="preview__author"&gt;</a:t>
            </a:r>
            <a:r>
              <a:rPr lang="en" sz="2800">
                <a:solidFill>
                  <a:srgbClr val="569CD6"/>
                </a:solidFill>
                <a:highlight>
                  <a:srgbClr val="1F1F1F"/>
                </a:highlight>
                <a:latin typeface="Courier New"/>
                <a:ea typeface="Courier New"/>
                <a:cs typeface="Courier New"/>
                <a:sym typeface="Courier New"/>
              </a:rPr>
              <a:t>${</a:t>
            </a:r>
            <a:r>
              <a:rPr lang="en" sz="2800">
                <a:solidFill>
                  <a:srgbClr val="9CDCFE"/>
                </a:solidFill>
                <a:highlight>
                  <a:srgbClr val="1F1F1F"/>
                </a:highlight>
                <a:latin typeface="Courier New"/>
                <a:ea typeface="Courier New"/>
                <a:cs typeface="Courier New"/>
                <a:sym typeface="Courier New"/>
              </a:rPr>
              <a:t>authors</a:t>
            </a:r>
            <a:r>
              <a:rPr lang="en" sz="2800">
                <a:solidFill>
                  <a:srgbClr val="D4D4D4"/>
                </a:solidFill>
                <a:highlight>
                  <a:srgbClr val="1F1F1F"/>
                </a:highlight>
                <a:latin typeface="Courier New"/>
                <a:ea typeface="Courier New"/>
                <a:cs typeface="Courier New"/>
                <a:sym typeface="Courier New"/>
              </a:rPr>
              <a:t>[</a:t>
            </a:r>
            <a:r>
              <a:rPr lang="en" sz="2800">
                <a:solidFill>
                  <a:srgbClr val="4FC1FF"/>
                </a:solidFill>
                <a:highlight>
                  <a:srgbClr val="1F1F1F"/>
                </a:highlight>
                <a:latin typeface="Courier New"/>
                <a:ea typeface="Courier New"/>
                <a:cs typeface="Courier New"/>
                <a:sym typeface="Courier New"/>
              </a:rPr>
              <a:t>author</a:t>
            </a:r>
            <a:r>
              <a:rPr lang="en" sz="2800">
                <a:solidFill>
                  <a:srgbClr val="D4D4D4"/>
                </a:solidFill>
                <a:highlight>
                  <a:srgbClr val="1F1F1F"/>
                </a:highlight>
                <a:latin typeface="Courier New"/>
                <a:ea typeface="Courier New"/>
                <a:cs typeface="Courier New"/>
                <a:sym typeface="Courier New"/>
              </a:rPr>
              <a:t>]</a:t>
            </a:r>
            <a:r>
              <a:rPr lang="en" sz="2800">
                <a:solidFill>
                  <a:srgbClr val="569CD6"/>
                </a:solidFill>
                <a:highlight>
                  <a:srgbClr val="1F1F1F"/>
                </a:highlight>
                <a:latin typeface="Courier New"/>
                <a:ea typeface="Courier New"/>
                <a:cs typeface="Courier New"/>
                <a:sym typeface="Courier New"/>
              </a:rPr>
              <a:t>}</a:t>
            </a:r>
            <a:r>
              <a:rPr lang="en" sz="2800">
                <a:solidFill>
                  <a:srgbClr val="CE9178"/>
                </a:solidFill>
                <a:highlight>
                  <a:srgbClr val="1F1F1F"/>
                </a:highlight>
                <a:latin typeface="Courier New"/>
                <a:ea typeface="Courier New"/>
                <a:cs typeface="Courier New"/>
                <a:sym typeface="Courier New"/>
              </a:rPr>
              <a:t>&lt;/div&gt;</a:t>
            </a:r>
            <a:endParaRPr sz="2800">
              <a:solidFill>
                <a:srgbClr val="CE9178"/>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ct val="39285"/>
              <a:buFont typeface="Arial"/>
              <a:buNone/>
            </a:pPr>
            <a:r>
              <a:rPr lang="en" sz="2800">
                <a:solidFill>
                  <a:srgbClr val="CE9178"/>
                </a:solidFill>
                <a:highlight>
                  <a:srgbClr val="1F1F1F"/>
                </a:highlight>
                <a:latin typeface="Courier New"/>
                <a:ea typeface="Courier New"/>
                <a:cs typeface="Courier New"/>
                <a:sym typeface="Courier New"/>
              </a:rPr>
              <a:t>   &lt;/div&gt;</a:t>
            </a:r>
            <a:endParaRPr sz="2800">
              <a:solidFill>
                <a:srgbClr val="CE9178"/>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ct val="39285"/>
              <a:buFont typeface="Arial"/>
              <a:buNone/>
            </a:pPr>
            <a:r>
              <a:rPr lang="en" sz="2800">
                <a:solidFill>
                  <a:srgbClr val="CE9178"/>
                </a:solidFill>
                <a:highlight>
                  <a:srgbClr val="1F1F1F"/>
                </a:highlight>
                <a:latin typeface="Courier New"/>
                <a:ea typeface="Courier New"/>
                <a:cs typeface="Courier New"/>
                <a:sym typeface="Courier New"/>
              </a:rPr>
              <a:t>   `</a:t>
            </a:r>
            <a:r>
              <a:rPr lang="en" sz="2800">
                <a:solidFill>
                  <a:srgbClr val="CCCCCC"/>
                </a:solidFill>
                <a:highlight>
                  <a:srgbClr val="1F1F1F"/>
                </a:highlight>
                <a:latin typeface="Courier New"/>
                <a:ea typeface="Courier New"/>
                <a:cs typeface="Courier New"/>
                <a:sym typeface="Courier New"/>
              </a:rPr>
              <a:t>;</a:t>
            </a:r>
            <a:endParaRPr sz="28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ct val="39285"/>
              <a:buFont typeface="Arial"/>
              <a:buNone/>
            </a:pPr>
            <a:r>
              <a:t/>
            </a:r>
            <a:endParaRPr sz="28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ct val="39285"/>
              <a:buFont typeface="Arial"/>
              <a:buNone/>
            </a:pPr>
            <a:r>
              <a:rPr lang="en" sz="2800">
                <a:solidFill>
                  <a:srgbClr val="CCCCCC"/>
                </a:solidFill>
                <a:highlight>
                  <a:srgbClr val="1F1F1F"/>
                </a:highlight>
                <a:latin typeface="Courier New"/>
                <a:ea typeface="Courier New"/>
                <a:cs typeface="Courier New"/>
                <a:sym typeface="Courier New"/>
              </a:rPr>
              <a:t>   </a:t>
            </a:r>
            <a:r>
              <a:rPr lang="en" sz="2800">
                <a:solidFill>
                  <a:srgbClr val="C586C0"/>
                </a:solidFill>
                <a:highlight>
                  <a:srgbClr val="1F1F1F"/>
                </a:highlight>
                <a:latin typeface="Courier New"/>
                <a:ea typeface="Courier New"/>
                <a:cs typeface="Courier New"/>
                <a:sym typeface="Courier New"/>
              </a:rPr>
              <a:t>return</a:t>
            </a:r>
            <a:r>
              <a:rPr lang="en" sz="2800">
                <a:solidFill>
                  <a:srgbClr val="CCCCCC"/>
                </a:solidFill>
                <a:highlight>
                  <a:srgbClr val="1F1F1F"/>
                </a:highlight>
                <a:latin typeface="Courier New"/>
                <a:ea typeface="Courier New"/>
                <a:cs typeface="Courier New"/>
                <a:sym typeface="Courier New"/>
              </a:rPr>
              <a:t> </a:t>
            </a:r>
            <a:r>
              <a:rPr lang="en" sz="2800">
                <a:solidFill>
                  <a:srgbClr val="4FC1FF"/>
                </a:solidFill>
                <a:highlight>
                  <a:srgbClr val="1F1F1F"/>
                </a:highlight>
                <a:latin typeface="Courier New"/>
                <a:ea typeface="Courier New"/>
                <a:cs typeface="Courier New"/>
                <a:sym typeface="Courier New"/>
              </a:rPr>
              <a:t>element</a:t>
            </a:r>
            <a:endParaRPr sz="2800">
              <a:solidFill>
                <a:srgbClr val="4FC1FF"/>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ct val="39285"/>
              <a:buFont typeface="Arial"/>
              <a:buNone/>
            </a:pPr>
            <a:r>
              <a:rPr lang="en" sz="2800">
                <a:solidFill>
                  <a:srgbClr val="CCCCCC"/>
                </a:solidFill>
                <a:highlight>
                  <a:srgbClr val="1F1F1F"/>
                </a:highlight>
                <a:latin typeface="Courier New"/>
                <a:ea typeface="Courier New"/>
                <a:cs typeface="Courier New"/>
                <a:sym typeface="Courier New"/>
              </a:rPr>
              <a:t>};</a:t>
            </a:r>
            <a:endParaRPr sz="2800">
              <a:solidFill>
                <a:srgbClr val="CCCCCC"/>
              </a:solidFill>
              <a:highlight>
                <a:srgbClr val="1F1F1F"/>
              </a:highlight>
              <a:latin typeface="Courier New"/>
              <a:ea typeface="Courier New"/>
              <a:cs typeface="Courier New"/>
              <a:sym typeface="Courier New"/>
            </a:endParaRPr>
          </a:p>
          <a:p>
            <a:pPr indent="0" lvl="0" marL="0" rtl="0" algn="l">
              <a:spcBef>
                <a:spcPts val="0"/>
              </a:spcBef>
              <a:spcAft>
                <a:spcPts val="1200"/>
              </a:spcAft>
              <a:buNone/>
            </a:pPr>
            <a:r>
              <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Drop for genres.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sz="1200">
                <a:solidFill>
                  <a:schemeClr val="dk1"/>
                </a:solidFill>
                <a:highlight>
                  <a:schemeClr val="lt1"/>
                </a:highlight>
                <a:latin typeface="Roboto"/>
                <a:ea typeface="Roboto"/>
                <a:cs typeface="Roboto"/>
                <a:sym typeface="Roboto"/>
              </a:rPr>
              <a:t>This code creates a dropdown menu for selecting a genre.</a:t>
            </a:r>
            <a:endParaRPr sz="1200">
              <a:solidFill>
                <a:schemeClr val="dk1"/>
              </a:solidFill>
              <a:highlight>
                <a:schemeClr val="lt1"/>
              </a:highlight>
              <a:latin typeface="Roboto"/>
              <a:ea typeface="Roboto"/>
              <a:cs typeface="Roboto"/>
              <a:sym typeface="Roboto"/>
            </a:endParaRPr>
          </a:p>
          <a:p>
            <a:pPr indent="0" lvl="0" marL="0" rtl="0" algn="l">
              <a:spcBef>
                <a:spcPts val="1500"/>
              </a:spcBef>
              <a:spcAft>
                <a:spcPts val="0"/>
              </a:spcAft>
              <a:buClr>
                <a:schemeClr val="dk1"/>
              </a:buClr>
              <a:buSzPts val="1100"/>
              <a:buFont typeface="Arial"/>
              <a:buNone/>
            </a:pPr>
            <a:r>
              <a:rPr lang="en" sz="1200">
                <a:solidFill>
                  <a:schemeClr val="dk1"/>
                </a:solidFill>
                <a:highlight>
                  <a:schemeClr val="lt1"/>
                </a:highlight>
                <a:latin typeface="Roboto"/>
                <a:ea typeface="Roboto"/>
                <a:cs typeface="Roboto"/>
                <a:sym typeface="Roboto"/>
              </a:rPr>
              <a:t>The first line creates a new DocumentFragment using the "document.createDocumentFragment()" method. This is a lightweight container that can hold multiple DOM elements.</a:t>
            </a:r>
            <a:endParaRPr sz="1200">
              <a:solidFill>
                <a:schemeClr val="dk1"/>
              </a:solidFill>
              <a:highlight>
                <a:schemeClr val="lt1"/>
              </a:highlight>
              <a:latin typeface="Roboto"/>
              <a:ea typeface="Roboto"/>
              <a:cs typeface="Roboto"/>
              <a:sym typeface="Roboto"/>
            </a:endParaRPr>
          </a:p>
          <a:p>
            <a:pPr indent="0" lvl="0" marL="0" rtl="0" algn="l">
              <a:spcBef>
                <a:spcPts val="1500"/>
              </a:spcBef>
              <a:spcAft>
                <a:spcPts val="0"/>
              </a:spcAft>
              <a:buClr>
                <a:schemeClr val="dk1"/>
              </a:buClr>
              <a:buSzPts val="1100"/>
              <a:buFont typeface="Arial"/>
              <a:buNone/>
            </a:pPr>
            <a:r>
              <a:rPr lang="en" sz="1200">
                <a:solidFill>
                  <a:schemeClr val="dk1"/>
                </a:solidFill>
                <a:highlight>
                  <a:schemeClr val="lt1"/>
                </a:highlight>
                <a:latin typeface="Roboto"/>
                <a:ea typeface="Roboto"/>
                <a:cs typeface="Roboto"/>
                <a:sym typeface="Roboto"/>
              </a:rPr>
              <a:t>The second line creates a new "option" element using the "document.createElement()" method, assigns it a value of "any", and sets its text content to "All Genres".</a:t>
            </a:r>
            <a:endParaRPr sz="1200">
              <a:solidFill>
                <a:schemeClr val="dk1"/>
              </a:solidFill>
              <a:highlight>
                <a:schemeClr val="lt1"/>
              </a:highlight>
              <a:latin typeface="Roboto"/>
              <a:ea typeface="Roboto"/>
              <a:cs typeface="Roboto"/>
              <a:sym typeface="Roboto"/>
            </a:endParaRPr>
          </a:p>
          <a:p>
            <a:pPr indent="0" lvl="0" marL="0" rtl="0" algn="l">
              <a:spcBef>
                <a:spcPts val="1500"/>
              </a:spcBef>
              <a:spcAft>
                <a:spcPts val="0"/>
              </a:spcAft>
              <a:buClr>
                <a:schemeClr val="dk1"/>
              </a:buClr>
              <a:buSzPts val="1100"/>
              <a:buFont typeface="Arial"/>
              <a:buNone/>
            </a:pPr>
            <a:r>
              <a:rPr lang="en" sz="1200">
                <a:solidFill>
                  <a:schemeClr val="dk1"/>
                </a:solidFill>
                <a:highlight>
                  <a:schemeClr val="lt1"/>
                </a:highlight>
                <a:latin typeface="Roboto"/>
                <a:ea typeface="Roboto"/>
                <a:cs typeface="Roboto"/>
                <a:sym typeface="Roboto"/>
              </a:rPr>
              <a:t>The third line appends the "option" element to the DocumentFragment using the "appendChild()" method.</a:t>
            </a:r>
            <a:endParaRPr sz="1200">
              <a:solidFill>
                <a:schemeClr val="dk1"/>
              </a:solidFill>
              <a:highlight>
                <a:schemeClr val="lt1"/>
              </a:highlight>
              <a:latin typeface="Roboto"/>
              <a:ea typeface="Roboto"/>
              <a:cs typeface="Roboto"/>
              <a:sym typeface="Roboto"/>
            </a:endParaRPr>
          </a:p>
          <a:p>
            <a:pPr indent="0" lvl="0" marL="0" rtl="0" algn="l">
              <a:spcBef>
                <a:spcPts val="1500"/>
              </a:spcBef>
              <a:spcAft>
                <a:spcPts val="0"/>
              </a:spcAft>
              <a:buClr>
                <a:schemeClr val="dk1"/>
              </a:buClr>
              <a:buSzPts val="1100"/>
              <a:buFont typeface="Arial"/>
              <a:buNone/>
            </a:pPr>
            <a:r>
              <a:rPr lang="en" sz="1200">
                <a:solidFill>
                  <a:schemeClr val="dk1"/>
                </a:solidFill>
                <a:highlight>
                  <a:schemeClr val="lt1"/>
                </a:highlight>
                <a:latin typeface="Roboto"/>
                <a:ea typeface="Roboto"/>
                <a:cs typeface="Roboto"/>
                <a:sym typeface="Roboto"/>
              </a:rPr>
              <a:t>The next part is a loop that iterates over the entries of an object called "genres". For each iteration, it creates a new "option" element, sets its value to the current key (id), and its text content to the current value (the name of the genre). It then appends the "option" element to the DocumentFragment using the "appendChild()" method.</a:t>
            </a:r>
            <a:endParaRPr sz="1200">
              <a:solidFill>
                <a:schemeClr val="dk1"/>
              </a:solidFill>
              <a:highlight>
                <a:schemeClr val="lt1"/>
              </a:highlight>
              <a:latin typeface="Roboto"/>
              <a:ea typeface="Roboto"/>
              <a:cs typeface="Roboto"/>
              <a:sym typeface="Roboto"/>
            </a:endParaRPr>
          </a:p>
          <a:p>
            <a:pPr indent="0" lvl="0" marL="0" rtl="0" algn="l">
              <a:spcBef>
                <a:spcPts val="15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200"/>
              </a:spcAft>
              <a:buNone/>
            </a:pPr>
            <a:r>
              <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