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8" r:id="rId6"/>
    <p:sldId id="291" r:id="rId7"/>
    <p:sldId id="259" r:id="rId8"/>
    <p:sldId id="294" r:id="rId9"/>
    <p:sldId id="295" r:id="rId10"/>
    <p:sldId id="289" r:id="rId11"/>
    <p:sldId id="290" r:id="rId12"/>
    <p:sldId id="293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150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0C872-6106-40F7-80A7-7E88D926EB3A}" type="doc">
      <dgm:prSet loTypeId="urn:microsoft.com/office/officeart/2005/8/layout/arrow6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8912C4CB-C983-424C-832A-FBDF9BE3D814}">
      <dgm:prSet phldrT="[文本]"/>
      <dgm:spPr/>
      <dgm:t>
        <a:bodyPr/>
        <a:lstStyle/>
        <a:p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C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语言构建类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Android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应用逻辑</a:t>
          </a:r>
          <a:endParaRPr lang="zh-CN" altLang="en-US" dirty="0"/>
        </a:p>
      </dgm:t>
    </dgm:pt>
    <dgm:pt modelId="{A5C7EAD6-299E-44F4-AA21-0F111326364E}" type="parTrans" cxnId="{BFA72354-7648-4C93-A0E7-4563FB14C344}">
      <dgm:prSet/>
      <dgm:spPr/>
      <dgm:t>
        <a:bodyPr/>
        <a:lstStyle/>
        <a:p>
          <a:endParaRPr lang="zh-CN" altLang="en-US"/>
        </a:p>
      </dgm:t>
    </dgm:pt>
    <dgm:pt modelId="{B8C14DF0-D6E0-4AE8-A9B7-38A89015A621}" type="sibTrans" cxnId="{BFA72354-7648-4C93-A0E7-4563FB14C344}">
      <dgm:prSet/>
      <dgm:spPr/>
      <dgm:t>
        <a:bodyPr/>
        <a:lstStyle/>
        <a:p>
          <a:endParaRPr lang="zh-CN" altLang="en-US"/>
        </a:p>
      </dgm:t>
    </dgm:pt>
    <dgm:pt modelId="{935D1136-18A8-43C9-8928-1B19E79AF732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使用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QML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开发应用</a:t>
          </a:r>
          <a:endParaRPr lang="zh-CN" altLang="en-US" dirty="0"/>
        </a:p>
      </dgm:t>
    </dgm:pt>
    <dgm:pt modelId="{F0C7A353-F21F-41C6-A3AA-A17242538BE7}" type="parTrans" cxnId="{0F6E7132-2170-47B9-8AC8-F58B7F96DFE6}">
      <dgm:prSet/>
      <dgm:spPr/>
      <dgm:t>
        <a:bodyPr/>
        <a:lstStyle/>
        <a:p>
          <a:endParaRPr lang="zh-CN" altLang="en-US"/>
        </a:p>
      </dgm:t>
    </dgm:pt>
    <dgm:pt modelId="{6A83CA91-BC4E-4D71-8A5C-D8CED0B0E09E}" type="sibTrans" cxnId="{0F6E7132-2170-47B9-8AC8-F58B7F96DFE6}">
      <dgm:prSet/>
      <dgm:spPr/>
      <dgm:t>
        <a:bodyPr/>
        <a:lstStyle/>
        <a:p>
          <a:endParaRPr lang="zh-CN" altLang="en-US"/>
        </a:p>
      </dgm:t>
    </dgm:pt>
    <dgm:pt modelId="{A1C7B1E6-C92F-47D7-A0DF-2CC1AD4435AE}" type="pres">
      <dgm:prSet presAssocID="{01C0C872-6106-40F7-80A7-7E88D926EB3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215B13-5FF0-4CB8-93F3-4A2A5D2F7060}" type="pres">
      <dgm:prSet presAssocID="{01C0C872-6106-40F7-80A7-7E88D926EB3A}" presName="ribbon" presStyleLbl="node1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88661172-96CD-4386-ACEC-45AC3A99AEF3}" type="pres">
      <dgm:prSet presAssocID="{01C0C872-6106-40F7-80A7-7E88D926EB3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D4454-9EAC-4EFB-82C3-FB87BD443C13}" type="pres">
      <dgm:prSet presAssocID="{01C0C872-6106-40F7-80A7-7E88D926EB3A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A72354-7648-4C93-A0E7-4563FB14C344}" srcId="{01C0C872-6106-40F7-80A7-7E88D926EB3A}" destId="{8912C4CB-C983-424C-832A-FBDF9BE3D814}" srcOrd="0" destOrd="0" parTransId="{A5C7EAD6-299E-44F4-AA21-0F111326364E}" sibTransId="{B8C14DF0-D6E0-4AE8-A9B7-38A89015A621}"/>
    <dgm:cxn modelId="{0F6E7132-2170-47B9-8AC8-F58B7F96DFE6}" srcId="{01C0C872-6106-40F7-80A7-7E88D926EB3A}" destId="{935D1136-18A8-43C9-8928-1B19E79AF732}" srcOrd="1" destOrd="0" parTransId="{F0C7A353-F21F-41C6-A3AA-A17242538BE7}" sibTransId="{6A83CA91-BC4E-4D71-8A5C-D8CED0B0E09E}"/>
    <dgm:cxn modelId="{F845B8B0-7578-4AB9-AE1F-1F26B6C35FEF}" type="presOf" srcId="{8912C4CB-C983-424C-832A-FBDF9BE3D814}" destId="{88661172-96CD-4386-ACEC-45AC3A99AEF3}" srcOrd="0" destOrd="0" presId="urn:microsoft.com/office/officeart/2005/8/layout/arrow6"/>
    <dgm:cxn modelId="{EF2ED45B-E002-4365-A16C-75E9B54F1410}" type="presOf" srcId="{935D1136-18A8-43C9-8928-1B19E79AF732}" destId="{502D4454-9EAC-4EFB-82C3-FB87BD443C13}" srcOrd="0" destOrd="0" presId="urn:microsoft.com/office/officeart/2005/8/layout/arrow6"/>
    <dgm:cxn modelId="{B90534A3-F9CF-4D73-A40E-E860097E5BF3}" type="presOf" srcId="{01C0C872-6106-40F7-80A7-7E88D926EB3A}" destId="{A1C7B1E6-C92F-47D7-A0DF-2CC1AD4435AE}" srcOrd="0" destOrd="0" presId="urn:microsoft.com/office/officeart/2005/8/layout/arrow6"/>
    <dgm:cxn modelId="{BB301058-EBEE-4F6A-9FB6-91A878A92B94}" type="presParOf" srcId="{A1C7B1E6-C92F-47D7-A0DF-2CC1AD4435AE}" destId="{8F215B13-5FF0-4CB8-93F3-4A2A5D2F7060}" srcOrd="0" destOrd="0" presId="urn:microsoft.com/office/officeart/2005/8/layout/arrow6"/>
    <dgm:cxn modelId="{DFD20CD3-328E-441B-94D6-735907AC3431}" type="presParOf" srcId="{A1C7B1E6-C92F-47D7-A0DF-2CC1AD4435AE}" destId="{88661172-96CD-4386-ACEC-45AC3A99AEF3}" srcOrd="1" destOrd="0" presId="urn:microsoft.com/office/officeart/2005/8/layout/arrow6"/>
    <dgm:cxn modelId="{6554F77B-761D-44B7-93DB-6CE7C2FE313C}" type="presParOf" srcId="{A1C7B1E6-C92F-47D7-A0DF-2CC1AD4435AE}" destId="{502D4454-9EAC-4EFB-82C3-FB87BD443C1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15B13-5FF0-4CB8-93F3-4A2A5D2F7060}">
      <dsp:nvSpPr>
        <dsp:cNvPr id="0" name=""/>
        <dsp:cNvSpPr/>
      </dsp:nvSpPr>
      <dsp:spPr>
        <a:xfrm>
          <a:off x="0" y="1083733"/>
          <a:ext cx="8128000" cy="3251199"/>
        </a:xfrm>
        <a:prstGeom prst="leftRightRibbon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61172-96CD-4386-ACEC-45AC3A99AEF3}">
      <dsp:nvSpPr>
        <dsp:cNvPr id="0" name=""/>
        <dsp:cNvSpPr/>
      </dsp:nvSpPr>
      <dsp:spPr>
        <a:xfrm>
          <a:off x="975360" y="1652693"/>
          <a:ext cx="2682239" cy="15930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C</a:t>
          </a:r>
          <a:r>
            <a:rPr lang="zh-CN" altLang="en-US" sz="27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语言构建类</a:t>
          </a:r>
          <a:r>
            <a:rPr lang="en-US" altLang="zh-CN" sz="27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Android</a:t>
          </a:r>
          <a:r>
            <a:rPr lang="zh-CN" altLang="en-US" sz="27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应用逻辑</a:t>
          </a:r>
          <a:endParaRPr lang="zh-CN" altLang="en-US" sz="2700" kern="1200" dirty="0"/>
        </a:p>
      </dsp:txBody>
      <dsp:txXfrm>
        <a:off x="975360" y="1652693"/>
        <a:ext cx="2682239" cy="1593088"/>
      </dsp:txXfrm>
    </dsp:sp>
    <dsp:sp modelId="{502D4454-9EAC-4EFB-82C3-FB87BD443C13}">
      <dsp:nvSpPr>
        <dsp:cNvPr id="0" name=""/>
        <dsp:cNvSpPr/>
      </dsp:nvSpPr>
      <dsp:spPr>
        <a:xfrm>
          <a:off x="4064000" y="2172885"/>
          <a:ext cx="3169920" cy="15930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使用</a:t>
          </a:r>
          <a:r>
            <a:rPr lang="en-US" altLang="zh-CN" sz="27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QML</a:t>
          </a:r>
          <a:r>
            <a:rPr lang="zh-CN" altLang="en-US" sz="27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开发应用</a:t>
          </a:r>
          <a:endParaRPr lang="zh-CN" altLang="en-US" sz="2700" kern="1200" dirty="0"/>
        </a:p>
      </dsp:txBody>
      <dsp:txXfrm>
        <a:off x="4064000" y="2172885"/>
        <a:ext cx="3169920" cy="1593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2018.03.24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7033" y="2039662"/>
            <a:ext cx="8263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储物管家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2604" y="4900784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杨凯欣 杨庆龙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PART.03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82929" y="299950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后期计划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图形界面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57779" y="2374604"/>
            <a:ext cx="68932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Single Activity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更加方便地在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Activity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之间传递信息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异步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刷新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触屏调试</a:t>
            </a:r>
          </a:p>
        </p:txBody>
      </p:sp>
    </p:spTree>
    <p:extLst>
      <p:ext uri="{BB962C8B-B14F-4D97-AF65-F5344CB8AC3E}">
        <p14:creationId xmlns:p14="http://schemas.microsoft.com/office/powerpoint/2010/main" val="4585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57779" y="631466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757779" y="2374604"/>
            <a:ext cx="43396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多台设备组网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中心机器管理数据库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数据信息共享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4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11765" y="1700930"/>
            <a:ext cx="71198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Q&amp;A</a:t>
            </a:r>
            <a:endParaRPr lang="zh-CN" alt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7704" y="3655311"/>
            <a:ext cx="538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And thank you for your snoozing</a:t>
            </a:r>
            <a:endParaRPr lang="zh-CN" altLang="en-US" sz="28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165043" y="2153958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812109" y="2868371"/>
            <a:ext cx="1415772" cy="1019541"/>
            <a:chOff x="8582594" y="2057054"/>
            <a:chExt cx="1415772" cy="1019541"/>
          </a:xfrm>
        </p:grpSpPr>
        <p:sp>
          <p:nvSpPr>
            <p:cNvPr id="10" name="文本框 9"/>
            <p:cNvSpPr txBox="1"/>
            <p:nvPr/>
          </p:nvSpPr>
          <p:spPr>
            <a:xfrm>
              <a:off x="8970521" y="205705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82594" y="26149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项目进度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31184" y="2868371"/>
            <a:ext cx="1415772" cy="1019541"/>
            <a:chOff x="8582594" y="3220643"/>
            <a:chExt cx="1415772" cy="1019541"/>
          </a:xfrm>
        </p:grpSpPr>
        <p:sp>
          <p:nvSpPr>
            <p:cNvPr id="12" name="文本框 11"/>
            <p:cNvSpPr txBox="1"/>
            <p:nvPr/>
          </p:nvSpPr>
          <p:spPr>
            <a:xfrm>
              <a:off x="8970521" y="322064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82594" y="37785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遇到问题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297204" y="1874312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-1285783" y="2155522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565546" y="2868371"/>
            <a:ext cx="1415772" cy="1019541"/>
            <a:chOff x="8865772" y="3220643"/>
            <a:chExt cx="1415772" cy="1019541"/>
          </a:xfrm>
        </p:grpSpPr>
        <p:sp>
          <p:nvSpPr>
            <p:cNvPr id="22" name="文本框 21"/>
            <p:cNvSpPr txBox="1"/>
            <p:nvPr/>
          </p:nvSpPr>
          <p:spPr>
            <a:xfrm>
              <a:off x="9207765" y="322064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65772" y="37785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后期计划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96233" y="2868371"/>
            <a:ext cx="873957" cy="1036281"/>
            <a:chOff x="8853501" y="3220643"/>
            <a:chExt cx="873957" cy="1036281"/>
          </a:xfrm>
        </p:grpSpPr>
        <p:sp>
          <p:nvSpPr>
            <p:cNvPr id="25" name="文本框 24"/>
            <p:cNvSpPr txBox="1"/>
            <p:nvPr/>
          </p:nvSpPr>
          <p:spPr>
            <a:xfrm>
              <a:off x="8966513" y="3220643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853501" y="3795259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Q&amp;A</a:t>
              </a:r>
              <a:endPara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297204" y="4800978"/>
            <a:ext cx="999836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PART.01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项目进度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图形界面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955493370"/>
              </p:ext>
            </p:extLst>
          </p:nvPr>
        </p:nvGraphicFramePr>
        <p:xfrm>
          <a:off x="1757779" y="12867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2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图像处理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72051" y="1679592"/>
            <a:ext cx="6347197" cy="3594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5" y="1883924"/>
            <a:ext cx="615400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0" y="18256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err="1" smtClean="0"/>
              <a:t>Python+MySQL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smtClean="0"/>
              <a:t>时间，事件，视频</a:t>
            </a:r>
            <a:r>
              <a:rPr lang="zh-CN" altLang="en-US" dirty="0" smtClean="0"/>
              <a:t>图像文件地址，语音识别结果</a:t>
            </a:r>
            <a:endParaRPr lang="en-US" altLang="zh-CN" dirty="0" smtClean="0"/>
          </a:p>
          <a:p>
            <a:pPr rtl="0" eaLnBrk="1" latinLnBrk="0" hangingPunct="1">
              <a:lnSpc>
                <a:spcPct val="200000"/>
              </a:lnSpc>
            </a:pPr>
            <a:r>
              <a:rPr lang="zh-CN" altLang="zh-CN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语音</a:t>
            </a:r>
            <a:endParaRPr lang="zh-CN" altLang="zh-CN" sz="2800" dirty="0" smtClean="0">
              <a:effectLst/>
            </a:endParaRPr>
          </a:p>
          <a:p>
            <a:pPr lvl="1" rtl="0" eaLnBrk="1" latinLnBrk="0" hangingPunct="1">
              <a:lnSpc>
                <a:spcPct val="200000"/>
              </a:lnSpc>
            </a:pP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调用百度云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zh-CN" altLang="zh-CN" dirty="0" smtClean="0">
              <a:effectLst/>
            </a:endParaRPr>
          </a:p>
          <a:p>
            <a:pPr lvl="1"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0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PART.02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遇到问题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图形界面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31520" y="3235216"/>
            <a:ext cx="6647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如何用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en-US" altLang="zh-CN" sz="3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qml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的页面管理系统</a:t>
            </a:r>
          </a:p>
        </p:txBody>
      </p:sp>
    </p:spTree>
    <p:extLst>
      <p:ext uri="{BB962C8B-B14F-4D97-AF65-F5344CB8AC3E}">
        <p14:creationId xmlns:p14="http://schemas.microsoft.com/office/powerpoint/2010/main" val="21420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图像处理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662785"/>
            <a:ext cx="8447977" cy="50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123</Words>
  <Application>Microsoft Office PowerPoint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Kozuka Gothic Pr6N EL</vt:lpstr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210</cp:revision>
  <dcterms:created xsi:type="dcterms:W3CDTF">2017-03-08T05:01:10Z</dcterms:created>
  <dcterms:modified xsi:type="dcterms:W3CDTF">2018-03-24T06:23:31Z</dcterms:modified>
</cp:coreProperties>
</file>