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6" r:id="rId4"/>
    <p:sldId id="311" r:id="rId5"/>
    <p:sldId id="312" r:id="rId6"/>
    <p:sldId id="306" r:id="rId7"/>
    <p:sldId id="297" r:id="rId8"/>
    <p:sldId id="304" r:id="rId9"/>
    <p:sldId id="313" r:id="rId10"/>
    <p:sldId id="310" r:id="rId11"/>
    <p:sldId id="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x Y" initials="KY" lastIdx="1" clrIdx="0">
    <p:extLst>
      <p:ext uri="{19B8F6BF-5375-455C-9EA6-DF929625EA0E}">
        <p15:presenceInfo xmlns:p15="http://schemas.microsoft.com/office/powerpoint/2012/main" userId="b0ca0b29d8104b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BE1"/>
    <a:srgbClr val="E7E6E6"/>
    <a:srgbClr val="000003"/>
    <a:srgbClr val="CBD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1235" autoAdjust="0"/>
  </p:normalViewPr>
  <p:slideViewPr>
    <p:cSldViewPr snapToGrid="0">
      <p:cViewPr varScale="1">
        <p:scale>
          <a:sx n="93" d="100"/>
          <a:sy n="93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493D0-5825-40CE-8513-134232891ED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2D37B3-8B09-4658-9A56-D01A4FE259CA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具有指示功能的</a:t>
          </a:r>
          <a:r>
            <a:rPr lang="en-US" altLang="zh-CN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/>
          </a:r>
          <a:br>
            <a:rPr lang="en-US" altLang="zh-CN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储物架</a:t>
          </a:r>
          <a:endParaRPr lang="zh-CN" altLang="en-US" dirty="0">
            <a:solidFill>
              <a:schemeClr val="tx1"/>
            </a:solidFill>
          </a:endParaRPr>
        </a:p>
      </dgm:t>
    </dgm:pt>
    <dgm:pt modelId="{0333C0EC-8186-4CA8-83D7-8D07AA04D172}" type="parTrans" cxnId="{C530DAD7-8BAB-4FE2-9B37-4C8970D91171}">
      <dgm:prSet/>
      <dgm:spPr/>
      <dgm:t>
        <a:bodyPr/>
        <a:lstStyle/>
        <a:p>
          <a:endParaRPr lang="zh-CN" altLang="en-US"/>
        </a:p>
      </dgm:t>
    </dgm:pt>
    <dgm:pt modelId="{036ABB5E-A7EC-4473-8EFC-1247B1E50CE7}" type="sibTrans" cxnId="{C530DAD7-8BAB-4FE2-9B37-4C8970D91171}">
      <dgm:prSet/>
      <dgm:spPr/>
      <dgm:t>
        <a:bodyPr/>
        <a:lstStyle/>
        <a:p>
          <a:endParaRPr lang="zh-CN" altLang="en-US"/>
        </a:p>
      </dgm:t>
    </dgm:pt>
    <dgm:pt modelId="{E79F72A2-D9C8-4FD6-894C-AF04E555E28F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从货架上找商品很慢</a:t>
          </a:r>
          <a:endParaRPr lang="zh-CN" altLang="en-US" dirty="0">
            <a:solidFill>
              <a:schemeClr val="tx1"/>
            </a:solidFill>
          </a:endParaRPr>
        </a:p>
      </dgm:t>
    </dgm:pt>
    <dgm:pt modelId="{4166A32E-EFC6-4AC3-A06E-0FB5F7A5CDB0}" type="parTrans" cxnId="{BE1969FA-1C57-4D83-B1AC-096D51744FFB}">
      <dgm:prSet/>
      <dgm:spPr/>
      <dgm:t>
        <a:bodyPr/>
        <a:lstStyle/>
        <a:p>
          <a:endParaRPr lang="zh-CN" altLang="en-US"/>
        </a:p>
      </dgm:t>
    </dgm:pt>
    <dgm:pt modelId="{85DEB592-C4AF-4C61-9129-92A1EF359D9F}" type="sibTrans" cxnId="{BE1969FA-1C57-4D83-B1AC-096D51744FFB}">
      <dgm:prSet/>
      <dgm:spPr/>
      <dgm:t>
        <a:bodyPr/>
        <a:lstStyle/>
        <a:p>
          <a:endParaRPr lang="zh-CN" altLang="en-US"/>
        </a:p>
      </dgm:t>
    </dgm:pt>
    <dgm:pt modelId="{7CA6EED5-2F76-4349-9643-F9A37A0CE340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从快递架上找快递也很慢</a:t>
          </a:r>
          <a:endParaRPr lang="zh-CN" altLang="en-US" dirty="0">
            <a:solidFill>
              <a:schemeClr val="tx1"/>
            </a:solidFill>
          </a:endParaRPr>
        </a:p>
      </dgm:t>
    </dgm:pt>
    <dgm:pt modelId="{31787387-AC2E-475A-9D8A-198D07230960}" type="parTrans" cxnId="{AC726A65-1320-4811-8DAF-825E3BCDDFFA}">
      <dgm:prSet/>
      <dgm:spPr/>
      <dgm:t>
        <a:bodyPr/>
        <a:lstStyle/>
        <a:p>
          <a:endParaRPr lang="zh-CN" altLang="en-US"/>
        </a:p>
      </dgm:t>
    </dgm:pt>
    <dgm:pt modelId="{76144C1B-6EBD-4A04-8B32-FDE79658BBD5}" type="sibTrans" cxnId="{AC726A65-1320-4811-8DAF-825E3BCDDFFA}">
      <dgm:prSet/>
      <dgm:spPr/>
      <dgm:t>
        <a:bodyPr/>
        <a:lstStyle/>
        <a:p>
          <a:endParaRPr lang="zh-CN" altLang="en-US"/>
        </a:p>
      </dgm:t>
    </dgm:pt>
    <dgm:pt modelId="{D92B3ACC-E917-4810-B9B0-0FC4F4C51B26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从书架上找书非常慢</a:t>
          </a:r>
          <a:endParaRPr lang="zh-CN" altLang="en-US" dirty="0">
            <a:solidFill>
              <a:schemeClr val="tx1"/>
            </a:solidFill>
          </a:endParaRPr>
        </a:p>
      </dgm:t>
    </dgm:pt>
    <dgm:pt modelId="{964D1A6B-498D-45F8-A68C-73ABE94B8BE2}" type="parTrans" cxnId="{DA9D9C31-3101-4438-8634-53BFF8975F70}">
      <dgm:prSet/>
      <dgm:spPr/>
      <dgm:t>
        <a:bodyPr/>
        <a:lstStyle/>
        <a:p>
          <a:endParaRPr lang="zh-CN" altLang="en-US"/>
        </a:p>
      </dgm:t>
    </dgm:pt>
    <dgm:pt modelId="{D85FD4BC-7089-451D-9850-1D1D3CC07D4D}" type="sibTrans" cxnId="{DA9D9C31-3101-4438-8634-53BFF8975F70}">
      <dgm:prSet/>
      <dgm:spPr/>
      <dgm:t>
        <a:bodyPr/>
        <a:lstStyle/>
        <a:p>
          <a:endParaRPr lang="zh-CN" altLang="en-US"/>
        </a:p>
      </dgm:t>
    </dgm:pt>
    <dgm:pt modelId="{587416E3-A125-471C-A80D-82ECBC6059B9}" type="pres">
      <dgm:prSet presAssocID="{0C2493D0-5825-40CE-8513-134232891ED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A1817D-A81B-4C7B-8519-2AD20DD68C96}" type="pres">
      <dgm:prSet presAssocID="{6D2D37B3-8B09-4658-9A56-D01A4FE259C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6A15822-E9F9-48BF-B728-6C850996BC31}" type="pres">
      <dgm:prSet presAssocID="{4166A32E-EFC6-4AC3-A06E-0FB5F7A5CDB0}" presName="parTrans" presStyleLbl="bgSibTrans2D1" presStyleIdx="0" presStyleCnt="3" custScaleX="43923" custLinFactNeighborX="27223" custLinFactNeighborY="29568"/>
      <dgm:spPr/>
      <dgm:t>
        <a:bodyPr/>
        <a:lstStyle/>
        <a:p>
          <a:endParaRPr lang="zh-CN" altLang="en-US"/>
        </a:p>
      </dgm:t>
    </dgm:pt>
    <dgm:pt modelId="{EAE51686-7FEF-4027-92D2-5D90684525B3}" type="pres">
      <dgm:prSet presAssocID="{E79F72A2-D9C8-4FD6-894C-AF04E555E28F}" presName="node" presStyleLbl="node1" presStyleIdx="0" presStyleCnt="3" custRadScaleRad="128681" custRadScaleInc="-14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3DB844-30C1-4096-A6F7-9D04F38B52BB}" type="pres">
      <dgm:prSet presAssocID="{31787387-AC2E-475A-9D8A-198D07230960}" presName="parTrans" presStyleLbl="bgSibTrans2D1" presStyleIdx="1" presStyleCnt="3" custScaleX="43627" custLinFactNeighborY="74619"/>
      <dgm:spPr/>
      <dgm:t>
        <a:bodyPr/>
        <a:lstStyle/>
        <a:p>
          <a:endParaRPr lang="zh-CN" altLang="en-US"/>
        </a:p>
      </dgm:t>
    </dgm:pt>
    <dgm:pt modelId="{04844B97-1015-43F6-A5FC-58D4D410E6AB}" type="pres">
      <dgm:prSet presAssocID="{7CA6EED5-2F76-4349-9643-F9A37A0CE340}" presName="node" presStyleLbl="node1" presStyleIdx="1" presStyleCnt="3" custScaleX="117826" custRadScaleRad="948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7F4450-1724-445D-BD91-E1BCE3539056}" type="pres">
      <dgm:prSet presAssocID="{964D1A6B-498D-45F8-A68C-73ABE94B8BE2}" presName="parTrans" presStyleLbl="bgSibTrans2D1" presStyleIdx="2" presStyleCnt="3" custScaleX="45067" custLinFactNeighborX="-26535" custLinFactNeighborY="27790"/>
      <dgm:spPr/>
      <dgm:t>
        <a:bodyPr/>
        <a:lstStyle/>
        <a:p>
          <a:endParaRPr lang="zh-CN" altLang="en-US"/>
        </a:p>
      </dgm:t>
    </dgm:pt>
    <dgm:pt modelId="{237D82AF-6DAF-4CA6-A9B8-96FCD513139B}" type="pres">
      <dgm:prSet presAssocID="{D92B3ACC-E917-4810-B9B0-0FC4F4C51B26}" presName="node" presStyleLbl="node1" presStyleIdx="2" presStyleCnt="3" custRadScaleRad="126537" custRadScaleInc="134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30DAD7-8BAB-4FE2-9B37-4C8970D91171}" srcId="{0C2493D0-5825-40CE-8513-134232891ED0}" destId="{6D2D37B3-8B09-4658-9A56-D01A4FE259CA}" srcOrd="0" destOrd="0" parTransId="{0333C0EC-8186-4CA8-83D7-8D07AA04D172}" sibTransId="{036ABB5E-A7EC-4473-8EFC-1247B1E50CE7}"/>
    <dgm:cxn modelId="{BE1969FA-1C57-4D83-B1AC-096D51744FFB}" srcId="{6D2D37B3-8B09-4658-9A56-D01A4FE259CA}" destId="{E79F72A2-D9C8-4FD6-894C-AF04E555E28F}" srcOrd="0" destOrd="0" parTransId="{4166A32E-EFC6-4AC3-A06E-0FB5F7A5CDB0}" sibTransId="{85DEB592-C4AF-4C61-9129-92A1EF359D9F}"/>
    <dgm:cxn modelId="{AC726A65-1320-4811-8DAF-825E3BCDDFFA}" srcId="{6D2D37B3-8B09-4658-9A56-D01A4FE259CA}" destId="{7CA6EED5-2F76-4349-9643-F9A37A0CE340}" srcOrd="1" destOrd="0" parTransId="{31787387-AC2E-475A-9D8A-198D07230960}" sibTransId="{76144C1B-6EBD-4A04-8B32-FDE79658BBD5}"/>
    <dgm:cxn modelId="{1F119BAB-C657-4D9C-8E0D-B2C00C08CE1E}" type="presOf" srcId="{D92B3ACC-E917-4810-B9B0-0FC4F4C51B26}" destId="{237D82AF-6DAF-4CA6-A9B8-96FCD513139B}" srcOrd="0" destOrd="0" presId="urn:microsoft.com/office/officeart/2005/8/layout/radial4"/>
    <dgm:cxn modelId="{C2368722-48A7-47D1-A283-EB549310050A}" type="presOf" srcId="{0C2493D0-5825-40CE-8513-134232891ED0}" destId="{587416E3-A125-471C-A80D-82ECBC6059B9}" srcOrd="0" destOrd="0" presId="urn:microsoft.com/office/officeart/2005/8/layout/radial4"/>
    <dgm:cxn modelId="{CC34C58C-6C99-44E5-87D0-74D5FB8656B7}" type="presOf" srcId="{964D1A6B-498D-45F8-A68C-73ABE94B8BE2}" destId="{777F4450-1724-445D-BD91-E1BCE3539056}" srcOrd="0" destOrd="0" presId="urn:microsoft.com/office/officeart/2005/8/layout/radial4"/>
    <dgm:cxn modelId="{DDCE7B85-3905-4AAB-A4B3-4873CBDA34C7}" type="presOf" srcId="{7CA6EED5-2F76-4349-9643-F9A37A0CE340}" destId="{04844B97-1015-43F6-A5FC-58D4D410E6AB}" srcOrd="0" destOrd="0" presId="urn:microsoft.com/office/officeart/2005/8/layout/radial4"/>
    <dgm:cxn modelId="{CC757B77-21D1-42F5-8B3A-B6A9B31C57C6}" type="presOf" srcId="{4166A32E-EFC6-4AC3-A06E-0FB5F7A5CDB0}" destId="{F6A15822-E9F9-48BF-B728-6C850996BC31}" srcOrd="0" destOrd="0" presId="urn:microsoft.com/office/officeart/2005/8/layout/radial4"/>
    <dgm:cxn modelId="{96C2207D-0423-4143-B6B0-41E83E67B079}" type="presOf" srcId="{E79F72A2-D9C8-4FD6-894C-AF04E555E28F}" destId="{EAE51686-7FEF-4027-92D2-5D90684525B3}" srcOrd="0" destOrd="0" presId="urn:microsoft.com/office/officeart/2005/8/layout/radial4"/>
    <dgm:cxn modelId="{DA9D9C31-3101-4438-8634-53BFF8975F70}" srcId="{6D2D37B3-8B09-4658-9A56-D01A4FE259CA}" destId="{D92B3ACC-E917-4810-B9B0-0FC4F4C51B26}" srcOrd="2" destOrd="0" parTransId="{964D1A6B-498D-45F8-A68C-73ABE94B8BE2}" sibTransId="{D85FD4BC-7089-451D-9850-1D1D3CC07D4D}"/>
    <dgm:cxn modelId="{7B2BABCE-5E20-4948-B208-42B7A873F7C2}" type="presOf" srcId="{31787387-AC2E-475A-9D8A-198D07230960}" destId="{C93DB844-30C1-4096-A6F7-9D04F38B52BB}" srcOrd="0" destOrd="0" presId="urn:microsoft.com/office/officeart/2005/8/layout/radial4"/>
    <dgm:cxn modelId="{DBA9300E-4CFC-4814-BEF1-279968E030B1}" type="presOf" srcId="{6D2D37B3-8B09-4658-9A56-D01A4FE259CA}" destId="{29A1817D-A81B-4C7B-8519-2AD20DD68C96}" srcOrd="0" destOrd="0" presId="urn:microsoft.com/office/officeart/2005/8/layout/radial4"/>
    <dgm:cxn modelId="{B42DB604-EAFD-4D3E-AE7B-4BC174880608}" type="presParOf" srcId="{587416E3-A125-471C-A80D-82ECBC6059B9}" destId="{29A1817D-A81B-4C7B-8519-2AD20DD68C96}" srcOrd="0" destOrd="0" presId="urn:microsoft.com/office/officeart/2005/8/layout/radial4"/>
    <dgm:cxn modelId="{85DF6636-C5E9-45EF-8D98-9BB538B5DE98}" type="presParOf" srcId="{587416E3-A125-471C-A80D-82ECBC6059B9}" destId="{F6A15822-E9F9-48BF-B728-6C850996BC31}" srcOrd="1" destOrd="0" presId="urn:microsoft.com/office/officeart/2005/8/layout/radial4"/>
    <dgm:cxn modelId="{3C9BB96D-E5BD-42F1-BBA4-5DC23E25D271}" type="presParOf" srcId="{587416E3-A125-471C-A80D-82ECBC6059B9}" destId="{EAE51686-7FEF-4027-92D2-5D90684525B3}" srcOrd="2" destOrd="0" presId="urn:microsoft.com/office/officeart/2005/8/layout/radial4"/>
    <dgm:cxn modelId="{9583111F-73C6-4EF4-919D-DEE3829DBC3F}" type="presParOf" srcId="{587416E3-A125-471C-A80D-82ECBC6059B9}" destId="{C93DB844-30C1-4096-A6F7-9D04F38B52BB}" srcOrd="3" destOrd="0" presId="urn:microsoft.com/office/officeart/2005/8/layout/radial4"/>
    <dgm:cxn modelId="{1C031F9B-3B7B-461C-910E-359AA20AC053}" type="presParOf" srcId="{587416E3-A125-471C-A80D-82ECBC6059B9}" destId="{04844B97-1015-43F6-A5FC-58D4D410E6AB}" srcOrd="4" destOrd="0" presId="urn:microsoft.com/office/officeart/2005/8/layout/radial4"/>
    <dgm:cxn modelId="{E4A10893-9E32-42AE-8B02-696D902FA322}" type="presParOf" srcId="{587416E3-A125-471C-A80D-82ECBC6059B9}" destId="{777F4450-1724-445D-BD91-E1BCE3539056}" srcOrd="5" destOrd="0" presId="urn:microsoft.com/office/officeart/2005/8/layout/radial4"/>
    <dgm:cxn modelId="{42F814E9-4C40-465D-BE89-BC8E4FCA1355}" type="presParOf" srcId="{587416E3-A125-471C-A80D-82ECBC6059B9}" destId="{237D82AF-6DAF-4CA6-A9B8-96FCD513139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37B495-BF2A-4EAA-8483-ED37DAC6D91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82DB40-B226-417A-AC70-61D4908B8B73}">
      <dgm:prSet phldrT="[文本]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dirty="0" smtClean="0"/>
            <a:t>控制</a:t>
          </a:r>
          <a:endParaRPr lang="zh-CN" altLang="en-US" dirty="0"/>
        </a:p>
      </dgm:t>
    </dgm:pt>
    <dgm:pt modelId="{95C3A69D-68C6-4CA4-B158-1D0F5679BFDA}" type="parTrans" cxnId="{A00CC247-7D6E-4BF4-8A93-1F39B2F057D0}">
      <dgm:prSet/>
      <dgm:spPr/>
      <dgm:t>
        <a:bodyPr/>
        <a:lstStyle/>
        <a:p>
          <a:endParaRPr lang="zh-CN" altLang="en-US"/>
        </a:p>
      </dgm:t>
    </dgm:pt>
    <dgm:pt modelId="{90127B49-DA08-4F36-A4F4-6D84858F8627}" type="sibTrans" cxnId="{A00CC247-7D6E-4BF4-8A93-1F39B2F057D0}">
      <dgm:prSet/>
      <dgm:spPr/>
      <dgm:t>
        <a:bodyPr/>
        <a:lstStyle/>
        <a:p>
          <a:endParaRPr lang="zh-CN" altLang="en-US"/>
        </a:p>
      </dgm:t>
    </dgm:pt>
    <dgm:pt modelId="{E39C57AF-B63D-4A4E-A12A-BF1743DB49B8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交互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D2D8814-E58E-42BF-83FE-C170BE9FB42A}" type="parTrans" cxnId="{E7B4FA84-C6D5-4159-9E48-CB21B11C82F3}">
      <dgm:prSet/>
      <dgm:spPr/>
      <dgm:t>
        <a:bodyPr/>
        <a:lstStyle/>
        <a:p>
          <a:endParaRPr lang="zh-CN" altLang="en-US"/>
        </a:p>
      </dgm:t>
    </dgm:pt>
    <dgm:pt modelId="{001D9DB5-77CA-4524-998E-508A2ED94C7D}" type="sibTrans" cxnId="{E7B4FA84-C6D5-4159-9E48-CB21B11C82F3}">
      <dgm:prSet/>
      <dgm:spPr/>
      <dgm:t>
        <a:bodyPr/>
        <a:lstStyle/>
        <a:p>
          <a:endParaRPr lang="zh-CN" altLang="en-US"/>
        </a:p>
      </dgm:t>
    </dgm:pt>
    <dgm:pt modelId="{26DC8DFD-1A2B-4D56-B3A2-2FF5E3D97C8D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视频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4A14002-0B50-4696-B4D8-D945B18E7BBB}" type="parTrans" cxnId="{EAAEFF49-0339-4F2B-A6D9-23866856FDE1}">
      <dgm:prSet/>
      <dgm:spPr/>
      <dgm:t>
        <a:bodyPr/>
        <a:lstStyle/>
        <a:p>
          <a:endParaRPr lang="zh-CN" altLang="en-US"/>
        </a:p>
      </dgm:t>
    </dgm:pt>
    <dgm:pt modelId="{3BCCCAF5-9C5E-49D3-A464-362FEDE8A94A}" type="sibTrans" cxnId="{EAAEFF49-0339-4F2B-A6D9-23866856FDE1}">
      <dgm:prSet/>
      <dgm:spPr/>
      <dgm:t>
        <a:bodyPr/>
        <a:lstStyle/>
        <a:p>
          <a:endParaRPr lang="zh-CN" altLang="en-US"/>
        </a:p>
      </dgm:t>
    </dgm:pt>
    <dgm:pt modelId="{0982EA37-E7F5-468E-8A3E-849EAC3E7CA0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数据库</a:t>
          </a:r>
          <a:endParaRPr lang="en-US" altLang="zh-CN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527F98A-D665-44B6-81D6-5E02912B6FA3}" type="parTrans" cxnId="{DE83D9AA-EEDF-45D3-94C4-924E81902555}">
      <dgm:prSet/>
      <dgm:spPr/>
      <dgm:t>
        <a:bodyPr/>
        <a:lstStyle/>
        <a:p>
          <a:endParaRPr lang="zh-CN" altLang="en-US"/>
        </a:p>
      </dgm:t>
    </dgm:pt>
    <dgm:pt modelId="{5B57987B-9EFF-4CCC-9D0F-C521814CF596}" type="sibTrans" cxnId="{DE83D9AA-EEDF-45D3-94C4-924E81902555}">
      <dgm:prSet/>
      <dgm:spPr/>
      <dgm:t>
        <a:bodyPr/>
        <a:lstStyle/>
        <a:p>
          <a:endParaRPr lang="zh-CN" altLang="en-US"/>
        </a:p>
      </dgm:t>
    </dgm:pt>
    <dgm:pt modelId="{5AFD6F70-4D6E-4D33-B99D-8867BABD9AD8}">
      <dgm:prSet phldrT="[文本]"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依赖于摄像头</a:t>
          </a:r>
          <a:endParaRPr lang="zh-CN" altLang="en-US" dirty="0"/>
        </a:p>
      </dgm:t>
    </dgm:pt>
    <dgm:pt modelId="{670D885E-4B75-461F-9BCC-E233E52F8987}" type="parTrans" cxnId="{3AE95C64-5B4E-4F08-8180-7B6A09625667}">
      <dgm:prSet/>
      <dgm:spPr/>
      <dgm:t>
        <a:bodyPr/>
        <a:lstStyle/>
        <a:p>
          <a:endParaRPr lang="zh-CN" altLang="en-US"/>
        </a:p>
      </dgm:t>
    </dgm:pt>
    <dgm:pt modelId="{31FBE653-BC2F-4F78-B33F-B61C8E25E4FA}" type="sibTrans" cxnId="{3AE95C64-5B4E-4F08-8180-7B6A09625667}">
      <dgm:prSet/>
      <dgm:spPr/>
      <dgm:t>
        <a:bodyPr/>
        <a:lstStyle/>
        <a:p>
          <a:endParaRPr lang="zh-CN" altLang="en-US"/>
        </a:p>
      </dgm:t>
    </dgm:pt>
    <dgm:pt modelId="{8028078E-98D0-441D-9951-40BAEB48FE9D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主要由语音、显示两部分构成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83374DA-3C89-4EA8-ADAA-A0AE6302B1ED}" type="parTrans" cxnId="{ACE6C371-2599-4192-813D-40F351C4B878}">
      <dgm:prSet/>
      <dgm:spPr/>
      <dgm:t>
        <a:bodyPr/>
        <a:lstStyle/>
        <a:p>
          <a:endParaRPr lang="zh-CN" altLang="en-US"/>
        </a:p>
      </dgm:t>
    </dgm:pt>
    <dgm:pt modelId="{BAAF35D0-5F59-4A6C-ADE4-78324BAD8002}" type="sibTrans" cxnId="{ACE6C371-2599-4192-813D-40F351C4B878}">
      <dgm:prSet/>
      <dgm:spPr/>
      <dgm:t>
        <a:bodyPr/>
        <a:lstStyle/>
        <a:p>
          <a:endParaRPr lang="zh-CN" altLang="en-US"/>
        </a:p>
      </dgm:t>
    </dgm:pt>
    <dgm:pt modelId="{A120ED2A-5993-43AB-B7DA-32836848C5A7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依赖于摄像头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3A4D764-E8D1-40FA-A619-9421030B5699}" type="parTrans" cxnId="{2B0B9A18-E0BE-4C2C-BE66-CF120448C3CE}">
      <dgm:prSet/>
      <dgm:spPr/>
      <dgm:t>
        <a:bodyPr/>
        <a:lstStyle/>
        <a:p>
          <a:endParaRPr lang="zh-CN" altLang="en-US"/>
        </a:p>
      </dgm:t>
    </dgm:pt>
    <dgm:pt modelId="{3358E47F-A0F1-47C6-ACC0-3E9651AC7D22}" type="sibTrans" cxnId="{2B0B9A18-E0BE-4C2C-BE66-CF120448C3CE}">
      <dgm:prSet/>
      <dgm:spPr/>
      <dgm:t>
        <a:bodyPr/>
        <a:lstStyle/>
        <a:p>
          <a:endParaRPr lang="zh-CN" altLang="en-US"/>
        </a:p>
      </dgm:t>
    </dgm:pt>
    <dgm:pt modelId="{E1229F63-1835-4A12-9AFA-ADB4B57F5D35}">
      <dgm:prSet phldrT="[文本]"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确定有人进入后产生信号启动交互模块</a:t>
          </a:r>
          <a:endParaRPr lang="zh-CN" altLang="en-US" dirty="0"/>
        </a:p>
      </dgm:t>
    </dgm:pt>
    <dgm:pt modelId="{80EE230C-76CA-4994-9FB9-0B68E686FC23}" type="parTrans" cxnId="{8CBAE2DF-7D01-487B-AA16-FB10B34BB094}">
      <dgm:prSet/>
      <dgm:spPr/>
      <dgm:t>
        <a:bodyPr/>
        <a:lstStyle/>
        <a:p>
          <a:endParaRPr lang="zh-CN" altLang="en-US"/>
        </a:p>
      </dgm:t>
    </dgm:pt>
    <dgm:pt modelId="{D56BBE76-CC4A-497E-8BEF-32DDBC1A0433}" type="sibTrans" cxnId="{8CBAE2DF-7D01-487B-AA16-FB10B34BB094}">
      <dgm:prSet/>
      <dgm:spPr/>
      <dgm:t>
        <a:bodyPr/>
        <a:lstStyle/>
        <a:p>
          <a:endParaRPr lang="zh-CN" altLang="en-US"/>
        </a:p>
      </dgm:t>
    </dgm:pt>
    <dgm:pt modelId="{41B2BE04-5D02-4A8D-83B6-7497DAF8A330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语音询问用户需求，联网调用</a:t>
          </a:r>
          <a:r>
            <a: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API</a:t>
          </a:r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分析语句，获取关键词信息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D9AB601-4471-44BA-A0FB-8D5A3E008544}" type="parTrans" cxnId="{BDE15596-7D72-4F34-B7BB-729C8305A968}">
      <dgm:prSet/>
      <dgm:spPr/>
      <dgm:t>
        <a:bodyPr/>
        <a:lstStyle/>
        <a:p>
          <a:endParaRPr lang="zh-CN" altLang="en-US"/>
        </a:p>
      </dgm:t>
    </dgm:pt>
    <dgm:pt modelId="{4AE1C4B0-384F-4A2B-92C1-23F0F1EBF2D7}" type="sibTrans" cxnId="{BDE15596-7D72-4F34-B7BB-729C8305A968}">
      <dgm:prSet/>
      <dgm:spPr/>
      <dgm:t>
        <a:bodyPr/>
        <a:lstStyle/>
        <a:p>
          <a:endParaRPr lang="zh-CN" altLang="en-US"/>
        </a:p>
      </dgm:t>
    </dgm:pt>
    <dgm:pt modelId="{63C811B8-8267-4510-8A12-E3BA9A2803EF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通过触屏显示，调用数据库数据，向用户提供读写操作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678F2EB-76BE-4667-A115-5D1929CF56D3}" type="parTrans" cxnId="{567A0D1E-13B7-41EA-9135-203BBD1D42D0}">
      <dgm:prSet/>
      <dgm:spPr/>
      <dgm:t>
        <a:bodyPr/>
        <a:lstStyle/>
        <a:p>
          <a:endParaRPr lang="zh-CN" altLang="en-US"/>
        </a:p>
      </dgm:t>
    </dgm:pt>
    <dgm:pt modelId="{E383BF2E-B62C-4070-B152-C3A45C38EF04}" type="sibTrans" cxnId="{567A0D1E-13B7-41EA-9135-203BBD1D42D0}">
      <dgm:prSet/>
      <dgm:spPr/>
      <dgm:t>
        <a:bodyPr/>
        <a:lstStyle/>
        <a:p>
          <a:endParaRPr lang="zh-CN" altLang="en-US"/>
        </a:p>
      </dgm:t>
    </dgm:pt>
    <dgm:pt modelId="{03D7C9B4-529B-4024-807F-E2DC8DA0BE80}">
      <dgm:prSet phldrT="[文本]"/>
      <dgm:spPr/>
      <dgm:t>
        <a:bodyPr/>
        <a:lstStyle/>
        <a:p>
          <a:r>
            <a:rPr lang="zh-CN" altLang="en-US" dirty="0" smtClean="0"/>
            <a:t>通过低频率地将前后两张图像差分确定是否有人进入房间</a:t>
          </a:r>
          <a:endParaRPr lang="zh-CN" altLang="en-US" dirty="0"/>
        </a:p>
      </dgm:t>
    </dgm:pt>
    <dgm:pt modelId="{1B367411-0FD3-4695-A8AD-390C1D5FF568}" type="parTrans" cxnId="{10958E3A-2F41-46B3-9254-206F3CDA02DF}">
      <dgm:prSet/>
      <dgm:spPr/>
      <dgm:t>
        <a:bodyPr/>
        <a:lstStyle/>
        <a:p>
          <a:endParaRPr lang="zh-CN" altLang="en-US"/>
        </a:p>
      </dgm:t>
    </dgm:pt>
    <dgm:pt modelId="{90D9933C-B93C-4E18-9AF8-E94FEE41220E}" type="sibTrans" cxnId="{10958E3A-2F41-46B3-9254-206F3CDA02DF}">
      <dgm:prSet/>
      <dgm:spPr/>
      <dgm:t>
        <a:bodyPr/>
        <a:lstStyle/>
        <a:p>
          <a:endParaRPr lang="zh-CN" altLang="en-US"/>
        </a:p>
      </dgm:t>
    </dgm:pt>
    <dgm:pt modelId="{C60AB668-A769-4543-A191-5828BF9B402B}">
      <dgm:prSet phldrT="[文本]"/>
      <dgm:spPr/>
      <dgm:t>
        <a:bodyPr/>
        <a:lstStyle/>
        <a:p>
          <a:r>
            <a:rPr lang="zh-CN" altLang="en-US" dirty="0" smtClean="0"/>
            <a:t>确定使用者离开后终止交互模块，启动视频模块</a:t>
          </a:r>
          <a:endParaRPr lang="zh-CN" altLang="en-US" dirty="0"/>
        </a:p>
      </dgm:t>
    </dgm:pt>
    <dgm:pt modelId="{09B8E441-7352-43C4-952B-3D635D5621F3}" type="parTrans" cxnId="{DA07B203-3094-4228-969F-2531DA491A9E}">
      <dgm:prSet/>
      <dgm:spPr/>
      <dgm:t>
        <a:bodyPr/>
        <a:lstStyle/>
        <a:p>
          <a:endParaRPr lang="zh-CN" altLang="en-US"/>
        </a:p>
      </dgm:t>
    </dgm:pt>
    <dgm:pt modelId="{F65E58F4-F4E3-44FD-BDA4-2A1959DC3521}" type="sibTrans" cxnId="{DA07B203-3094-4228-969F-2531DA491A9E}">
      <dgm:prSet/>
      <dgm:spPr/>
      <dgm:t>
        <a:bodyPr/>
        <a:lstStyle/>
        <a:p>
          <a:endParaRPr lang="zh-CN" altLang="en-US"/>
        </a:p>
      </dgm:t>
    </dgm:pt>
    <dgm:pt modelId="{39F8873B-66D3-4D26-B211-BFB0C75CF03D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对使用者进入房间后这一段视频进行剪裁处理，保留关键帧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05D2583-AEEF-41DE-9258-9F5E2319D67A}" type="parTrans" cxnId="{A8BAEB52-3BD3-4105-971D-079BEC3A111E}">
      <dgm:prSet/>
      <dgm:spPr/>
      <dgm:t>
        <a:bodyPr/>
        <a:lstStyle/>
        <a:p>
          <a:endParaRPr lang="zh-CN" altLang="en-US"/>
        </a:p>
      </dgm:t>
    </dgm:pt>
    <dgm:pt modelId="{81CCF4E9-9A80-4050-A46D-1BA46F534582}" type="sibTrans" cxnId="{A8BAEB52-3BD3-4105-971D-079BEC3A111E}">
      <dgm:prSet/>
      <dgm:spPr/>
      <dgm:t>
        <a:bodyPr/>
        <a:lstStyle/>
        <a:p>
          <a:endParaRPr lang="zh-CN" altLang="en-US"/>
        </a:p>
      </dgm:t>
    </dgm:pt>
    <dgm:pt modelId="{90E0DF36-3D21-46C3-8A50-F18DF328E394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首先利用图像差分判断未被遮挡物体的位移情况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0D6CCA8-C5C7-4AD2-880F-1CEAF8B9F194}" type="parTrans" cxnId="{133B81F1-B1B1-4153-A823-7F1605E5B7F6}">
      <dgm:prSet/>
      <dgm:spPr/>
      <dgm:t>
        <a:bodyPr/>
        <a:lstStyle/>
        <a:p>
          <a:endParaRPr lang="zh-CN" altLang="en-US"/>
        </a:p>
      </dgm:t>
    </dgm:pt>
    <dgm:pt modelId="{514C9ECB-E1DE-4E86-8220-A2CEBD7506DA}" type="sibTrans" cxnId="{133B81F1-B1B1-4153-A823-7F1605E5B7F6}">
      <dgm:prSet/>
      <dgm:spPr/>
      <dgm:t>
        <a:bodyPr/>
        <a:lstStyle/>
        <a:p>
          <a:endParaRPr lang="zh-CN" altLang="en-US"/>
        </a:p>
      </dgm:t>
    </dgm:pt>
    <dgm:pt modelId="{06C7A2D5-090A-45D4-97E2-FAFDD286D342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再利用使用者姿态等相关信息判断被遮挡物体的位置信息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3F5276B-2FED-48FC-85D6-70E91CF0AC04}" type="parTrans" cxnId="{A70B35DB-9781-4431-A173-E413743E8A1C}">
      <dgm:prSet/>
      <dgm:spPr/>
      <dgm:t>
        <a:bodyPr/>
        <a:lstStyle/>
        <a:p>
          <a:endParaRPr lang="zh-CN" altLang="en-US"/>
        </a:p>
      </dgm:t>
    </dgm:pt>
    <dgm:pt modelId="{D8DA5FDB-0C08-42BE-853F-8C719CADDBE9}" type="sibTrans" cxnId="{A70B35DB-9781-4431-A173-E413743E8A1C}">
      <dgm:prSet/>
      <dgm:spPr/>
      <dgm:t>
        <a:bodyPr/>
        <a:lstStyle/>
        <a:p>
          <a:endParaRPr lang="zh-CN" altLang="en-US"/>
        </a:p>
      </dgm:t>
    </dgm:pt>
    <dgm:pt modelId="{19B27B52-5164-4F5E-A4FC-044516742278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将关键信息发送至暂存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83206F-2619-44AD-9B08-9FC4537E991E}" type="parTrans" cxnId="{84987E6A-2E13-42E2-A3DD-546997038AEA}">
      <dgm:prSet/>
      <dgm:spPr/>
      <dgm:t>
        <a:bodyPr/>
        <a:lstStyle/>
        <a:p>
          <a:endParaRPr lang="zh-CN" altLang="en-US"/>
        </a:p>
      </dgm:t>
    </dgm:pt>
    <dgm:pt modelId="{161724D3-8CB5-49FF-9BC2-DF9569363203}" type="sibTrans" cxnId="{84987E6A-2E13-42E2-A3DD-546997038AEA}">
      <dgm:prSet/>
      <dgm:spPr/>
      <dgm:t>
        <a:bodyPr/>
        <a:lstStyle/>
        <a:p>
          <a:endParaRPr lang="zh-CN" altLang="en-US"/>
        </a:p>
      </dgm:t>
    </dgm:pt>
    <dgm:pt modelId="{117C49EF-3450-4EC3-A75B-BDFE5C224A77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将本次交互的</a:t>
          </a:r>
          <a:r>
            <a: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tag</a:t>
          </a:r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发送至暂存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ACA13ED-4FE5-43EE-94AB-5C5F5ACC3B3B}" type="parTrans" cxnId="{D1E6E335-5FD6-47B0-86BD-AA1730785A52}">
      <dgm:prSet/>
      <dgm:spPr/>
      <dgm:t>
        <a:bodyPr/>
        <a:lstStyle/>
        <a:p>
          <a:endParaRPr lang="zh-CN" altLang="en-US"/>
        </a:p>
      </dgm:t>
    </dgm:pt>
    <dgm:pt modelId="{DB93D828-6C97-455F-A6CA-F66D540B6B62}" type="sibTrans" cxnId="{D1E6E335-5FD6-47B0-86BD-AA1730785A52}">
      <dgm:prSet/>
      <dgm:spPr/>
      <dgm:t>
        <a:bodyPr/>
        <a:lstStyle/>
        <a:p>
          <a:endParaRPr lang="zh-CN" altLang="en-US"/>
        </a:p>
      </dgm:t>
    </dgm:pt>
    <dgm:pt modelId="{400B51C0-C396-4025-8A86-8FAE36741198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暂存将交互模块和视频模块发来的信息整合，利用整合后的信息更新数据库</a:t>
          </a:r>
          <a:endParaRPr lang="en-US" altLang="zh-CN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2C8DCDC-DC3F-4031-8D6A-E73CE6E3FE95}" type="parTrans" cxnId="{B810E07A-EC40-4585-8351-F5C34045B5C5}">
      <dgm:prSet/>
      <dgm:spPr/>
      <dgm:t>
        <a:bodyPr/>
        <a:lstStyle/>
        <a:p>
          <a:endParaRPr lang="zh-CN" altLang="en-US"/>
        </a:p>
      </dgm:t>
    </dgm:pt>
    <dgm:pt modelId="{A60EF4ED-6798-4C60-AE00-7AF7A8ABBF57}" type="sibTrans" cxnId="{B810E07A-EC40-4585-8351-F5C34045B5C5}">
      <dgm:prSet/>
      <dgm:spPr/>
      <dgm:t>
        <a:bodyPr/>
        <a:lstStyle/>
        <a:p>
          <a:endParaRPr lang="zh-CN" altLang="en-US"/>
        </a:p>
      </dgm:t>
    </dgm:pt>
    <dgm:pt modelId="{C43E9D07-56D0-4853-9955-600CF4B61FE7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在交互模块工作过程中也可直接由用户进行读写修改</a:t>
          </a:r>
          <a:endParaRPr lang="en-US" altLang="zh-CN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731BA68-218C-467B-AA44-04DA3B2902EC}" type="parTrans" cxnId="{8B4F1F64-8CE8-4107-B6FA-23C89D3BF6F3}">
      <dgm:prSet/>
      <dgm:spPr/>
      <dgm:t>
        <a:bodyPr/>
        <a:lstStyle/>
        <a:p>
          <a:endParaRPr lang="zh-CN" altLang="en-US"/>
        </a:p>
      </dgm:t>
    </dgm:pt>
    <dgm:pt modelId="{3A9F112A-3BD5-4E21-9303-4403049269BD}" type="sibTrans" cxnId="{8B4F1F64-8CE8-4107-B6FA-23C89D3BF6F3}">
      <dgm:prSet/>
      <dgm:spPr/>
      <dgm:t>
        <a:bodyPr/>
        <a:lstStyle/>
        <a:p>
          <a:endParaRPr lang="zh-CN" altLang="en-US"/>
        </a:p>
      </dgm:t>
    </dgm:pt>
    <dgm:pt modelId="{F6A5B0F5-7904-490F-9579-9B9A1D933CED}" type="pres">
      <dgm:prSet presAssocID="{4337B495-BF2A-4EAA-8483-ED37DAC6D9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FDD9AA-C75E-469E-8C02-9FDBB0238DFB}" type="pres">
      <dgm:prSet presAssocID="{2F82DB40-B226-417A-AC70-61D4908B8B73}" presName="composite" presStyleCnt="0"/>
      <dgm:spPr/>
    </dgm:pt>
    <dgm:pt modelId="{6583DD54-50CE-44A8-BD84-46313AB0244F}" type="pres">
      <dgm:prSet presAssocID="{2F82DB40-B226-417A-AC70-61D4908B8B7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71E97D-19DF-4966-8597-11C58A6CA493}" type="pres">
      <dgm:prSet presAssocID="{2F82DB40-B226-417A-AC70-61D4908B8B7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B3CE33-C6C1-4D40-8599-5FA79BC47279}" type="pres">
      <dgm:prSet presAssocID="{90127B49-DA08-4F36-A4F4-6D84858F8627}" presName="space" presStyleCnt="0"/>
      <dgm:spPr/>
    </dgm:pt>
    <dgm:pt modelId="{B9520EEE-9101-4F4D-A393-60644C14AA78}" type="pres">
      <dgm:prSet presAssocID="{E39C57AF-B63D-4A4E-A12A-BF1743DB49B8}" presName="composite" presStyleCnt="0"/>
      <dgm:spPr/>
    </dgm:pt>
    <dgm:pt modelId="{718F6D93-FB63-4163-9834-0E054A0AE78C}" type="pres">
      <dgm:prSet presAssocID="{E39C57AF-B63D-4A4E-A12A-BF1743DB49B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3AB1AE-25D1-4848-ACF3-B829722C97E8}" type="pres">
      <dgm:prSet presAssocID="{E39C57AF-B63D-4A4E-A12A-BF1743DB49B8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70A7D7-2FD8-4985-9E3A-D89208BFA73E}" type="pres">
      <dgm:prSet presAssocID="{001D9DB5-77CA-4524-998E-508A2ED94C7D}" presName="space" presStyleCnt="0"/>
      <dgm:spPr/>
    </dgm:pt>
    <dgm:pt modelId="{3B543FB4-B450-4AA9-9302-12F39167E828}" type="pres">
      <dgm:prSet presAssocID="{26DC8DFD-1A2B-4D56-B3A2-2FF5E3D97C8D}" presName="composite" presStyleCnt="0"/>
      <dgm:spPr/>
    </dgm:pt>
    <dgm:pt modelId="{58600DC8-0271-49C3-84CA-B6AC3DA58034}" type="pres">
      <dgm:prSet presAssocID="{26DC8DFD-1A2B-4D56-B3A2-2FF5E3D97C8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DE06BB-4147-4AF2-B29D-3BCB54184F93}" type="pres">
      <dgm:prSet presAssocID="{26DC8DFD-1A2B-4D56-B3A2-2FF5E3D97C8D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EF4A05-5B84-4703-9BA5-A2674EBA3536}" type="pres">
      <dgm:prSet presAssocID="{3BCCCAF5-9C5E-49D3-A464-362FEDE8A94A}" presName="space" presStyleCnt="0"/>
      <dgm:spPr/>
    </dgm:pt>
    <dgm:pt modelId="{B42EAB0B-0C39-47F9-BA15-4F26269C861F}" type="pres">
      <dgm:prSet presAssocID="{0982EA37-E7F5-468E-8A3E-849EAC3E7CA0}" presName="composite" presStyleCnt="0"/>
      <dgm:spPr/>
    </dgm:pt>
    <dgm:pt modelId="{EE6630A7-FA2B-4F79-B13B-02ECB4B07B06}" type="pres">
      <dgm:prSet presAssocID="{0982EA37-E7F5-468E-8A3E-849EAC3E7CA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1BB5B8-961F-4CB7-AD86-2F18A8925546}" type="pres">
      <dgm:prSet presAssocID="{0982EA37-E7F5-468E-8A3E-849EAC3E7CA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5F0A46-AE94-47A1-9407-0DD4EC742C21}" type="presOf" srcId="{06C7A2D5-090A-45D4-97E2-FAFDD286D342}" destId="{4EDE06BB-4147-4AF2-B29D-3BCB54184F93}" srcOrd="0" destOrd="3" presId="urn:microsoft.com/office/officeart/2005/8/layout/hList1"/>
    <dgm:cxn modelId="{84987E6A-2E13-42E2-A3DD-546997038AEA}" srcId="{26DC8DFD-1A2B-4D56-B3A2-2FF5E3D97C8D}" destId="{19B27B52-5164-4F5E-A4FC-044516742278}" srcOrd="4" destOrd="0" parTransId="{3983206F-2619-44AD-9B08-9FC4537E991E}" sibTransId="{161724D3-8CB5-49FF-9BC2-DF9569363203}"/>
    <dgm:cxn modelId="{A70B35DB-9781-4431-A173-E413743E8A1C}" srcId="{26DC8DFD-1A2B-4D56-B3A2-2FF5E3D97C8D}" destId="{06C7A2D5-090A-45D4-97E2-FAFDD286D342}" srcOrd="3" destOrd="0" parTransId="{13F5276B-2FED-48FC-85D6-70E91CF0AC04}" sibTransId="{D8DA5FDB-0C08-42BE-853F-8C719CADDBE9}"/>
    <dgm:cxn modelId="{8B4F1F64-8CE8-4107-B6FA-23C89D3BF6F3}" srcId="{0982EA37-E7F5-468E-8A3E-849EAC3E7CA0}" destId="{C43E9D07-56D0-4853-9955-600CF4B61FE7}" srcOrd="1" destOrd="0" parTransId="{2731BA68-218C-467B-AA44-04DA3B2902EC}" sibTransId="{3A9F112A-3BD5-4E21-9303-4403049269BD}"/>
    <dgm:cxn modelId="{16961006-E0B8-409B-8A72-B95138895A91}" type="presOf" srcId="{C60AB668-A769-4543-A191-5828BF9B402B}" destId="{9171E97D-19DF-4966-8597-11C58A6CA493}" srcOrd="0" destOrd="3" presId="urn:microsoft.com/office/officeart/2005/8/layout/hList1"/>
    <dgm:cxn modelId="{74435C7F-F6B8-4A2C-A768-6523B7A2B6C6}" type="presOf" srcId="{63C811B8-8267-4510-8A12-E3BA9A2803EF}" destId="{1C3AB1AE-25D1-4848-ACF3-B829722C97E8}" srcOrd="0" destOrd="2" presId="urn:microsoft.com/office/officeart/2005/8/layout/hList1"/>
    <dgm:cxn modelId="{D28CEBA8-924E-4FA6-AC03-95D7B94883D7}" type="presOf" srcId="{5AFD6F70-4D6E-4D33-B99D-8867BABD9AD8}" destId="{9171E97D-19DF-4966-8597-11C58A6CA493}" srcOrd="0" destOrd="0" presId="urn:microsoft.com/office/officeart/2005/8/layout/hList1"/>
    <dgm:cxn modelId="{10958E3A-2F41-46B3-9254-206F3CDA02DF}" srcId="{2F82DB40-B226-417A-AC70-61D4908B8B73}" destId="{03D7C9B4-529B-4024-807F-E2DC8DA0BE80}" srcOrd="1" destOrd="0" parTransId="{1B367411-0FD3-4695-A8AD-390C1D5FF568}" sibTransId="{90D9933C-B93C-4E18-9AF8-E94FEE41220E}"/>
    <dgm:cxn modelId="{2B0B9A18-E0BE-4C2C-BE66-CF120448C3CE}" srcId="{26DC8DFD-1A2B-4D56-B3A2-2FF5E3D97C8D}" destId="{A120ED2A-5993-43AB-B7DA-32836848C5A7}" srcOrd="0" destOrd="0" parTransId="{E3A4D764-E8D1-40FA-A619-9421030B5699}" sibTransId="{3358E47F-A0F1-47C6-ACC0-3E9651AC7D22}"/>
    <dgm:cxn modelId="{B6BFCF4F-4796-4D2E-AFF6-3E32259CB88B}" type="presOf" srcId="{A120ED2A-5993-43AB-B7DA-32836848C5A7}" destId="{4EDE06BB-4147-4AF2-B29D-3BCB54184F93}" srcOrd="0" destOrd="0" presId="urn:microsoft.com/office/officeart/2005/8/layout/hList1"/>
    <dgm:cxn modelId="{DA07B203-3094-4228-969F-2531DA491A9E}" srcId="{2F82DB40-B226-417A-AC70-61D4908B8B73}" destId="{C60AB668-A769-4543-A191-5828BF9B402B}" srcOrd="3" destOrd="0" parTransId="{09B8E441-7352-43C4-952B-3D635D5621F3}" sibTransId="{F65E58F4-F4E3-44FD-BDA4-2A1959DC3521}"/>
    <dgm:cxn modelId="{CC034F72-C7B8-468E-9FD9-72FA0E1DBED2}" type="presOf" srcId="{0982EA37-E7F5-468E-8A3E-849EAC3E7CA0}" destId="{EE6630A7-FA2B-4F79-B13B-02ECB4B07B06}" srcOrd="0" destOrd="0" presId="urn:microsoft.com/office/officeart/2005/8/layout/hList1"/>
    <dgm:cxn modelId="{9591471C-224D-4E85-B8B5-35C8870D427E}" type="presOf" srcId="{8028078E-98D0-441D-9951-40BAEB48FE9D}" destId="{1C3AB1AE-25D1-4848-ACF3-B829722C97E8}" srcOrd="0" destOrd="0" presId="urn:microsoft.com/office/officeart/2005/8/layout/hList1"/>
    <dgm:cxn modelId="{8CBAE2DF-7D01-487B-AA16-FB10B34BB094}" srcId="{2F82DB40-B226-417A-AC70-61D4908B8B73}" destId="{E1229F63-1835-4A12-9AFA-ADB4B57F5D35}" srcOrd="2" destOrd="0" parTransId="{80EE230C-76CA-4994-9FB9-0B68E686FC23}" sibTransId="{D56BBE76-CC4A-497E-8BEF-32DDBC1A0433}"/>
    <dgm:cxn modelId="{3AE95C64-5B4E-4F08-8180-7B6A09625667}" srcId="{2F82DB40-B226-417A-AC70-61D4908B8B73}" destId="{5AFD6F70-4D6E-4D33-B99D-8867BABD9AD8}" srcOrd="0" destOrd="0" parTransId="{670D885E-4B75-461F-9BCC-E233E52F8987}" sibTransId="{31FBE653-BC2F-4F78-B33F-B61C8E25E4FA}"/>
    <dgm:cxn modelId="{B810E07A-EC40-4585-8351-F5C34045B5C5}" srcId="{0982EA37-E7F5-468E-8A3E-849EAC3E7CA0}" destId="{400B51C0-C396-4025-8A86-8FAE36741198}" srcOrd="0" destOrd="0" parTransId="{42C8DCDC-DC3F-4031-8D6A-E73CE6E3FE95}" sibTransId="{A60EF4ED-6798-4C60-AE00-7AF7A8ABBF57}"/>
    <dgm:cxn modelId="{34E2DC07-0FFA-4F9A-BD69-C77CBB8A0139}" type="presOf" srcId="{117C49EF-3450-4EC3-A75B-BDFE5C224A77}" destId="{1C3AB1AE-25D1-4848-ACF3-B829722C97E8}" srcOrd="0" destOrd="3" presId="urn:microsoft.com/office/officeart/2005/8/layout/hList1"/>
    <dgm:cxn modelId="{49B5BC58-6775-4959-BD0C-531239BCCCC2}" type="presOf" srcId="{4337B495-BF2A-4EAA-8483-ED37DAC6D91C}" destId="{F6A5B0F5-7904-490F-9579-9B9A1D933CED}" srcOrd="0" destOrd="0" presId="urn:microsoft.com/office/officeart/2005/8/layout/hList1"/>
    <dgm:cxn modelId="{B4101EFA-12AC-4FE4-91EC-A5DAA5243FCB}" type="presOf" srcId="{90E0DF36-3D21-46C3-8A50-F18DF328E394}" destId="{4EDE06BB-4147-4AF2-B29D-3BCB54184F93}" srcOrd="0" destOrd="2" presId="urn:microsoft.com/office/officeart/2005/8/layout/hList1"/>
    <dgm:cxn modelId="{D9643CBB-DD22-485C-89EA-D68D7909E338}" type="presOf" srcId="{400B51C0-C396-4025-8A86-8FAE36741198}" destId="{801BB5B8-961F-4CB7-AD86-2F18A8925546}" srcOrd="0" destOrd="0" presId="urn:microsoft.com/office/officeart/2005/8/layout/hList1"/>
    <dgm:cxn modelId="{BDE15596-7D72-4F34-B7BB-729C8305A968}" srcId="{E39C57AF-B63D-4A4E-A12A-BF1743DB49B8}" destId="{41B2BE04-5D02-4A8D-83B6-7497DAF8A330}" srcOrd="1" destOrd="0" parTransId="{DD9AB601-4471-44BA-A0FB-8D5A3E008544}" sibTransId="{4AE1C4B0-384F-4A2B-92C1-23F0F1EBF2D7}"/>
    <dgm:cxn modelId="{CB2891E0-7856-4863-AE8F-A943086A0317}" type="presOf" srcId="{19B27B52-5164-4F5E-A4FC-044516742278}" destId="{4EDE06BB-4147-4AF2-B29D-3BCB54184F93}" srcOrd="0" destOrd="4" presId="urn:microsoft.com/office/officeart/2005/8/layout/hList1"/>
    <dgm:cxn modelId="{133B81F1-B1B1-4153-A823-7F1605E5B7F6}" srcId="{26DC8DFD-1A2B-4D56-B3A2-2FF5E3D97C8D}" destId="{90E0DF36-3D21-46C3-8A50-F18DF328E394}" srcOrd="2" destOrd="0" parTransId="{10D6CCA8-C5C7-4AD2-880F-1CEAF8B9F194}" sibTransId="{514C9ECB-E1DE-4E86-8220-A2CEBD7506DA}"/>
    <dgm:cxn modelId="{E7B4FA84-C6D5-4159-9E48-CB21B11C82F3}" srcId="{4337B495-BF2A-4EAA-8483-ED37DAC6D91C}" destId="{E39C57AF-B63D-4A4E-A12A-BF1743DB49B8}" srcOrd="1" destOrd="0" parTransId="{0D2D8814-E58E-42BF-83FE-C170BE9FB42A}" sibTransId="{001D9DB5-77CA-4524-998E-508A2ED94C7D}"/>
    <dgm:cxn modelId="{A8BAEB52-3BD3-4105-971D-079BEC3A111E}" srcId="{26DC8DFD-1A2B-4D56-B3A2-2FF5E3D97C8D}" destId="{39F8873B-66D3-4D26-B211-BFB0C75CF03D}" srcOrd="1" destOrd="0" parTransId="{705D2583-AEEF-41DE-9258-9F5E2319D67A}" sibTransId="{81CCF4E9-9A80-4050-A46D-1BA46F534582}"/>
    <dgm:cxn modelId="{DACFB0E2-57B9-4A54-8707-9EC1C4BA320A}" type="presOf" srcId="{C43E9D07-56D0-4853-9955-600CF4B61FE7}" destId="{801BB5B8-961F-4CB7-AD86-2F18A8925546}" srcOrd="0" destOrd="1" presId="urn:microsoft.com/office/officeart/2005/8/layout/hList1"/>
    <dgm:cxn modelId="{D52DBDE9-1558-4D96-AEC7-3DFC2AB28FAA}" type="presOf" srcId="{E1229F63-1835-4A12-9AFA-ADB4B57F5D35}" destId="{9171E97D-19DF-4966-8597-11C58A6CA493}" srcOrd="0" destOrd="2" presId="urn:microsoft.com/office/officeart/2005/8/layout/hList1"/>
    <dgm:cxn modelId="{6FDDB6AB-1503-4B64-8F65-EDCEBF56630F}" type="presOf" srcId="{41B2BE04-5D02-4A8D-83B6-7497DAF8A330}" destId="{1C3AB1AE-25D1-4848-ACF3-B829722C97E8}" srcOrd="0" destOrd="1" presId="urn:microsoft.com/office/officeart/2005/8/layout/hList1"/>
    <dgm:cxn modelId="{A18FFEA2-45C9-4442-BF5F-42347DD5EA5C}" type="presOf" srcId="{26DC8DFD-1A2B-4D56-B3A2-2FF5E3D97C8D}" destId="{58600DC8-0271-49C3-84CA-B6AC3DA58034}" srcOrd="0" destOrd="0" presId="urn:microsoft.com/office/officeart/2005/8/layout/hList1"/>
    <dgm:cxn modelId="{D1E6E335-5FD6-47B0-86BD-AA1730785A52}" srcId="{E39C57AF-B63D-4A4E-A12A-BF1743DB49B8}" destId="{117C49EF-3450-4EC3-A75B-BDFE5C224A77}" srcOrd="3" destOrd="0" parTransId="{7ACA13ED-4FE5-43EE-94AB-5C5F5ACC3B3B}" sibTransId="{DB93D828-6C97-455F-A6CA-F66D540B6B62}"/>
    <dgm:cxn modelId="{9185A2B2-CB3E-42A9-876C-0236AE51196D}" type="presOf" srcId="{03D7C9B4-529B-4024-807F-E2DC8DA0BE80}" destId="{9171E97D-19DF-4966-8597-11C58A6CA493}" srcOrd="0" destOrd="1" presId="urn:microsoft.com/office/officeart/2005/8/layout/hList1"/>
    <dgm:cxn modelId="{567A0D1E-13B7-41EA-9135-203BBD1D42D0}" srcId="{E39C57AF-B63D-4A4E-A12A-BF1743DB49B8}" destId="{63C811B8-8267-4510-8A12-E3BA9A2803EF}" srcOrd="2" destOrd="0" parTransId="{7678F2EB-76BE-4667-A115-5D1929CF56D3}" sibTransId="{E383BF2E-B62C-4070-B152-C3A45C38EF04}"/>
    <dgm:cxn modelId="{A00CC247-7D6E-4BF4-8A93-1F39B2F057D0}" srcId="{4337B495-BF2A-4EAA-8483-ED37DAC6D91C}" destId="{2F82DB40-B226-417A-AC70-61D4908B8B73}" srcOrd="0" destOrd="0" parTransId="{95C3A69D-68C6-4CA4-B158-1D0F5679BFDA}" sibTransId="{90127B49-DA08-4F36-A4F4-6D84858F8627}"/>
    <dgm:cxn modelId="{DE83D9AA-EEDF-45D3-94C4-924E81902555}" srcId="{4337B495-BF2A-4EAA-8483-ED37DAC6D91C}" destId="{0982EA37-E7F5-468E-8A3E-849EAC3E7CA0}" srcOrd="3" destOrd="0" parTransId="{7527F98A-D665-44B6-81D6-5E02912B6FA3}" sibTransId="{5B57987B-9EFF-4CCC-9D0F-C521814CF596}"/>
    <dgm:cxn modelId="{139F861E-F90A-44EC-AC6E-2CF7AE4E4F47}" type="presOf" srcId="{39F8873B-66D3-4D26-B211-BFB0C75CF03D}" destId="{4EDE06BB-4147-4AF2-B29D-3BCB54184F93}" srcOrd="0" destOrd="1" presId="urn:microsoft.com/office/officeart/2005/8/layout/hList1"/>
    <dgm:cxn modelId="{B45424B0-9129-41ED-BEA3-38D404D2A7E4}" type="presOf" srcId="{E39C57AF-B63D-4A4E-A12A-BF1743DB49B8}" destId="{718F6D93-FB63-4163-9834-0E054A0AE78C}" srcOrd="0" destOrd="0" presId="urn:microsoft.com/office/officeart/2005/8/layout/hList1"/>
    <dgm:cxn modelId="{ACE6C371-2599-4192-813D-40F351C4B878}" srcId="{E39C57AF-B63D-4A4E-A12A-BF1743DB49B8}" destId="{8028078E-98D0-441D-9951-40BAEB48FE9D}" srcOrd="0" destOrd="0" parTransId="{383374DA-3C89-4EA8-ADAA-A0AE6302B1ED}" sibTransId="{BAAF35D0-5F59-4A6C-ADE4-78324BAD8002}"/>
    <dgm:cxn modelId="{68449D4B-1022-493C-BE57-B513D24F0E08}" type="presOf" srcId="{2F82DB40-B226-417A-AC70-61D4908B8B73}" destId="{6583DD54-50CE-44A8-BD84-46313AB0244F}" srcOrd="0" destOrd="0" presId="urn:microsoft.com/office/officeart/2005/8/layout/hList1"/>
    <dgm:cxn modelId="{EAAEFF49-0339-4F2B-A6D9-23866856FDE1}" srcId="{4337B495-BF2A-4EAA-8483-ED37DAC6D91C}" destId="{26DC8DFD-1A2B-4D56-B3A2-2FF5E3D97C8D}" srcOrd="2" destOrd="0" parTransId="{94A14002-0B50-4696-B4D8-D945B18E7BBB}" sibTransId="{3BCCCAF5-9C5E-49D3-A464-362FEDE8A94A}"/>
    <dgm:cxn modelId="{44080BC8-74BF-46D5-8CF1-6E10D0B2EFA5}" type="presParOf" srcId="{F6A5B0F5-7904-490F-9579-9B9A1D933CED}" destId="{FEFDD9AA-C75E-469E-8C02-9FDBB0238DFB}" srcOrd="0" destOrd="0" presId="urn:microsoft.com/office/officeart/2005/8/layout/hList1"/>
    <dgm:cxn modelId="{79D9C493-02E3-4801-B55D-E8D2C8E91E6F}" type="presParOf" srcId="{FEFDD9AA-C75E-469E-8C02-9FDBB0238DFB}" destId="{6583DD54-50CE-44A8-BD84-46313AB0244F}" srcOrd="0" destOrd="0" presId="urn:microsoft.com/office/officeart/2005/8/layout/hList1"/>
    <dgm:cxn modelId="{52E4DA88-04E8-478B-9185-ECB6F8B2BF42}" type="presParOf" srcId="{FEFDD9AA-C75E-469E-8C02-9FDBB0238DFB}" destId="{9171E97D-19DF-4966-8597-11C58A6CA493}" srcOrd="1" destOrd="0" presId="urn:microsoft.com/office/officeart/2005/8/layout/hList1"/>
    <dgm:cxn modelId="{68A6D077-C189-4984-A641-7021023821C4}" type="presParOf" srcId="{F6A5B0F5-7904-490F-9579-9B9A1D933CED}" destId="{96B3CE33-C6C1-4D40-8599-5FA79BC47279}" srcOrd="1" destOrd="0" presId="urn:microsoft.com/office/officeart/2005/8/layout/hList1"/>
    <dgm:cxn modelId="{7B0C144B-59B7-40BE-BD57-70100087B4FF}" type="presParOf" srcId="{F6A5B0F5-7904-490F-9579-9B9A1D933CED}" destId="{B9520EEE-9101-4F4D-A393-60644C14AA78}" srcOrd="2" destOrd="0" presId="urn:microsoft.com/office/officeart/2005/8/layout/hList1"/>
    <dgm:cxn modelId="{37DC82AD-B227-4823-97F3-B7E8E8F49A81}" type="presParOf" srcId="{B9520EEE-9101-4F4D-A393-60644C14AA78}" destId="{718F6D93-FB63-4163-9834-0E054A0AE78C}" srcOrd="0" destOrd="0" presId="urn:microsoft.com/office/officeart/2005/8/layout/hList1"/>
    <dgm:cxn modelId="{94239CA2-0585-4F4E-AE7C-7B69184D819E}" type="presParOf" srcId="{B9520EEE-9101-4F4D-A393-60644C14AA78}" destId="{1C3AB1AE-25D1-4848-ACF3-B829722C97E8}" srcOrd="1" destOrd="0" presId="urn:microsoft.com/office/officeart/2005/8/layout/hList1"/>
    <dgm:cxn modelId="{F8FB7DAB-53E3-430E-92FB-6F0A288EDE1E}" type="presParOf" srcId="{F6A5B0F5-7904-490F-9579-9B9A1D933CED}" destId="{F970A7D7-2FD8-4985-9E3A-D89208BFA73E}" srcOrd="3" destOrd="0" presId="urn:microsoft.com/office/officeart/2005/8/layout/hList1"/>
    <dgm:cxn modelId="{CF6E5357-B21B-465D-BB8B-BA7F6544E066}" type="presParOf" srcId="{F6A5B0F5-7904-490F-9579-9B9A1D933CED}" destId="{3B543FB4-B450-4AA9-9302-12F39167E828}" srcOrd="4" destOrd="0" presId="urn:microsoft.com/office/officeart/2005/8/layout/hList1"/>
    <dgm:cxn modelId="{9A50685A-9B9D-4863-9F19-C9AAD88D9211}" type="presParOf" srcId="{3B543FB4-B450-4AA9-9302-12F39167E828}" destId="{58600DC8-0271-49C3-84CA-B6AC3DA58034}" srcOrd="0" destOrd="0" presId="urn:microsoft.com/office/officeart/2005/8/layout/hList1"/>
    <dgm:cxn modelId="{D6D1DB08-DD42-496B-AD79-740031682BDB}" type="presParOf" srcId="{3B543FB4-B450-4AA9-9302-12F39167E828}" destId="{4EDE06BB-4147-4AF2-B29D-3BCB54184F93}" srcOrd="1" destOrd="0" presId="urn:microsoft.com/office/officeart/2005/8/layout/hList1"/>
    <dgm:cxn modelId="{C422F43D-CA22-4F84-B150-F98549AC43C1}" type="presParOf" srcId="{F6A5B0F5-7904-490F-9579-9B9A1D933CED}" destId="{8EEF4A05-5B84-4703-9BA5-A2674EBA3536}" srcOrd="5" destOrd="0" presId="urn:microsoft.com/office/officeart/2005/8/layout/hList1"/>
    <dgm:cxn modelId="{B004BFCE-0764-4BFF-8AD7-DC032F33AE63}" type="presParOf" srcId="{F6A5B0F5-7904-490F-9579-9B9A1D933CED}" destId="{B42EAB0B-0C39-47F9-BA15-4F26269C861F}" srcOrd="6" destOrd="0" presId="urn:microsoft.com/office/officeart/2005/8/layout/hList1"/>
    <dgm:cxn modelId="{C7C12823-C31E-4E12-BF13-4F66EC8D4084}" type="presParOf" srcId="{B42EAB0B-0C39-47F9-BA15-4F26269C861F}" destId="{EE6630A7-FA2B-4F79-B13B-02ECB4B07B06}" srcOrd="0" destOrd="0" presId="urn:microsoft.com/office/officeart/2005/8/layout/hList1"/>
    <dgm:cxn modelId="{2F705F86-6464-4E0C-9063-90322817D6B9}" type="presParOf" srcId="{B42EAB0B-0C39-47F9-BA15-4F26269C861F}" destId="{801BB5B8-961F-4CB7-AD86-2F18A892554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1817D-A81B-4C7B-8519-2AD20DD68C96}">
      <dsp:nvSpPr>
        <dsp:cNvPr id="0" name=""/>
        <dsp:cNvSpPr/>
      </dsp:nvSpPr>
      <dsp:spPr>
        <a:xfrm>
          <a:off x="3487197" y="2512565"/>
          <a:ext cx="2110337" cy="2110337"/>
        </a:xfrm>
        <a:prstGeom prst="ellipse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具有指示功能的</a:t>
          </a:r>
          <a:r>
            <a:rPr lang="en-US" altLang="zh-CN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/>
          </a:r>
          <a:br>
            <a:rPr lang="en-US" altLang="zh-CN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储物架</a:t>
          </a:r>
          <a:endParaRPr lang="zh-CN" altLang="en-US" sz="2500" kern="1200" dirty="0">
            <a:solidFill>
              <a:schemeClr val="tx1"/>
            </a:solidFill>
          </a:endParaRPr>
        </a:p>
      </dsp:txBody>
      <dsp:txXfrm>
        <a:off x="3796249" y="2821617"/>
        <a:ext cx="1492233" cy="1492233"/>
      </dsp:txXfrm>
    </dsp:sp>
    <dsp:sp modelId="{F6A15822-E9F9-48BF-B728-6C850996BC31}">
      <dsp:nvSpPr>
        <dsp:cNvPr id="0" name=""/>
        <dsp:cNvSpPr/>
      </dsp:nvSpPr>
      <dsp:spPr>
        <a:xfrm rot="12388332">
          <a:off x="2540721" y="2386121"/>
          <a:ext cx="1038597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51686-7FEF-4027-92D2-5D90684525B3}">
      <dsp:nvSpPr>
        <dsp:cNvPr id="0" name=""/>
        <dsp:cNvSpPr/>
      </dsp:nvSpPr>
      <dsp:spPr>
        <a:xfrm>
          <a:off x="355567" y="1180056"/>
          <a:ext cx="2004820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从货架上找商品很慢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402542" y="1227031"/>
        <a:ext cx="1910870" cy="1509906"/>
      </dsp:txXfrm>
    </dsp:sp>
    <dsp:sp modelId="{C93DB844-30C1-4096-A6F7-9D04F38B52BB}">
      <dsp:nvSpPr>
        <dsp:cNvPr id="0" name=""/>
        <dsp:cNvSpPr/>
      </dsp:nvSpPr>
      <dsp:spPr>
        <a:xfrm rot="16200000">
          <a:off x="4219398" y="1834170"/>
          <a:ext cx="645936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44B97-1015-43F6-A5FC-58D4D410E6AB}">
      <dsp:nvSpPr>
        <dsp:cNvPr id="0" name=""/>
        <dsp:cNvSpPr/>
      </dsp:nvSpPr>
      <dsp:spPr>
        <a:xfrm>
          <a:off x="3361266" y="143877"/>
          <a:ext cx="2362199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从快递架上找快递也很慢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3408241" y="190852"/>
        <a:ext cx="2268249" cy="1509906"/>
      </dsp:txXfrm>
    </dsp:sp>
    <dsp:sp modelId="{777F4450-1724-445D-BD91-E1BCE3539056}">
      <dsp:nvSpPr>
        <dsp:cNvPr id="0" name=""/>
        <dsp:cNvSpPr/>
      </dsp:nvSpPr>
      <dsp:spPr>
        <a:xfrm rot="19982724">
          <a:off x="5498782" y="2371736"/>
          <a:ext cx="1040406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D82AF-6DAF-4CA6-A9B8-96FCD513139B}">
      <dsp:nvSpPr>
        <dsp:cNvPr id="0" name=""/>
        <dsp:cNvSpPr/>
      </dsp:nvSpPr>
      <dsp:spPr>
        <a:xfrm>
          <a:off x="6658049" y="1180169"/>
          <a:ext cx="2004820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从书架上找书非常慢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6705024" y="1227144"/>
        <a:ext cx="1910870" cy="1509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3DD54-50CE-44A8-BD84-46313AB0244F}">
      <dsp:nvSpPr>
        <dsp:cNvPr id="0" name=""/>
        <dsp:cNvSpPr/>
      </dsp:nvSpPr>
      <dsp:spPr>
        <a:xfrm>
          <a:off x="3952" y="30940"/>
          <a:ext cx="2376632" cy="46080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控制</a:t>
          </a:r>
          <a:endParaRPr lang="zh-CN" altLang="en-US" sz="1600" kern="1200" dirty="0"/>
        </a:p>
      </dsp:txBody>
      <dsp:txXfrm>
        <a:off x="3952" y="30940"/>
        <a:ext cx="2376632" cy="460800"/>
      </dsp:txXfrm>
    </dsp:sp>
    <dsp:sp modelId="{9171E97D-19DF-4966-8597-11C58A6CA493}">
      <dsp:nvSpPr>
        <dsp:cNvPr id="0" name=""/>
        <dsp:cNvSpPr/>
      </dsp:nvSpPr>
      <dsp:spPr>
        <a:xfrm>
          <a:off x="3952" y="491740"/>
          <a:ext cx="2376632" cy="4107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依赖于摄像头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通过低频率地将前后两张图像差分确定是否有人进入房间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确定有人进入后产生信号启动交互模块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确定使用者离开后终止交互模块，启动视频模块</a:t>
          </a:r>
          <a:endParaRPr lang="zh-CN" altLang="en-US" sz="1600" kern="1200" dirty="0"/>
        </a:p>
      </dsp:txBody>
      <dsp:txXfrm>
        <a:off x="3952" y="491740"/>
        <a:ext cx="2376632" cy="4107206"/>
      </dsp:txXfrm>
    </dsp:sp>
    <dsp:sp modelId="{718F6D93-FB63-4163-9834-0E054A0AE78C}">
      <dsp:nvSpPr>
        <dsp:cNvPr id="0" name=""/>
        <dsp:cNvSpPr/>
      </dsp:nvSpPr>
      <dsp:spPr>
        <a:xfrm>
          <a:off x="2713313" y="30940"/>
          <a:ext cx="2376632" cy="46080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交互</a:t>
          </a:r>
          <a:endParaRPr lang="en-US" altLang="zh-CN" sz="16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713313" y="30940"/>
        <a:ext cx="2376632" cy="460800"/>
      </dsp:txXfrm>
    </dsp:sp>
    <dsp:sp modelId="{1C3AB1AE-25D1-4848-ACF3-B829722C97E8}">
      <dsp:nvSpPr>
        <dsp:cNvPr id="0" name=""/>
        <dsp:cNvSpPr/>
      </dsp:nvSpPr>
      <dsp:spPr>
        <a:xfrm>
          <a:off x="2713313" y="491740"/>
          <a:ext cx="2376632" cy="4107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主要由语音、显示两部分构成</a:t>
          </a:r>
          <a:endParaRPr lang="en-US" altLang="zh-CN" sz="16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语音询问用户需求，联网调用</a:t>
          </a:r>
          <a:r>
            <a:rPr lang="en-US" altLang="zh-CN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API</a:t>
          </a: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分析语句，获取关键词信息</a:t>
          </a:r>
          <a:endParaRPr lang="en-US" altLang="zh-CN" sz="16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通过触屏显示，调用数据库数据，向用户提供读写操作</a:t>
          </a:r>
          <a:endParaRPr lang="en-US" altLang="zh-CN" sz="16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将本次交互的</a:t>
          </a:r>
          <a:r>
            <a:rPr lang="en-US" altLang="zh-CN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tag</a:t>
          </a: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发送至暂存</a:t>
          </a:r>
          <a:endParaRPr lang="en-US" altLang="zh-CN" sz="16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713313" y="491740"/>
        <a:ext cx="2376632" cy="4107206"/>
      </dsp:txXfrm>
    </dsp:sp>
    <dsp:sp modelId="{58600DC8-0271-49C3-84CA-B6AC3DA58034}">
      <dsp:nvSpPr>
        <dsp:cNvPr id="0" name=""/>
        <dsp:cNvSpPr/>
      </dsp:nvSpPr>
      <dsp:spPr>
        <a:xfrm>
          <a:off x="5422675" y="30940"/>
          <a:ext cx="2376632" cy="46080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视频</a:t>
          </a:r>
          <a:endParaRPr lang="en-US" altLang="zh-CN" sz="16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422675" y="30940"/>
        <a:ext cx="2376632" cy="460800"/>
      </dsp:txXfrm>
    </dsp:sp>
    <dsp:sp modelId="{4EDE06BB-4147-4AF2-B29D-3BCB54184F93}">
      <dsp:nvSpPr>
        <dsp:cNvPr id="0" name=""/>
        <dsp:cNvSpPr/>
      </dsp:nvSpPr>
      <dsp:spPr>
        <a:xfrm>
          <a:off x="5422675" y="491740"/>
          <a:ext cx="2376632" cy="4107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依赖于摄像头</a:t>
          </a:r>
          <a:endParaRPr lang="en-US" altLang="zh-CN" sz="16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对使用者进入房间后这一段视频进行剪裁处理，保留关键帧</a:t>
          </a:r>
          <a:endParaRPr lang="en-US" altLang="zh-CN" sz="16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首先利用图像差分判断未被遮挡物体的位移情况</a:t>
          </a:r>
          <a:endParaRPr lang="en-US" altLang="zh-CN" sz="16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再利用使用者姿态等相关信息判断被遮挡物体的位置信息</a:t>
          </a:r>
          <a:endParaRPr lang="en-US" altLang="zh-CN" sz="16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将关键信息发送至暂存</a:t>
          </a:r>
          <a:endParaRPr lang="en-US" altLang="zh-CN" sz="16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422675" y="491740"/>
        <a:ext cx="2376632" cy="4107206"/>
      </dsp:txXfrm>
    </dsp:sp>
    <dsp:sp modelId="{EE6630A7-FA2B-4F79-B13B-02ECB4B07B06}">
      <dsp:nvSpPr>
        <dsp:cNvPr id="0" name=""/>
        <dsp:cNvSpPr/>
      </dsp:nvSpPr>
      <dsp:spPr>
        <a:xfrm>
          <a:off x="8132036" y="30940"/>
          <a:ext cx="2376632" cy="46080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数据库</a:t>
          </a:r>
          <a:endParaRPr lang="en-US" altLang="zh-CN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132036" y="30940"/>
        <a:ext cx="2376632" cy="460800"/>
      </dsp:txXfrm>
    </dsp:sp>
    <dsp:sp modelId="{801BB5B8-961F-4CB7-AD86-2F18A8925546}">
      <dsp:nvSpPr>
        <dsp:cNvPr id="0" name=""/>
        <dsp:cNvSpPr/>
      </dsp:nvSpPr>
      <dsp:spPr>
        <a:xfrm>
          <a:off x="8132036" y="491740"/>
          <a:ext cx="2376632" cy="4107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暂存将交互模块和视频模块发来的信息整合，利用整合后的信息更新数据库</a:t>
          </a:r>
          <a:endParaRPr lang="en-US" altLang="zh-CN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在交互模块工作过程中也可直接由用户进行读写修改</a:t>
          </a:r>
          <a:endParaRPr lang="en-US" altLang="zh-CN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132036" y="491740"/>
        <a:ext cx="2376632" cy="4107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A7159-54B9-44DA-897E-7B6F7A5F461D}" type="datetimeFigureOut">
              <a:rPr lang="zh-CN" altLang="en-US" smtClean="0"/>
              <a:t>2018.01.16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D0840-4388-4C4C-B14F-6F6BE8879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2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单用户低频存取：对于单个用户而言，储物空间的使用频率一般较低，这样的使用场景较为简单</a:t>
            </a:r>
            <a:endParaRPr lang="en-US" altLang="zh-CN" dirty="0" smtClean="0"/>
          </a:p>
          <a:p>
            <a:r>
              <a:rPr lang="zh-CN" altLang="en-US" dirty="0" smtClean="0"/>
              <a:t>多用户存取：涉及到多个用户间访问权限、隐私保护的问题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视觉跟踪：利用摄像头进行图像处理</a:t>
            </a:r>
            <a:endParaRPr lang="en-US" altLang="zh-CN" dirty="0" smtClean="0"/>
          </a:p>
          <a:p>
            <a:r>
              <a:rPr lang="zh-CN" altLang="en-US" dirty="0" smtClean="0"/>
              <a:t>姿态识别：在后面会提及，判断物品位置有时会利用到用户自身的姿态信息</a:t>
            </a:r>
            <a:endParaRPr lang="en-US" altLang="zh-CN" dirty="0" smtClean="0"/>
          </a:p>
          <a:p>
            <a:r>
              <a:rPr lang="zh-CN" altLang="en-US" dirty="0" smtClean="0"/>
              <a:t>空间聚类：根据用户的使用习惯，辅助用户将物品按类别归置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语音交互：通过语音向用户询问的方式，判断用户的需求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取物</a:t>
            </a:r>
            <a:r>
              <a:rPr lang="en-US" altLang="zh-CN" dirty="0" smtClean="0"/>
              <a:t>/</a:t>
            </a:r>
            <a:r>
              <a:rPr lang="zh-CN" altLang="en-US" dirty="0" smtClean="0"/>
              <a:t>置物，物品的类别、特征信息</a:t>
            </a:r>
            <a:endParaRPr lang="en-US" altLang="zh-CN" dirty="0" smtClean="0"/>
          </a:p>
          <a:p>
            <a:r>
              <a:rPr lang="zh-CN" altLang="en-US" dirty="0" smtClean="0"/>
              <a:t>视觉指引：使用灯光向用户指示位置</a:t>
            </a:r>
            <a:endParaRPr lang="en-US" altLang="zh-CN" dirty="0" smtClean="0"/>
          </a:p>
          <a:p>
            <a:r>
              <a:rPr lang="zh-CN" altLang="en-US" dirty="0" smtClean="0"/>
              <a:t>触屏管理：利用触屏向用户显示一些相关的图像信息，对用户开放一些简单操作，进行简单管理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D0840-4388-4C4C-B14F-6F6BE8879C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5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主要由四个模块构成：控制模块，交互模块，视频模块，数据库模块</a:t>
            </a:r>
            <a:endParaRPr lang="en-US" altLang="zh-CN" dirty="0" smtClean="0"/>
          </a:p>
          <a:p>
            <a:r>
              <a:rPr lang="zh-CN" altLang="en-US" dirty="0" smtClean="0"/>
              <a:t>四个模块的简单关系如图所示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控制模块负责各模块的启动和终止控制</a:t>
            </a:r>
            <a:endParaRPr lang="en-US" altLang="zh-CN" dirty="0" smtClean="0"/>
          </a:p>
          <a:p>
            <a:r>
              <a:rPr lang="zh-CN" altLang="en-US" dirty="0" smtClean="0"/>
              <a:t>交互模块负责和用户的交互过程</a:t>
            </a:r>
            <a:endParaRPr lang="en-US" altLang="zh-CN" dirty="0" smtClean="0"/>
          </a:p>
          <a:p>
            <a:r>
              <a:rPr lang="zh-CN" altLang="en-US" dirty="0" smtClean="0"/>
              <a:t>视频模块负责处理摄像头获取的图像信息</a:t>
            </a:r>
            <a:endParaRPr lang="en-US" altLang="zh-CN" dirty="0" smtClean="0"/>
          </a:p>
          <a:p>
            <a:r>
              <a:rPr lang="zh-CN" altLang="en-US" dirty="0" smtClean="0"/>
              <a:t>数据库模块负责管理整个空间内的物品状态信息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具体说明见下一页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D0840-4388-4C4C-B14F-6F6BE8879C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84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D0840-4388-4C4C-B14F-6F6BE8879C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97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D0840-4388-4C4C-B14F-6F6BE8879C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3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D0840-4388-4C4C-B14F-6F6BE8879C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2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D0840-4388-4C4C-B14F-6F6BE8879C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415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D0840-4388-4C4C-B14F-6F6BE8879C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150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D0840-4388-4C4C-B14F-6F6BE8879C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2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2018.01.16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2018.01.16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-1486778" y="1992075"/>
            <a:ext cx="3578668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2514147" y="1650251"/>
            <a:ext cx="8321981" cy="2348115"/>
            <a:chOff x="2297204" y="1874312"/>
            <a:chExt cx="7452664" cy="19317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65043" y="2153958"/>
              <a:ext cx="3204839" cy="0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2886055" y="2868371"/>
              <a:ext cx="1267880" cy="937677"/>
              <a:chOff x="8656540" y="2057054"/>
              <a:chExt cx="1267880" cy="93767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9000343" y="2057054"/>
                <a:ext cx="511344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01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656540" y="261493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方案改进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705130" y="2868371"/>
              <a:ext cx="1267880" cy="937677"/>
              <a:chOff x="8656540" y="3220643"/>
              <a:chExt cx="1267880" cy="93767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9003944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02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8656540" y="3778519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方案实现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297204" y="1874312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800" dirty="0" smtClean="0"/>
                <a:t>目录</a:t>
              </a:r>
              <a:endParaRPr lang="zh-CN" altLang="en-US" sz="2800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639492" y="2868371"/>
              <a:ext cx="1267880" cy="937678"/>
              <a:chOff x="8939718" y="3220643"/>
              <a:chExt cx="1267880" cy="937678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9241188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03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939718" y="377852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分工安排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481988" y="2868371"/>
              <a:ext cx="1267880" cy="932866"/>
              <a:chOff x="8739256" y="3220643"/>
              <a:chExt cx="1267880" cy="93286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9000355" y="3220643"/>
                <a:ext cx="580250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04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8739256" y="3773708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时间规划</a:t>
                </a:r>
              </a:p>
            </p:txBody>
          </p:sp>
        </p:grpSp>
      </p:grpSp>
      <p:cxnSp>
        <p:nvCxnSpPr>
          <p:cNvPr id="22" name="直接连接符 21"/>
          <p:cNvCxnSpPr/>
          <p:nvPr userDrawn="1"/>
        </p:nvCxnSpPr>
        <p:spPr>
          <a:xfrm>
            <a:off x="2514147" y="5207749"/>
            <a:ext cx="11164631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8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2018.01.16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2018.01.16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9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2018.01.16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2018.01.16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2018.01.16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问题背景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图示 8"/>
          <p:cNvGraphicFramePr/>
          <p:nvPr userDrawn="1">
            <p:extLst>
              <p:ext uri="{D42A27DB-BD31-4B8C-83A1-F6EECF244321}">
                <p14:modId xmlns:p14="http://schemas.microsoft.com/office/powerpoint/2010/main" val="3786029776"/>
              </p:ext>
            </p:extLst>
          </p:nvPr>
        </p:nvGraphicFramePr>
        <p:xfrm>
          <a:off x="1490133" y="1761068"/>
          <a:ext cx="9084733" cy="462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4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2018.01.16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2018.01.16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3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2018.01.16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2018.01.16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2018.01.16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2018.01.16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7" name="矩形 6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PART.01</a:t>
              </a:r>
              <a:endParaRPr lang="zh-CN" altLang="en-US" sz="28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方案改进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15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63F57-0F9A-4BFC-AC0E-06E7BD0C7474}" type="datetimeFigureOut">
              <a:rPr lang="zh-CN" altLang="en-US" smtClean="0"/>
              <a:t>2018.01.16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board.com/evaluation/up-squared-board/2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64205" y="2828836"/>
            <a:ext cx="8263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存储空间智能管理</a:t>
            </a:r>
            <a:endParaRPr lang="zh-CN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36801" y="5092553"/>
            <a:ext cx="2719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冯存光 杨庆龙 杨凯欣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04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更进一步</a:t>
            </a:r>
            <a:endParaRPr lang="zh-CN" altLang="en-US" sz="3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56436" y="2029930"/>
            <a:ext cx="1143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健壮性和容错性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利用视频帧处理物品位置信息和使用者姿态的效果效率如何？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考虑增加远程访问功能来体现物联网特性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涉及到网络方面的内容，初步考虑认为实现难度较大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36054" y="1971834"/>
            <a:ext cx="7119893" cy="2914332"/>
            <a:chOff x="2536054" y="1823759"/>
            <a:chExt cx="7119893" cy="2914332"/>
          </a:xfrm>
        </p:grpSpPr>
        <p:sp>
          <p:nvSpPr>
            <p:cNvPr id="7" name="文本框 6"/>
            <p:cNvSpPr txBox="1"/>
            <p:nvPr/>
          </p:nvSpPr>
          <p:spPr>
            <a:xfrm>
              <a:off x="2536054" y="1823759"/>
              <a:ext cx="711989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Q&amp;A</a:t>
              </a:r>
              <a:endParaRPr lang="zh-CN" altLang="en-US" sz="115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753051" y="4214871"/>
              <a:ext cx="46858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And thanks for your listening</a:t>
              </a:r>
              <a:endParaRPr lang="zh-CN" altLang="en-US" sz="2800" dirty="0">
                <a:latin typeface="Kozuka Gothic Pr6N EL" panose="020B0200000000000000" pitchFamily="34" charset="-128"/>
                <a:ea typeface="Kozuka Gothic Pr6N EL" panose="020B02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54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-1486778" y="1992075"/>
            <a:ext cx="3578668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514147" y="1650251"/>
            <a:ext cx="8321983" cy="2348114"/>
            <a:chOff x="2297204" y="1874312"/>
            <a:chExt cx="7452665" cy="193173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165043" y="2153958"/>
              <a:ext cx="3204839" cy="0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3161681" y="2868371"/>
              <a:ext cx="716628" cy="937677"/>
              <a:chOff x="8932166" y="2057054"/>
              <a:chExt cx="716628" cy="93767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9000343" y="2057054"/>
                <a:ext cx="511344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01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932166" y="2614930"/>
                <a:ext cx="716628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705131" y="2868371"/>
              <a:ext cx="1267880" cy="937677"/>
              <a:chOff x="8656541" y="3220643"/>
              <a:chExt cx="1267880" cy="937677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9003944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02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656541" y="3778519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核心问题</a:t>
                </a:r>
                <a:endPara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297204" y="1874312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800" dirty="0" smtClean="0"/>
                <a:t>目录</a:t>
              </a:r>
              <a:endParaRPr lang="zh-CN" altLang="en-US" sz="2800" dirty="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501679" y="2868371"/>
              <a:ext cx="1543507" cy="937677"/>
              <a:chOff x="8801905" y="3220643"/>
              <a:chExt cx="1543507" cy="937677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241188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03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801905" y="3778520"/>
                <a:ext cx="1543507" cy="379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开发板利用</a:t>
                </a:r>
                <a:endPara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8481987" y="2868371"/>
              <a:ext cx="1267882" cy="932865"/>
              <a:chOff x="8739255" y="3220643"/>
              <a:chExt cx="1267882" cy="932865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9000355" y="3220643"/>
                <a:ext cx="580250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04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739255" y="3773708"/>
                <a:ext cx="1267882" cy="379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更进一步</a:t>
                </a:r>
                <a:endPara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cxnSp>
        <p:nvCxnSpPr>
          <p:cNvPr id="27" name="直接连接符 26"/>
          <p:cNvCxnSpPr/>
          <p:nvPr/>
        </p:nvCxnSpPr>
        <p:spPr>
          <a:xfrm>
            <a:off x="2514147" y="5207749"/>
            <a:ext cx="11164631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798723" y="5290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142537" y="2285245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储物空间辅助管理系统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3553433" y="3356497"/>
            <a:ext cx="617348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使用场景：单用户低频存取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多用户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存取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功能</a:t>
            </a:r>
            <a:r>
              <a:rPr lang="zh-CN" altLang="en-US" sz="2400" dirty="0"/>
              <a:t>实现：视觉</a:t>
            </a:r>
            <a:r>
              <a:rPr lang="zh-CN" altLang="en-US" sz="2400" dirty="0" smtClean="0"/>
              <a:t>跟踪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姿态识别</a:t>
            </a:r>
            <a:r>
              <a:rPr lang="en-US" altLang="zh-CN" sz="2400" dirty="0" smtClean="0"/>
              <a:t>+</a:t>
            </a:r>
            <a:r>
              <a:rPr lang="zh-CN" altLang="en-US" sz="2400" dirty="0"/>
              <a:t>空间</a:t>
            </a:r>
            <a:r>
              <a:rPr lang="zh-CN" altLang="en-US" sz="2400" dirty="0" smtClean="0"/>
              <a:t>聚类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交互</a:t>
            </a:r>
            <a:r>
              <a:rPr lang="zh-CN" altLang="en-US" sz="2400" dirty="0"/>
              <a:t>手段：语音</a:t>
            </a:r>
            <a:r>
              <a:rPr lang="zh-CN" altLang="en-US" sz="2400" dirty="0" smtClean="0"/>
              <a:t>交互</a:t>
            </a:r>
            <a:r>
              <a:rPr lang="en-US" altLang="zh-CN" sz="2400" dirty="0" smtClean="0"/>
              <a:t>+</a:t>
            </a:r>
            <a:r>
              <a:rPr lang="zh-CN" altLang="en-US" sz="2400" dirty="0"/>
              <a:t>视觉</a:t>
            </a:r>
            <a:r>
              <a:rPr lang="zh-CN" altLang="en-US" sz="2400" dirty="0" smtClean="0"/>
              <a:t>指引</a:t>
            </a:r>
            <a:r>
              <a:rPr lang="en-US" altLang="zh-CN" sz="2400" dirty="0" smtClean="0"/>
              <a:t>+</a:t>
            </a:r>
            <a:r>
              <a:rPr lang="zh-CN" altLang="en-US" sz="2400" dirty="0"/>
              <a:t>触</a:t>
            </a:r>
            <a:r>
              <a:rPr lang="zh-CN" altLang="en-US" sz="2400" dirty="0" smtClean="0"/>
              <a:t>屏</a:t>
            </a:r>
            <a:r>
              <a:rPr lang="zh-CN" altLang="en-US" sz="2400" dirty="0"/>
              <a:t>管理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514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流程图: 过程 2"/>
          <p:cNvSpPr/>
          <p:nvPr/>
        </p:nvSpPr>
        <p:spPr>
          <a:xfrm>
            <a:off x="1286147" y="2168840"/>
            <a:ext cx="1613944" cy="815893"/>
          </a:xfrm>
          <a:prstGeom prst="flowChartProcess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控制</a:t>
            </a:r>
            <a:r>
              <a:rPr lang="zh-CN" altLang="en-US" sz="2800" dirty="0"/>
              <a:t>模块</a:t>
            </a:r>
            <a:endParaRPr lang="zh-CN" altLang="en-US" sz="2800" dirty="0"/>
          </a:p>
        </p:txBody>
      </p:sp>
      <p:sp>
        <p:nvSpPr>
          <p:cNvPr id="4" name="右箭头 3"/>
          <p:cNvSpPr/>
          <p:nvPr/>
        </p:nvSpPr>
        <p:spPr>
          <a:xfrm>
            <a:off x="3390501" y="2065233"/>
            <a:ext cx="3018379" cy="484632"/>
          </a:xfrm>
          <a:prstGeom prst="right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</a:t>
            </a:r>
            <a:r>
              <a:rPr lang="zh-CN" altLang="en-US" dirty="0" smtClean="0"/>
              <a:t>人时产生启动信号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1405145" y="3216909"/>
            <a:ext cx="1260667" cy="1714501"/>
          </a:xfrm>
          <a:prstGeom prst="down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有人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启动</a:t>
            </a:r>
            <a:endParaRPr lang="zh-CN" altLang="en-US" sz="1600" dirty="0"/>
          </a:p>
        </p:txBody>
      </p:sp>
      <p:sp>
        <p:nvSpPr>
          <p:cNvPr id="19" name="流程图: 过程 18"/>
          <p:cNvSpPr/>
          <p:nvPr/>
        </p:nvSpPr>
        <p:spPr>
          <a:xfrm>
            <a:off x="6899290" y="2168840"/>
            <a:ext cx="1613944" cy="815893"/>
          </a:xfrm>
          <a:prstGeom prst="flowChartProcess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交互</a:t>
            </a:r>
            <a:r>
              <a:rPr lang="zh-CN" altLang="en-US" sz="2800" dirty="0" smtClean="0"/>
              <a:t>模块</a:t>
            </a:r>
            <a:endParaRPr lang="zh-CN" altLang="en-US" sz="2800" dirty="0"/>
          </a:p>
        </p:txBody>
      </p:sp>
      <p:sp>
        <p:nvSpPr>
          <p:cNvPr id="20" name="右箭头 19"/>
          <p:cNvSpPr/>
          <p:nvPr/>
        </p:nvSpPr>
        <p:spPr>
          <a:xfrm>
            <a:off x="3390500" y="2619121"/>
            <a:ext cx="3018379" cy="484632"/>
          </a:xfrm>
          <a:prstGeom prst="right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无人时产生终止信号</a:t>
            </a:r>
            <a:endParaRPr lang="zh-CN" altLang="en-US" dirty="0"/>
          </a:p>
        </p:txBody>
      </p:sp>
      <p:sp>
        <p:nvSpPr>
          <p:cNvPr id="21" name="流程图: 过程 20"/>
          <p:cNvSpPr/>
          <p:nvPr/>
        </p:nvSpPr>
        <p:spPr>
          <a:xfrm>
            <a:off x="1228506" y="5131048"/>
            <a:ext cx="1613944" cy="815893"/>
          </a:xfrm>
          <a:prstGeom prst="flowChartProcess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视频</a:t>
            </a:r>
            <a:r>
              <a:rPr lang="zh-CN" altLang="en-US" sz="2800" dirty="0" smtClean="0"/>
              <a:t>模块</a:t>
            </a:r>
            <a:endParaRPr lang="zh-CN" altLang="en-US" sz="2800" dirty="0"/>
          </a:p>
        </p:txBody>
      </p:sp>
      <p:sp>
        <p:nvSpPr>
          <p:cNvPr id="24" name="右箭头 23"/>
          <p:cNvSpPr/>
          <p:nvPr/>
        </p:nvSpPr>
        <p:spPr>
          <a:xfrm>
            <a:off x="3390500" y="5296678"/>
            <a:ext cx="3018379" cy="484632"/>
          </a:xfrm>
          <a:prstGeom prst="right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位置，时间，大小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5" name="流程图: 过程 24"/>
          <p:cNvSpPr/>
          <p:nvPr/>
        </p:nvSpPr>
        <p:spPr>
          <a:xfrm>
            <a:off x="6899290" y="5131048"/>
            <a:ext cx="1613944" cy="815893"/>
          </a:xfrm>
          <a:prstGeom prst="flowChartProcess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暂</a:t>
            </a:r>
            <a:r>
              <a:rPr lang="zh-CN" altLang="en-US" sz="2800" dirty="0" smtClean="0"/>
              <a:t>存合并</a:t>
            </a:r>
            <a:endParaRPr lang="zh-CN" altLang="en-US" sz="2800" dirty="0"/>
          </a:p>
        </p:txBody>
      </p:sp>
      <p:sp>
        <p:nvSpPr>
          <p:cNvPr id="26" name="下箭头 25"/>
          <p:cNvSpPr/>
          <p:nvPr/>
        </p:nvSpPr>
        <p:spPr>
          <a:xfrm>
            <a:off x="7075928" y="3216909"/>
            <a:ext cx="1260667" cy="1714501"/>
          </a:xfrm>
          <a:prstGeom prst="down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tag</a:t>
            </a:r>
            <a:endParaRPr lang="zh-CN" altLang="en-US" sz="1600" dirty="0"/>
          </a:p>
        </p:txBody>
      </p:sp>
      <p:sp>
        <p:nvSpPr>
          <p:cNvPr id="28" name="流程图: 过程 27"/>
          <p:cNvSpPr/>
          <p:nvPr/>
        </p:nvSpPr>
        <p:spPr>
          <a:xfrm>
            <a:off x="8984011" y="3666212"/>
            <a:ext cx="1613944" cy="815893"/>
          </a:xfrm>
          <a:prstGeom prst="flowChartProcess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数据库</a:t>
            </a:r>
            <a:endParaRPr lang="zh-CN" altLang="en-US" sz="2800" dirty="0"/>
          </a:p>
        </p:txBody>
      </p:sp>
      <p:sp>
        <p:nvSpPr>
          <p:cNvPr id="2" name="直角上箭头 1"/>
          <p:cNvSpPr/>
          <p:nvPr/>
        </p:nvSpPr>
        <p:spPr>
          <a:xfrm>
            <a:off x="8716694" y="4732532"/>
            <a:ext cx="1464733" cy="916532"/>
          </a:xfrm>
          <a:prstGeom prst="bentUp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直角上箭头 29"/>
          <p:cNvSpPr/>
          <p:nvPr/>
        </p:nvSpPr>
        <p:spPr>
          <a:xfrm flipV="1">
            <a:off x="8716694" y="2487386"/>
            <a:ext cx="1464733" cy="916532"/>
          </a:xfrm>
          <a:prstGeom prst="bentUp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940604" y="2414398"/>
            <a:ext cx="72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读写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940603" y="5343873"/>
            <a:ext cx="72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lt1"/>
                </a:solidFill>
              </a:rPr>
              <a:t>写入</a:t>
            </a:r>
            <a:endParaRPr lang="zh-CN" alt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63805667"/>
              </p:ext>
            </p:extLst>
          </p:nvPr>
        </p:nvGraphicFramePr>
        <p:xfrm>
          <a:off x="900016" y="1794075"/>
          <a:ext cx="10512622" cy="4629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29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核心问题</a:t>
            </a:r>
            <a:endParaRPr lang="zh-CN" altLang="en-US" sz="3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292847" y="1873401"/>
            <a:ext cx="114368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置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物过程的情况分析：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AutoNum type="arabicPeriod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用户将物体直接放入储物空间内 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不产生遮挡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AutoNum type="arabicPeriod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用户将物体放入储物空间内的收纳箱里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产生遮挡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取物过程类似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由此产生的一个影响到管理性能的核心问题：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遮挡和非遮挡情况下分别如何处理？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7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22744" y="613458"/>
            <a:ext cx="9456517" cy="5555849"/>
            <a:chOff x="-23150" y="92597"/>
            <a:chExt cx="9456517" cy="555584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48719" y="92597"/>
              <a:ext cx="0" cy="348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048719" y="3576577"/>
              <a:ext cx="73846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23150" y="3576577"/>
              <a:ext cx="2071869" cy="2071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梯形 10"/>
          <p:cNvSpPr/>
          <p:nvPr/>
        </p:nvSpPr>
        <p:spPr>
          <a:xfrm rot="2951850">
            <a:off x="9651934" y="634748"/>
            <a:ext cx="474562" cy="913713"/>
          </a:xfrm>
          <a:prstGeom prst="trapezoid">
            <a:avLst>
              <a:gd name="adj" fmla="val 16256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8340000">
            <a:off x="10300456" y="1091362"/>
            <a:ext cx="500755" cy="139152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940000">
            <a:off x="10148392" y="1108851"/>
            <a:ext cx="243069" cy="8102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8203919">
            <a:off x="288155" y="2872244"/>
            <a:ext cx="2958372" cy="1288011"/>
          </a:xfrm>
          <a:prstGeom prst="parallelogram">
            <a:avLst>
              <a:gd name="adj" fmla="val 92724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521802" y="3130952"/>
            <a:ext cx="1637816" cy="2002420"/>
            <a:chOff x="8212240" y="3148314"/>
            <a:chExt cx="1637816" cy="2002420"/>
          </a:xfrm>
        </p:grpSpPr>
        <p:grpSp>
          <p:nvGrpSpPr>
            <p:cNvPr id="2" name="组合 1"/>
            <p:cNvGrpSpPr/>
            <p:nvPr/>
          </p:nvGrpSpPr>
          <p:grpSpPr>
            <a:xfrm>
              <a:off x="8889357" y="3148314"/>
              <a:ext cx="960699" cy="2002420"/>
              <a:chOff x="8889357" y="3148314"/>
              <a:chExt cx="960699" cy="20024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9213448" y="3148314"/>
                <a:ext cx="555585" cy="555585"/>
              </a:xfrm>
              <a:prstGeom prst="ellipse">
                <a:avLst/>
              </a:prstGeom>
              <a:solidFill>
                <a:schemeClr val="dk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>
                <a:stCxn id="17" idx="4"/>
              </p:cNvCxnSpPr>
              <p:nvPr/>
            </p:nvCxnSpPr>
            <p:spPr>
              <a:xfrm>
                <a:off x="9491241" y="3703899"/>
                <a:ext cx="0" cy="891250"/>
              </a:xfrm>
              <a:prstGeom prst="line">
                <a:avLst/>
              </a:prstGeom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9120851" y="4595149"/>
                <a:ext cx="370391" cy="555585"/>
              </a:xfrm>
              <a:prstGeom prst="line">
                <a:avLst/>
              </a:prstGeom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9491242" y="4595149"/>
                <a:ext cx="358814" cy="555585"/>
              </a:xfrm>
              <a:prstGeom prst="line">
                <a:avLst/>
              </a:prstGeom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8889357" y="3871731"/>
                <a:ext cx="613461" cy="329878"/>
              </a:xfrm>
              <a:prstGeom prst="line">
                <a:avLst/>
              </a:prstGeom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9010892" y="4068502"/>
                <a:ext cx="468773" cy="300939"/>
              </a:xfrm>
              <a:prstGeom prst="line">
                <a:avLst/>
              </a:prstGeom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矩形 33"/>
            <p:cNvSpPr/>
            <p:nvPr/>
          </p:nvSpPr>
          <p:spPr>
            <a:xfrm>
              <a:off x="8212240" y="3755985"/>
              <a:ext cx="879676" cy="8044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530834" y="937761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用户将一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个大件物体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放入储藏室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剔除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背景和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人，很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容易得到增加的物体。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00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22744" y="613458"/>
            <a:ext cx="9456517" cy="5555849"/>
            <a:chOff x="-23150" y="92597"/>
            <a:chExt cx="9456517" cy="555584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48719" y="92597"/>
              <a:ext cx="0" cy="348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048719" y="3576577"/>
              <a:ext cx="73846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23150" y="3576577"/>
              <a:ext cx="2071869" cy="2071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梯形 10"/>
          <p:cNvSpPr/>
          <p:nvPr/>
        </p:nvSpPr>
        <p:spPr>
          <a:xfrm rot="2951850">
            <a:off x="9651934" y="634748"/>
            <a:ext cx="474562" cy="913713"/>
          </a:xfrm>
          <a:prstGeom prst="trapezoid">
            <a:avLst>
              <a:gd name="adj" fmla="val 16256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8340000">
            <a:off x="10300456" y="1091362"/>
            <a:ext cx="500755" cy="139152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940000">
            <a:off x="10148392" y="1108851"/>
            <a:ext cx="243069" cy="8102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8203919">
            <a:off x="288155" y="2872244"/>
            <a:ext cx="2958372" cy="1288011"/>
          </a:xfrm>
          <a:prstGeom prst="parallelogram">
            <a:avLst>
              <a:gd name="adj" fmla="val 92724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07" t="20571" r="26248" b="11960"/>
          <a:stretch/>
        </p:blipFill>
        <p:spPr>
          <a:xfrm>
            <a:off x="2765493" y="4287420"/>
            <a:ext cx="2244437" cy="23988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61" b="95560" l="8600" r="94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69" t="3848" r="5948" b="3728"/>
          <a:stretch/>
        </p:blipFill>
        <p:spPr>
          <a:xfrm>
            <a:off x="5745335" y="5010705"/>
            <a:ext cx="648728" cy="745843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40" name="组合 39"/>
          <p:cNvGrpSpPr/>
          <p:nvPr/>
        </p:nvGrpSpPr>
        <p:grpSpPr>
          <a:xfrm>
            <a:off x="5762969" y="4287288"/>
            <a:ext cx="960699" cy="2002420"/>
            <a:chOff x="8889357" y="3148314"/>
            <a:chExt cx="960699" cy="2002420"/>
          </a:xfrm>
        </p:grpSpPr>
        <p:sp>
          <p:nvSpPr>
            <p:cNvPr id="42" name="椭圆 41"/>
            <p:cNvSpPr/>
            <p:nvPr/>
          </p:nvSpPr>
          <p:spPr>
            <a:xfrm>
              <a:off x="9213448" y="3148314"/>
              <a:ext cx="555585" cy="555585"/>
            </a:xfrm>
            <a:prstGeom prst="ellipse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2" idx="4"/>
            </p:cNvCxnSpPr>
            <p:nvPr/>
          </p:nvCxnSpPr>
          <p:spPr>
            <a:xfrm>
              <a:off x="9491241" y="3703899"/>
              <a:ext cx="0" cy="89125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9120851" y="4595149"/>
              <a:ext cx="370391" cy="555585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9491242" y="4595149"/>
              <a:ext cx="358814" cy="555585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8889357" y="3871731"/>
              <a:ext cx="613461" cy="329878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9010892" y="4068502"/>
              <a:ext cx="468773" cy="300939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3404269" y="732317"/>
            <a:ext cx="5814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将小件物体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放入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储藏室内的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一个箱子里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难以通过直接的图像差分得到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物品信息。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考虑通过用户的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姿态、手部位置，物体的面积变化情况判断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物体什么时候被放入了哪个箱子。</a:t>
            </a:r>
          </a:p>
        </p:txBody>
      </p:sp>
    </p:spTree>
    <p:extLst>
      <p:ext uri="{BB962C8B-B14F-4D97-AF65-F5344CB8AC3E}">
        <p14:creationId xmlns:p14="http://schemas.microsoft.com/office/powerpoint/2010/main" val="33604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开发板利用</a:t>
            </a:r>
            <a:endParaRPr lang="zh-CN" altLang="en-US" sz="3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3797" y="1647373"/>
            <a:ext cx="1143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基于英特尔新一代凌动处理器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(Apollo Lake)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Up2 Board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物联网开发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套件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http://www.eeboard.com/evaluation/up-squared-board/2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/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Cyclone 5 FPGA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板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lvl="1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Movidius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神经计算棒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19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6526B"/>
      </a:accent1>
      <a:accent2>
        <a:srgbClr val="D17869"/>
      </a:accent2>
      <a:accent3>
        <a:srgbClr val="8496B0"/>
      </a:accent3>
      <a:accent4>
        <a:srgbClr val="EBAD60"/>
      </a:accent4>
      <a:accent5>
        <a:srgbClr val="F5CF66"/>
      </a:accent5>
      <a:accent6>
        <a:srgbClr val="8BAB8D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dk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3538</TotalTime>
  <Words>663</Words>
  <Application>Microsoft Office PowerPoint</Application>
  <PresentationFormat>宽屏</PresentationFormat>
  <Paragraphs>113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Kozuka Gothic Pr6N EL</vt:lpstr>
      <vt:lpstr>等线</vt:lpstr>
      <vt:lpstr>等线 Light</vt:lpstr>
      <vt:lpstr>微软雅黑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Qinglong Yang</dc:creator>
  <cp:lastModifiedBy>Kx Y</cp:lastModifiedBy>
  <cp:revision>237</cp:revision>
  <dcterms:created xsi:type="dcterms:W3CDTF">2017-03-08T05:01:10Z</dcterms:created>
  <dcterms:modified xsi:type="dcterms:W3CDTF">2018-01-16T04:15:36Z</dcterms:modified>
</cp:coreProperties>
</file>