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58" r:id="rId6"/>
    <p:sldId id="296" r:id="rId7"/>
    <p:sldId id="291" r:id="rId8"/>
    <p:sldId id="289" r:id="rId9"/>
    <p:sldId id="290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6364" autoAdjust="0"/>
  </p:normalViewPr>
  <p:slideViewPr>
    <p:cSldViewPr snapToGrid="0">
      <p:cViewPr varScale="1">
        <p:scale>
          <a:sx n="101" d="100"/>
          <a:sy n="101" d="100"/>
        </p:scale>
        <p:origin x="5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ECA5A-DD65-4E6E-815B-F532AFAAA83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D5FF6C-8FDD-46CD-A029-3CA79CD38E4B}">
      <dgm:prSet phldrT="[文本]"/>
      <dgm:spPr/>
      <dgm:t>
        <a:bodyPr/>
        <a:lstStyle/>
        <a:p>
          <a:r>
            <a:rPr lang="en-US" altLang="zh-CN" dirty="0" smtClean="0"/>
            <a:t>Activity</a:t>
          </a:r>
        </a:p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D50B23F6-2297-4A12-A400-4E69095DB82E}" type="parTrans" cxnId="{C4D39C98-BFF2-4F7E-9146-3C2F740C0DCC}">
      <dgm:prSet/>
      <dgm:spPr/>
      <dgm:t>
        <a:bodyPr/>
        <a:lstStyle/>
        <a:p>
          <a:endParaRPr lang="zh-CN" altLang="en-US"/>
        </a:p>
      </dgm:t>
    </dgm:pt>
    <dgm:pt modelId="{C2D517BF-606D-4497-A9F9-3AAB4ACEEAAF}" type="sibTrans" cxnId="{C4D39C98-BFF2-4F7E-9146-3C2F740C0DCC}">
      <dgm:prSet/>
      <dgm:spPr/>
      <dgm:t>
        <a:bodyPr/>
        <a:lstStyle/>
        <a:p>
          <a:endParaRPr lang="zh-CN" altLang="en-US"/>
        </a:p>
      </dgm:t>
    </dgm:pt>
    <dgm:pt modelId="{754A7D9C-1925-444D-8DE0-75B619EDFFBB}">
      <dgm:prSet phldrT="[文本]"/>
      <dgm:spPr/>
      <dgm:t>
        <a:bodyPr/>
        <a:lstStyle/>
        <a:p>
          <a:r>
            <a:rPr lang="zh-CN" altLang="en-US" dirty="0" smtClean="0"/>
            <a:t>传入</a:t>
          </a:r>
          <a:r>
            <a:rPr lang="en-US" altLang="zh-CN" dirty="0" err="1" smtClean="0"/>
            <a:t>Qml</a:t>
          </a:r>
          <a:r>
            <a:rPr lang="zh-CN" altLang="en-US" dirty="0" smtClean="0"/>
            <a:t>文件位置即可创建新页面</a:t>
          </a:r>
          <a:endParaRPr lang="zh-CN" altLang="en-US" dirty="0"/>
        </a:p>
      </dgm:t>
    </dgm:pt>
    <dgm:pt modelId="{A232E184-128F-4689-B5D5-0593FA730863}" type="parTrans" cxnId="{6BBD36D5-E5C8-4702-ADB0-EFDBC52A2F34}">
      <dgm:prSet/>
      <dgm:spPr/>
      <dgm:t>
        <a:bodyPr/>
        <a:lstStyle/>
        <a:p>
          <a:endParaRPr lang="zh-CN" altLang="en-US"/>
        </a:p>
      </dgm:t>
    </dgm:pt>
    <dgm:pt modelId="{E3B8910F-E217-435D-87CC-A84F64056203}" type="sibTrans" cxnId="{6BBD36D5-E5C8-4702-ADB0-EFDBC52A2F34}">
      <dgm:prSet/>
      <dgm:spPr/>
      <dgm:t>
        <a:bodyPr/>
        <a:lstStyle/>
        <a:p>
          <a:endParaRPr lang="zh-CN" altLang="en-US"/>
        </a:p>
      </dgm:t>
    </dgm:pt>
    <dgm:pt modelId="{0761F350-22FD-462B-B59B-E8935590EDFB}">
      <dgm:prSet phldrT="[文本]"/>
      <dgm:spPr/>
      <dgm:t>
        <a:bodyPr/>
        <a:lstStyle/>
        <a:p>
          <a:r>
            <a:rPr lang="en-US" altLang="zh-CN" dirty="0" err="1" smtClean="0"/>
            <a:t>Qml</a:t>
          </a:r>
          <a:r>
            <a:rPr lang="zh-CN" altLang="en-US" dirty="0" smtClean="0"/>
            <a:t>加载完成后再加载数据</a:t>
          </a:r>
          <a:endParaRPr lang="zh-CN" altLang="en-US" dirty="0"/>
        </a:p>
      </dgm:t>
    </dgm:pt>
    <dgm:pt modelId="{43732332-4942-4373-B471-AFB95EBAA927}" type="parTrans" cxnId="{33E2083E-376A-4774-BE9C-F9AB89338641}">
      <dgm:prSet/>
      <dgm:spPr/>
      <dgm:t>
        <a:bodyPr/>
        <a:lstStyle/>
        <a:p>
          <a:endParaRPr lang="zh-CN" altLang="en-US"/>
        </a:p>
      </dgm:t>
    </dgm:pt>
    <dgm:pt modelId="{F73C71F3-6949-4CAA-8CA5-E28F37D9FB0F}" type="sibTrans" cxnId="{33E2083E-376A-4774-BE9C-F9AB89338641}">
      <dgm:prSet/>
      <dgm:spPr/>
      <dgm:t>
        <a:bodyPr/>
        <a:lstStyle/>
        <a:p>
          <a:endParaRPr lang="zh-CN" altLang="en-US"/>
        </a:p>
      </dgm:t>
    </dgm:pt>
    <dgm:pt modelId="{75F70DFD-1E12-4350-B309-BCA12DD9BDDE}">
      <dgm:prSet phldrT="[文本]"/>
      <dgm:spPr/>
      <dgm:t>
        <a:bodyPr/>
        <a:lstStyle/>
        <a:p>
          <a:r>
            <a:rPr lang="en-US" altLang="zh-CN" dirty="0" smtClean="0"/>
            <a:t>Process</a:t>
          </a:r>
        </a:p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95F22D3A-0371-442A-8F46-C919E9208690}" type="parTrans" cxnId="{2BBBDAAF-B15F-428D-9849-28B414D435D9}">
      <dgm:prSet/>
      <dgm:spPr/>
      <dgm:t>
        <a:bodyPr/>
        <a:lstStyle/>
        <a:p>
          <a:endParaRPr lang="zh-CN" altLang="en-US"/>
        </a:p>
      </dgm:t>
    </dgm:pt>
    <dgm:pt modelId="{F4DEE85B-17B4-4480-AE55-295F6CBD2524}" type="sibTrans" cxnId="{2BBBDAAF-B15F-428D-9849-28B414D435D9}">
      <dgm:prSet/>
      <dgm:spPr/>
      <dgm:t>
        <a:bodyPr/>
        <a:lstStyle/>
        <a:p>
          <a:endParaRPr lang="zh-CN" altLang="en-US"/>
        </a:p>
      </dgm:t>
    </dgm:pt>
    <dgm:pt modelId="{7AF30B9B-242B-4937-89D4-CA991B3D70FD}">
      <dgm:prSet phldrT="[文本]"/>
      <dgm:spPr/>
      <dgm:t>
        <a:bodyPr/>
        <a:lstStyle/>
        <a:p>
          <a:r>
            <a:rPr lang="zh-CN" altLang="en-US" dirty="0" smtClean="0"/>
            <a:t>调用系统命令，读取</a:t>
          </a:r>
          <a:r>
            <a:rPr lang="en-US" altLang="zh-CN" smtClean="0"/>
            <a:t>Stdout</a:t>
          </a:r>
          <a:endParaRPr lang="zh-CN" altLang="en-US" dirty="0"/>
        </a:p>
      </dgm:t>
    </dgm:pt>
    <dgm:pt modelId="{9B3F1473-C694-4004-91AB-FE32E7B3AD6A}" type="parTrans" cxnId="{25D87CDF-4F34-417F-9D5A-B589CC15400E}">
      <dgm:prSet/>
      <dgm:spPr/>
      <dgm:t>
        <a:bodyPr/>
        <a:lstStyle/>
        <a:p>
          <a:endParaRPr lang="zh-CN" altLang="en-US"/>
        </a:p>
      </dgm:t>
    </dgm:pt>
    <dgm:pt modelId="{FA4727BC-B49F-4AEE-A536-9DABBF273F0A}" type="sibTrans" cxnId="{25D87CDF-4F34-417F-9D5A-B589CC15400E}">
      <dgm:prSet/>
      <dgm:spPr/>
      <dgm:t>
        <a:bodyPr/>
        <a:lstStyle/>
        <a:p>
          <a:endParaRPr lang="zh-CN" altLang="en-US"/>
        </a:p>
      </dgm:t>
    </dgm:pt>
    <dgm:pt modelId="{37B5C868-F60E-4CEE-A1AC-10622546BD66}">
      <dgm:prSet phldrT="[文本]"/>
      <dgm:spPr/>
      <dgm:t>
        <a:bodyPr/>
        <a:lstStyle/>
        <a:p>
          <a:r>
            <a:rPr lang="zh-CN" altLang="en-US" dirty="0" smtClean="0"/>
            <a:t>与其他进程交互</a:t>
          </a:r>
          <a:endParaRPr lang="zh-CN" altLang="en-US" dirty="0"/>
        </a:p>
      </dgm:t>
    </dgm:pt>
    <dgm:pt modelId="{3DD33ED0-6C94-4FAD-A1B9-01050C9EE2A1}" type="parTrans" cxnId="{DB6A5FE5-5E89-4C8F-92A6-1E6965D76E70}">
      <dgm:prSet/>
      <dgm:spPr/>
      <dgm:t>
        <a:bodyPr/>
        <a:lstStyle/>
        <a:p>
          <a:endParaRPr lang="zh-CN" altLang="en-US"/>
        </a:p>
      </dgm:t>
    </dgm:pt>
    <dgm:pt modelId="{1ECFB3D4-12A2-4D4F-A398-727053D1E3B0}" type="sibTrans" cxnId="{DB6A5FE5-5E89-4C8F-92A6-1E6965D76E70}">
      <dgm:prSet/>
      <dgm:spPr/>
      <dgm:t>
        <a:bodyPr/>
        <a:lstStyle/>
        <a:p>
          <a:endParaRPr lang="zh-CN" altLang="en-US"/>
        </a:p>
      </dgm:t>
    </dgm:pt>
    <dgm:pt modelId="{C1B9D551-BB12-432B-ACB8-3F76EA6ADFF3}">
      <dgm:prSet phldrT="[文本]"/>
      <dgm:spPr/>
      <dgm:t>
        <a:bodyPr/>
        <a:lstStyle/>
        <a:p>
          <a:r>
            <a:rPr lang="en-US" altLang="zh-CN" dirty="0" smtClean="0"/>
            <a:t>Data</a:t>
          </a:r>
        </a:p>
        <a:p>
          <a:r>
            <a:rPr lang="en-US" altLang="zh-CN" dirty="0" smtClean="0"/>
            <a:t>Manager</a:t>
          </a:r>
          <a:endParaRPr lang="zh-CN" altLang="en-US" dirty="0"/>
        </a:p>
      </dgm:t>
    </dgm:pt>
    <dgm:pt modelId="{73C29592-7528-4D2C-B5DF-8BB69917FC38}" type="parTrans" cxnId="{8C58E97D-2EFF-429D-8809-49BC8467BFDF}">
      <dgm:prSet/>
      <dgm:spPr/>
      <dgm:t>
        <a:bodyPr/>
        <a:lstStyle/>
        <a:p>
          <a:endParaRPr lang="zh-CN" altLang="en-US"/>
        </a:p>
      </dgm:t>
    </dgm:pt>
    <dgm:pt modelId="{55324E20-076F-4AC8-8A90-D5B423E40D6E}" type="sibTrans" cxnId="{8C58E97D-2EFF-429D-8809-49BC8467BFDF}">
      <dgm:prSet/>
      <dgm:spPr/>
      <dgm:t>
        <a:bodyPr/>
        <a:lstStyle/>
        <a:p>
          <a:endParaRPr lang="zh-CN" altLang="en-US"/>
        </a:p>
      </dgm:t>
    </dgm:pt>
    <dgm:pt modelId="{5BF86D4A-F591-4CBA-90BD-596D298EF9D6}">
      <dgm:prSet phldrT="[文本]"/>
      <dgm:spPr/>
      <dgm:t>
        <a:bodyPr/>
        <a:lstStyle/>
        <a:p>
          <a:r>
            <a:rPr lang="zh-CN" altLang="en-US" dirty="0" smtClean="0"/>
            <a:t>在不同的</a:t>
          </a:r>
          <a:r>
            <a:rPr lang="en-US" altLang="zh-CN" dirty="0" smtClean="0"/>
            <a:t>Activity</a:t>
          </a:r>
          <a:r>
            <a:rPr lang="zh-CN" altLang="en-US" dirty="0" smtClean="0"/>
            <a:t>之间交换数据</a:t>
          </a:r>
          <a:endParaRPr lang="zh-CN" altLang="en-US" dirty="0"/>
        </a:p>
      </dgm:t>
    </dgm:pt>
    <dgm:pt modelId="{1D9EAE0B-E1AF-4B37-8D9F-71CAD8803B08}" type="parTrans" cxnId="{82C16636-2785-4576-A3ED-84A0DCCB2D9B}">
      <dgm:prSet/>
      <dgm:spPr/>
      <dgm:t>
        <a:bodyPr/>
        <a:lstStyle/>
        <a:p>
          <a:endParaRPr lang="zh-CN" altLang="en-US"/>
        </a:p>
      </dgm:t>
    </dgm:pt>
    <dgm:pt modelId="{28AB6DB0-167C-42B7-96E3-8B21FC1865C1}" type="sibTrans" cxnId="{82C16636-2785-4576-A3ED-84A0DCCB2D9B}">
      <dgm:prSet/>
      <dgm:spPr/>
      <dgm:t>
        <a:bodyPr/>
        <a:lstStyle/>
        <a:p>
          <a:endParaRPr lang="zh-CN" altLang="en-US"/>
        </a:p>
      </dgm:t>
    </dgm:pt>
    <dgm:pt modelId="{20DD07BE-0CC3-41CA-96F4-B48498759E63}">
      <dgm:prSet phldrT="[文本]"/>
      <dgm:spPr/>
      <dgm:t>
        <a:bodyPr/>
        <a:lstStyle/>
        <a:p>
          <a:r>
            <a:rPr lang="zh-CN" altLang="en-US" dirty="0" smtClean="0"/>
            <a:t>数据库操作</a:t>
          </a:r>
          <a:endParaRPr lang="zh-CN" altLang="en-US" dirty="0"/>
        </a:p>
      </dgm:t>
    </dgm:pt>
    <dgm:pt modelId="{D1BECE58-FD9A-45B0-98B7-28D9A2F41630}" type="parTrans" cxnId="{1588F1FB-EFF0-46D9-9F9C-96B2C7A21B07}">
      <dgm:prSet/>
      <dgm:spPr/>
      <dgm:t>
        <a:bodyPr/>
        <a:lstStyle/>
        <a:p>
          <a:endParaRPr lang="zh-CN" altLang="en-US"/>
        </a:p>
      </dgm:t>
    </dgm:pt>
    <dgm:pt modelId="{EB7032D9-22C6-40AC-92D4-A5D46947C603}" type="sibTrans" cxnId="{1588F1FB-EFF0-46D9-9F9C-96B2C7A21B07}">
      <dgm:prSet/>
      <dgm:spPr/>
      <dgm:t>
        <a:bodyPr/>
        <a:lstStyle/>
        <a:p>
          <a:endParaRPr lang="zh-CN" altLang="en-US"/>
        </a:p>
      </dgm:t>
    </dgm:pt>
    <dgm:pt modelId="{04508CFA-DAD2-4A3D-A34E-65883C7FE355}" type="pres">
      <dgm:prSet presAssocID="{75DECA5A-DD65-4E6E-815B-F532AFAAA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BB3631-1E9C-4064-931D-B541FF9C0D5F}" type="pres">
      <dgm:prSet presAssocID="{D7D5FF6C-8FDD-46CD-A029-3CA79CD38E4B}" presName="linNode" presStyleCnt="0"/>
      <dgm:spPr/>
    </dgm:pt>
    <dgm:pt modelId="{358D8187-80D6-4324-8D09-1F9DF7BC4774}" type="pres">
      <dgm:prSet presAssocID="{D7D5FF6C-8FDD-46CD-A029-3CA79CD38E4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85A197-5F0B-4F04-BB6F-AE970F654742}" type="pres">
      <dgm:prSet presAssocID="{D7D5FF6C-8FDD-46CD-A029-3CA79CD38E4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3789A-7FE2-46D8-B3CC-DA7D2337E5D5}" type="pres">
      <dgm:prSet presAssocID="{C2D517BF-606D-4497-A9F9-3AAB4ACEEAAF}" presName="sp" presStyleCnt="0"/>
      <dgm:spPr/>
    </dgm:pt>
    <dgm:pt modelId="{378C8806-8700-4D25-879A-1B3BF2A78558}" type="pres">
      <dgm:prSet presAssocID="{75F70DFD-1E12-4350-B309-BCA12DD9BDDE}" presName="linNode" presStyleCnt="0"/>
      <dgm:spPr/>
    </dgm:pt>
    <dgm:pt modelId="{9E05872D-3942-4A48-A6C2-DD4210D74B04}" type="pres">
      <dgm:prSet presAssocID="{75F70DFD-1E12-4350-B309-BCA12DD9B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3D63E-EE6F-4632-B995-EDE56D3B0FCC}" type="pres">
      <dgm:prSet presAssocID="{75F70DFD-1E12-4350-B309-BCA12DD9B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6DC25-C796-4946-A0E4-6FC80A395139}" type="pres">
      <dgm:prSet presAssocID="{F4DEE85B-17B4-4480-AE55-295F6CBD2524}" presName="sp" presStyleCnt="0"/>
      <dgm:spPr/>
    </dgm:pt>
    <dgm:pt modelId="{E0DDBCBA-2855-4D92-8929-BC5347693389}" type="pres">
      <dgm:prSet presAssocID="{C1B9D551-BB12-432B-ACB8-3F76EA6ADFF3}" presName="linNode" presStyleCnt="0"/>
      <dgm:spPr/>
    </dgm:pt>
    <dgm:pt modelId="{1C3D763F-F349-4EAD-B3AF-90CFAF4F3B50}" type="pres">
      <dgm:prSet presAssocID="{C1B9D551-BB12-432B-ACB8-3F76EA6ADF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78EB7-A38C-43DD-984C-27404143E422}" type="pres">
      <dgm:prSet presAssocID="{C1B9D551-BB12-432B-ACB8-3F76EA6ADF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B6A5FE5-5E89-4C8F-92A6-1E6965D76E70}" srcId="{75F70DFD-1E12-4350-B309-BCA12DD9BDDE}" destId="{37B5C868-F60E-4CEE-A1AC-10622546BD66}" srcOrd="1" destOrd="0" parTransId="{3DD33ED0-6C94-4FAD-A1B9-01050C9EE2A1}" sibTransId="{1ECFB3D4-12A2-4D4F-A398-727053D1E3B0}"/>
    <dgm:cxn modelId="{9A48058B-1824-477B-933B-8028EEC995A9}" type="presOf" srcId="{5BF86D4A-F591-4CBA-90BD-596D298EF9D6}" destId="{D1C78EB7-A38C-43DD-984C-27404143E422}" srcOrd="0" destOrd="0" presId="urn:microsoft.com/office/officeart/2005/8/layout/vList5"/>
    <dgm:cxn modelId="{6BBD36D5-E5C8-4702-ADB0-EFDBC52A2F34}" srcId="{D7D5FF6C-8FDD-46CD-A029-3CA79CD38E4B}" destId="{754A7D9C-1925-444D-8DE0-75B619EDFFBB}" srcOrd="0" destOrd="0" parTransId="{A232E184-128F-4689-B5D5-0593FA730863}" sibTransId="{E3B8910F-E217-435D-87CC-A84F64056203}"/>
    <dgm:cxn modelId="{8C58E97D-2EFF-429D-8809-49BC8467BFDF}" srcId="{75DECA5A-DD65-4E6E-815B-F532AFAAA833}" destId="{C1B9D551-BB12-432B-ACB8-3F76EA6ADFF3}" srcOrd="2" destOrd="0" parTransId="{73C29592-7528-4D2C-B5DF-8BB69917FC38}" sibTransId="{55324E20-076F-4AC8-8A90-D5B423E40D6E}"/>
    <dgm:cxn modelId="{740E1F80-6F99-4330-A69D-AB75EBBEF15A}" type="presOf" srcId="{20DD07BE-0CC3-41CA-96F4-B48498759E63}" destId="{D1C78EB7-A38C-43DD-984C-27404143E422}" srcOrd="0" destOrd="1" presId="urn:microsoft.com/office/officeart/2005/8/layout/vList5"/>
    <dgm:cxn modelId="{82C16636-2785-4576-A3ED-84A0DCCB2D9B}" srcId="{C1B9D551-BB12-432B-ACB8-3F76EA6ADFF3}" destId="{5BF86D4A-F591-4CBA-90BD-596D298EF9D6}" srcOrd="0" destOrd="0" parTransId="{1D9EAE0B-E1AF-4B37-8D9F-71CAD8803B08}" sibTransId="{28AB6DB0-167C-42B7-96E3-8B21FC1865C1}"/>
    <dgm:cxn modelId="{2BBBDAAF-B15F-428D-9849-28B414D435D9}" srcId="{75DECA5A-DD65-4E6E-815B-F532AFAAA833}" destId="{75F70DFD-1E12-4350-B309-BCA12DD9BDDE}" srcOrd="1" destOrd="0" parTransId="{95F22D3A-0371-442A-8F46-C919E9208690}" sibTransId="{F4DEE85B-17B4-4480-AE55-295F6CBD2524}"/>
    <dgm:cxn modelId="{EFB6D29C-1BA5-4A0D-A308-4259126EB731}" type="presOf" srcId="{C1B9D551-BB12-432B-ACB8-3F76EA6ADFF3}" destId="{1C3D763F-F349-4EAD-B3AF-90CFAF4F3B50}" srcOrd="0" destOrd="0" presId="urn:microsoft.com/office/officeart/2005/8/layout/vList5"/>
    <dgm:cxn modelId="{1588F1FB-EFF0-46D9-9F9C-96B2C7A21B07}" srcId="{C1B9D551-BB12-432B-ACB8-3F76EA6ADFF3}" destId="{20DD07BE-0CC3-41CA-96F4-B48498759E63}" srcOrd="1" destOrd="0" parTransId="{D1BECE58-FD9A-45B0-98B7-28D9A2F41630}" sibTransId="{EB7032D9-22C6-40AC-92D4-A5D46947C603}"/>
    <dgm:cxn modelId="{45BBF867-21E4-46D0-BC55-168048891505}" type="presOf" srcId="{0761F350-22FD-462B-B59B-E8935590EDFB}" destId="{7885A197-5F0B-4F04-BB6F-AE970F654742}" srcOrd="0" destOrd="1" presId="urn:microsoft.com/office/officeart/2005/8/layout/vList5"/>
    <dgm:cxn modelId="{C8A20A2D-C35C-413D-BF85-477983436853}" type="presOf" srcId="{75F70DFD-1E12-4350-B309-BCA12DD9BDDE}" destId="{9E05872D-3942-4A48-A6C2-DD4210D74B04}" srcOrd="0" destOrd="0" presId="urn:microsoft.com/office/officeart/2005/8/layout/vList5"/>
    <dgm:cxn modelId="{C4D39C98-BFF2-4F7E-9146-3C2F740C0DCC}" srcId="{75DECA5A-DD65-4E6E-815B-F532AFAAA833}" destId="{D7D5FF6C-8FDD-46CD-A029-3CA79CD38E4B}" srcOrd="0" destOrd="0" parTransId="{D50B23F6-2297-4A12-A400-4E69095DB82E}" sibTransId="{C2D517BF-606D-4497-A9F9-3AAB4ACEEAAF}"/>
    <dgm:cxn modelId="{07B71A80-9EF8-4A01-88BB-3E70F072B7DC}" type="presOf" srcId="{75DECA5A-DD65-4E6E-815B-F532AFAAA833}" destId="{04508CFA-DAD2-4A3D-A34E-65883C7FE355}" srcOrd="0" destOrd="0" presId="urn:microsoft.com/office/officeart/2005/8/layout/vList5"/>
    <dgm:cxn modelId="{33E2083E-376A-4774-BE9C-F9AB89338641}" srcId="{D7D5FF6C-8FDD-46CD-A029-3CA79CD38E4B}" destId="{0761F350-22FD-462B-B59B-E8935590EDFB}" srcOrd="1" destOrd="0" parTransId="{43732332-4942-4373-B471-AFB95EBAA927}" sibTransId="{F73C71F3-6949-4CAA-8CA5-E28F37D9FB0F}"/>
    <dgm:cxn modelId="{25D87CDF-4F34-417F-9D5A-B589CC15400E}" srcId="{75F70DFD-1E12-4350-B309-BCA12DD9BDDE}" destId="{7AF30B9B-242B-4937-89D4-CA991B3D70FD}" srcOrd="0" destOrd="0" parTransId="{9B3F1473-C694-4004-91AB-FE32E7B3AD6A}" sibTransId="{FA4727BC-B49F-4AEE-A536-9DABBF273F0A}"/>
    <dgm:cxn modelId="{F6688864-B35A-4587-9042-4C74D0FA3B36}" type="presOf" srcId="{754A7D9C-1925-444D-8DE0-75B619EDFFBB}" destId="{7885A197-5F0B-4F04-BB6F-AE970F654742}" srcOrd="0" destOrd="0" presId="urn:microsoft.com/office/officeart/2005/8/layout/vList5"/>
    <dgm:cxn modelId="{0FF7D419-B998-4F0B-9443-B510493E33F4}" type="presOf" srcId="{37B5C868-F60E-4CEE-A1AC-10622546BD66}" destId="{91D3D63E-EE6F-4632-B995-EDE56D3B0FCC}" srcOrd="0" destOrd="1" presId="urn:microsoft.com/office/officeart/2005/8/layout/vList5"/>
    <dgm:cxn modelId="{892DA57E-634C-4DF3-A1D3-9140C77C0666}" type="presOf" srcId="{D7D5FF6C-8FDD-46CD-A029-3CA79CD38E4B}" destId="{358D8187-80D6-4324-8D09-1F9DF7BC4774}" srcOrd="0" destOrd="0" presId="urn:microsoft.com/office/officeart/2005/8/layout/vList5"/>
    <dgm:cxn modelId="{3960BBE6-42A4-408E-8FBC-733674EE5DD6}" type="presOf" srcId="{7AF30B9B-242B-4937-89D4-CA991B3D70FD}" destId="{91D3D63E-EE6F-4632-B995-EDE56D3B0FCC}" srcOrd="0" destOrd="0" presId="urn:microsoft.com/office/officeart/2005/8/layout/vList5"/>
    <dgm:cxn modelId="{FC6A9F95-5CC1-46AE-9CD5-B719ADCC3F4B}" type="presParOf" srcId="{04508CFA-DAD2-4A3D-A34E-65883C7FE355}" destId="{64BB3631-1E9C-4064-931D-B541FF9C0D5F}" srcOrd="0" destOrd="0" presId="urn:microsoft.com/office/officeart/2005/8/layout/vList5"/>
    <dgm:cxn modelId="{ABB60B81-FC36-4FB7-ADD1-3AAB291F8B8B}" type="presParOf" srcId="{64BB3631-1E9C-4064-931D-B541FF9C0D5F}" destId="{358D8187-80D6-4324-8D09-1F9DF7BC4774}" srcOrd="0" destOrd="0" presId="urn:microsoft.com/office/officeart/2005/8/layout/vList5"/>
    <dgm:cxn modelId="{463E0FF1-0B0F-479F-A0EF-B8F6FB9860DE}" type="presParOf" srcId="{64BB3631-1E9C-4064-931D-B541FF9C0D5F}" destId="{7885A197-5F0B-4F04-BB6F-AE970F654742}" srcOrd="1" destOrd="0" presId="urn:microsoft.com/office/officeart/2005/8/layout/vList5"/>
    <dgm:cxn modelId="{B6C53277-C55B-4F7F-B254-BB277E4E0113}" type="presParOf" srcId="{04508CFA-DAD2-4A3D-A34E-65883C7FE355}" destId="{9993789A-7FE2-46D8-B3CC-DA7D2337E5D5}" srcOrd="1" destOrd="0" presId="urn:microsoft.com/office/officeart/2005/8/layout/vList5"/>
    <dgm:cxn modelId="{1B3A19CC-F9B8-4B04-9DB9-FBCA3A41CF6E}" type="presParOf" srcId="{04508CFA-DAD2-4A3D-A34E-65883C7FE355}" destId="{378C8806-8700-4D25-879A-1B3BF2A78558}" srcOrd="2" destOrd="0" presId="urn:microsoft.com/office/officeart/2005/8/layout/vList5"/>
    <dgm:cxn modelId="{6C47E5F4-4FC8-42C5-BEA9-0357ABADCFE1}" type="presParOf" srcId="{378C8806-8700-4D25-879A-1B3BF2A78558}" destId="{9E05872D-3942-4A48-A6C2-DD4210D74B04}" srcOrd="0" destOrd="0" presId="urn:microsoft.com/office/officeart/2005/8/layout/vList5"/>
    <dgm:cxn modelId="{FAAE694C-319C-4572-8FF1-1D76C85FEE81}" type="presParOf" srcId="{378C8806-8700-4D25-879A-1B3BF2A78558}" destId="{91D3D63E-EE6F-4632-B995-EDE56D3B0FCC}" srcOrd="1" destOrd="0" presId="urn:microsoft.com/office/officeart/2005/8/layout/vList5"/>
    <dgm:cxn modelId="{B68E9343-DEFD-4A86-AFAD-636EBAA85185}" type="presParOf" srcId="{04508CFA-DAD2-4A3D-A34E-65883C7FE355}" destId="{FEC6DC25-C796-4946-A0E4-6FC80A395139}" srcOrd="3" destOrd="0" presId="urn:microsoft.com/office/officeart/2005/8/layout/vList5"/>
    <dgm:cxn modelId="{EFE49EDC-49A9-4FA6-AEAD-D961474A48AB}" type="presParOf" srcId="{04508CFA-DAD2-4A3D-A34E-65883C7FE355}" destId="{E0DDBCBA-2855-4D92-8929-BC5347693389}" srcOrd="4" destOrd="0" presId="urn:microsoft.com/office/officeart/2005/8/layout/vList5"/>
    <dgm:cxn modelId="{15EB37CD-A0F9-4174-A2FC-9B7177961300}" type="presParOf" srcId="{E0DDBCBA-2855-4D92-8929-BC5347693389}" destId="{1C3D763F-F349-4EAD-B3AF-90CFAF4F3B50}" srcOrd="0" destOrd="0" presId="urn:microsoft.com/office/officeart/2005/8/layout/vList5"/>
    <dgm:cxn modelId="{940BFEE2-C086-4BCB-AF3D-17BA10249BB3}" type="presParOf" srcId="{E0DDBCBA-2855-4D92-8929-BC5347693389}" destId="{D1C78EB7-A38C-43DD-984C-27404143E4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5A197-5F0B-4F04-BB6F-AE970F654742}">
      <dsp:nvSpPr>
        <dsp:cNvPr id="0" name=""/>
        <dsp:cNvSpPr/>
      </dsp:nvSpPr>
      <dsp:spPr>
        <a:xfrm rot="5400000">
          <a:off x="5300985" y="-2080963"/>
          <a:ext cx="1056227" cy="5486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传入</a:t>
          </a:r>
          <a:r>
            <a:rPr lang="en-US" altLang="zh-CN" sz="2500" kern="1200" dirty="0" err="1" smtClean="0"/>
            <a:t>Qml</a:t>
          </a:r>
          <a:r>
            <a:rPr lang="zh-CN" altLang="en-US" sz="2500" kern="1200" dirty="0" smtClean="0"/>
            <a:t>文件位置即可创建新页面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/>
            <a:t>Qml</a:t>
          </a:r>
          <a:r>
            <a:rPr lang="zh-CN" altLang="en-US" sz="2500" kern="1200" dirty="0" smtClean="0"/>
            <a:t>加载完成后再加载数据</a:t>
          </a:r>
          <a:endParaRPr lang="zh-CN" altLang="en-US" sz="2500" kern="1200" dirty="0"/>
        </a:p>
      </dsp:txBody>
      <dsp:txXfrm rot="-5400000">
        <a:off x="3085994" y="185589"/>
        <a:ext cx="5434650" cy="953105"/>
      </dsp:txXfrm>
    </dsp:sp>
    <dsp:sp modelId="{358D8187-80D6-4324-8D09-1F9DF7BC4774}">
      <dsp:nvSpPr>
        <dsp:cNvPr id="0" name=""/>
        <dsp:cNvSpPr/>
      </dsp:nvSpPr>
      <dsp:spPr>
        <a:xfrm>
          <a:off x="0" y="2000"/>
          <a:ext cx="3085993" cy="1320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Activity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Manager</a:t>
          </a:r>
          <a:endParaRPr lang="zh-CN" altLang="en-US" sz="2800" kern="1200" dirty="0"/>
        </a:p>
      </dsp:txBody>
      <dsp:txXfrm>
        <a:off x="64451" y="66451"/>
        <a:ext cx="2957091" cy="1191382"/>
      </dsp:txXfrm>
    </dsp:sp>
    <dsp:sp modelId="{91D3D63E-EE6F-4632-B995-EDE56D3B0FCC}">
      <dsp:nvSpPr>
        <dsp:cNvPr id="0" name=""/>
        <dsp:cNvSpPr/>
      </dsp:nvSpPr>
      <dsp:spPr>
        <a:xfrm rot="5400000">
          <a:off x="5300985" y="-694664"/>
          <a:ext cx="1056227" cy="5486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调用系统命令，读取</a:t>
          </a:r>
          <a:r>
            <a:rPr lang="en-US" altLang="zh-CN" sz="2500" kern="1200" smtClean="0"/>
            <a:t>Stdout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与其他进程交互</a:t>
          </a:r>
          <a:endParaRPr lang="zh-CN" altLang="en-US" sz="2500" kern="1200" dirty="0"/>
        </a:p>
      </dsp:txBody>
      <dsp:txXfrm rot="-5400000">
        <a:off x="3085994" y="1571888"/>
        <a:ext cx="5434650" cy="953105"/>
      </dsp:txXfrm>
    </dsp:sp>
    <dsp:sp modelId="{9E05872D-3942-4A48-A6C2-DD4210D74B04}">
      <dsp:nvSpPr>
        <dsp:cNvPr id="0" name=""/>
        <dsp:cNvSpPr/>
      </dsp:nvSpPr>
      <dsp:spPr>
        <a:xfrm>
          <a:off x="0" y="1388298"/>
          <a:ext cx="3085993" cy="1320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Process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Manager</a:t>
          </a:r>
          <a:endParaRPr lang="zh-CN" altLang="en-US" sz="2800" kern="1200" dirty="0"/>
        </a:p>
      </dsp:txBody>
      <dsp:txXfrm>
        <a:off x="64451" y="1452749"/>
        <a:ext cx="2957091" cy="1191382"/>
      </dsp:txXfrm>
    </dsp:sp>
    <dsp:sp modelId="{D1C78EB7-A38C-43DD-984C-27404143E422}">
      <dsp:nvSpPr>
        <dsp:cNvPr id="0" name=""/>
        <dsp:cNvSpPr/>
      </dsp:nvSpPr>
      <dsp:spPr>
        <a:xfrm rot="5400000">
          <a:off x="5300985" y="691633"/>
          <a:ext cx="1056227" cy="54862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在不同的</a:t>
          </a:r>
          <a:r>
            <a:rPr lang="en-US" altLang="zh-CN" sz="2500" kern="1200" dirty="0" smtClean="0"/>
            <a:t>Activity</a:t>
          </a:r>
          <a:r>
            <a:rPr lang="zh-CN" altLang="en-US" sz="2500" kern="1200" dirty="0" smtClean="0"/>
            <a:t>之间交换数据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数据库操作</a:t>
          </a:r>
          <a:endParaRPr lang="zh-CN" altLang="en-US" sz="2500" kern="1200" dirty="0"/>
        </a:p>
      </dsp:txBody>
      <dsp:txXfrm rot="-5400000">
        <a:off x="3085994" y="2958186"/>
        <a:ext cx="5434650" cy="953105"/>
      </dsp:txXfrm>
    </dsp:sp>
    <dsp:sp modelId="{1C3D763F-F349-4EAD-B3AF-90CFAF4F3B50}">
      <dsp:nvSpPr>
        <dsp:cNvPr id="0" name=""/>
        <dsp:cNvSpPr/>
      </dsp:nvSpPr>
      <dsp:spPr>
        <a:xfrm>
          <a:off x="0" y="2774597"/>
          <a:ext cx="3085993" cy="1320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Data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Manager</a:t>
          </a:r>
          <a:endParaRPr lang="zh-CN" altLang="en-US" sz="2800" kern="1200" dirty="0"/>
        </a:p>
      </dsp:txBody>
      <dsp:txXfrm>
        <a:off x="64451" y="2839048"/>
        <a:ext cx="2957091" cy="1191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2018.04.08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87033" y="2039662"/>
            <a:ext cx="8263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储物管家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604" y="4900784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11765" y="1700930"/>
            <a:ext cx="7119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Q&amp;A</a:t>
            </a:r>
            <a:endParaRPr lang="zh-CN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7704" y="3655311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And thank you for your snoozing</a:t>
            </a:r>
            <a:endParaRPr lang="zh-CN" altLang="en-US" sz="28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165043" y="2153958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812109" y="2868371"/>
            <a:ext cx="1415772" cy="1019541"/>
            <a:chOff x="8582594" y="2057054"/>
            <a:chExt cx="1415772" cy="1019541"/>
          </a:xfrm>
        </p:grpSpPr>
        <p:sp>
          <p:nvSpPr>
            <p:cNvPr id="10" name="文本框 9"/>
            <p:cNvSpPr txBox="1"/>
            <p:nvPr/>
          </p:nvSpPr>
          <p:spPr>
            <a:xfrm>
              <a:off x="8970521" y="205705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场景细化</a:t>
              </a:r>
              <a:endPara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31184" y="2868371"/>
            <a:ext cx="1415772" cy="1019541"/>
            <a:chOff x="8582594" y="3220643"/>
            <a:chExt cx="1415772" cy="1019541"/>
          </a:xfrm>
        </p:grpSpPr>
        <p:sp>
          <p:nvSpPr>
            <p:cNvPr id="12" name="文本框 11"/>
            <p:cNvSpPr txBox="1"/>
            <p:nvPr/>
          </p:nvSpPr>
          <p:spPr>
            <a:xfrm>
              <a:off x="8970521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2594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项目进度</a:t>
              </a:r>
              <a:endPara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297204" y="1874312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-1285783" y="2155522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65546" y="2868371"/>
            <a:ext cx="1415772" cy="1019541"/>
            <a:chOff x="8865772" y="3220643"/>
            <a:chExt cx="1415772" cy="1019541"/>
          </a:xfrm>
        </p:grpSpPr>
        <p:sp>
          <p:nvSpPr>
            <p:cNvPr id="22" name="文本框 21"/>
            <p:cNvSpPr txBox="1"/>
            <p:nvPr/>
          </p:nvSpPr>
          <p:spPr>
            <a:xfrm>
              <a:off x="9207765" y="322064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865772" y="37785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后期计划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96233" y="2868371"/>
            <a:ext cx="873957" cy="1036281"/>
            <a:chOff x="8853501" y="3220643"/>
            <a:chExt cx="873957" cy="1036281"/>
          </a:xfrm>
        </p:grpSpPr>
        <p:sp>
          <p:nvSpPr>
            <p:cNvPr id="25" name="文本框 24"/>
            <p:cNvSpPr txBox="1"/>
            <p:nvPr/>
          </p:nvSpPr>
          <p:spPr>
            <a:xfrm>
              <a:off x="8966513" y="3220643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853501" y="3795259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Q&amp;A</a:t>
              </a:r>
              <a:endPara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297204" y="4800978"/>
            <a:ext cx="999836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PART.01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场景细化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场景细化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45" y="1809581"/>
            <a:ext cx="8395088" cy="47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PART.02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项目进度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图形界面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/>
          </p:nvPr>
        </p:nvGraphicFramePr>
        <p:xfrm>
          <a:off x="1500371" y="1800447"/>
          <a:ext cx="8572205" cy="409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语音识别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2102066"/>
            <a:ext cx="10648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PART.03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82929" y="299950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后期计划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757779" y="2374604"/>
            <a:ext cx="680186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图形界面细节上做优化，完善功能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语音不清晰时效果较差</a:t>
            </a: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用户识别，图像识别物品，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5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111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Kozuka Gothic Pr6N EL</vt:lpstr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216</cp:revision>
  <dcterms:created xsi:type="dcterms:W3CDTF">2017-03-08T05:01:10Z</dcterms:created>
  <dcterms:modified xsi:type="dcterms:W3CDTF">2018-04-08T05:45:08Z</dcterms:modified>
</cp:coreProperties>
</file>