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7" r:id="rId4"/>
    <p:sldId id="320" r:id="rId5"/>
    <p:sldId id="322" r:id="rId6"/>
    <p:sldId id="319" r:id="rId7"/>
    <p:sldId id="323" r:id="rId8"/>
    <p:sldId id="307" r:id="rId9"/>
    <p:sldId id="308" r:id="rId10"/>
    <p:sldId id="309" r:id="rId11"/>
    <p:sldId id="310" r:id="rId12"/>
    <p:sldId id="314" r:id="rId13"/>
    <p:sldId id="313" r:id="rId14"/>
    <p:sldId id="315" r:id="rId15"/>
    <p:sldId id="316" r:id="rId16"/>
    <p:sldId id="326" r:id="rId17"/>
    <p:sldId id="325" r:id="rId18"/>
    <p:sldId id="258" r:id="rId19"/>
    <p:sldId id="291" r:id="rId20"/>
    <p:sldId id="305" r:id="rId21"/>
    <p:sldId id="324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A8A"/>
    <a:srgbClr val="B3CBE1"/>
    <a:srgbClr val="E7E6E6"/>
    <a:srgbClr val="000003"/>
    <a:srgbClr val="CB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6364" autoAdjust="0"/>
  </p:normalViewPr>
  <p:slideViewPr>
    <p:cSldViewPr snapToGrid="0">
      <p:cViewPr varScale="1">
        <p:scale>
          <a:sx n="91" d="100"/>
          <a:sy n="91" d="100"/>
        </p:scale>
        <p:origin x="9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06E40-54C8-4D38-9404-63360B6218B9}" type="doc">
      <dgm:prSet loTypeId="urn:microsoft.com/office/officeart/2005/8/layout/funnel1" loCatId="relationship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D7110A0-EFCB-4E0E-A803-94A7527D4F66}">
      <dgm:prSet phldrT="[文本]"/>
      <dgm:spPr/>
      <dgm:t>
        <a:bodyPr/>
        <a:lstStyle/>
        <a:p>
          <a:r>
            <a:rPr lang="zh-CN" altLang="en-US" dirty="0" smtClean="0"/>
            <a:t>隐私泄露</a:t>
          </a:r>
          <a:endParaRPr lang="zh-CN" altLang="en-US" dirty="0"/>
        </a:p>
      </dgm:t>
    </dgm:pt>
    <dgm:pt modelId="{0AFA32CF-C723-4688-A82E-8F3F6C50B03A}" type="parTrans" cxnId="{68518962-6172-463E-8CF4-CE576265A9CF}">
      <dgm:prSet/>
      <dgm:spPr/>
      <dgm:t>
        <a:bodyPr/>
        <a:lstStyle/>
        <a:p>
          <a:endParaRPr lang="zh-CN" altLang="en-US"/>
        </a:p>
      </dgm:t>
    </dgm:pt>
    <dgm:pt modelId="{31C794A0-8540-4091-BC50-0F1231385E2E}" type="sibTrans" cxnId="{68518962-6172-463E-8CF4-CE576265A9CF}">
      <dgm:prSet/>
      <dgm:spPr/>
      <dgm:t>
        <a:bodyPr/>
        <a:lstStyle/>
        <a:p>
          <a:endParaRPr lang="zh-CN" altLang="en-US"/>
        </a:p>
      </dgm:t>
    </dgm:pt>
    <dgm:pt modelId="{69CF2437-B538-425D-BFF8-4E2A71945D72}">
      <dgm:prSet phldrT="[文本]"/>
      <dgm:spPr/>
      <dgm:t>
        <a:bodyPr/>
        <a:lstStyle/>
        <a:p>
          <a:r>
            <a:rPr lang="zh-CN" altLang="en-US" dirty="0" smtClean="0"/>
            <a:t>拾主和失主交接复杂</a:t>
          </a:r>
          <a:endParaRPr lang="zh-CN" altLang="en-US" dirty="0"/>
        </a:p>
      </dgm:t>
    </dgm:pt>
    <dgm:pt modelId="{4B3179DD-1D1A-439B-BC10-78EBBAA18AAD}" type="parTrans" cxnId="{A698E126-4FBE-41C9-B254-9B28C5BAFF2B}">
      <dgm:prSet/>
      <dgm:spPr/>
      <dgm:t>
        <a:bodyPr/>
        <a:lstStyle/>
        <a:p>
          <a:endParaRPr lang="zh-CN" altLang="en-US"/>
        </a:p>
      </dgm:t>
    </dgm:pt>
    <dgm:pt modelId="{B2F2B8EF-1BE5-40FD-BF2B-DDC66DEE68BC}" type="sibTrans" cxnId="{A698E126-4FBE-41C9-B254-9B28C5BAFF2B}">
      <dgm:prSet/>
      <dgm:spPr/>
      <dgm:t>
        <a:bodyPr/>
        <a:lstStyle/>
        <a:p>
          <a:endParaRPr lang="zh-CN" altLang="en-US"/>
        </a:p>
      </dgm:t>
    </dgm:pt>
    <dgm:pt modelId="{1CACC7E1-54EC-4D23-811C-27BFF7A7EF03}">
      <dgm:prSet phldrT="[文本]"/>
      <dgm:spPr/>
      <dgm:t>
        <a:bodyPr/>
        <a:lstStyle/>
        <a:p>
          <a:r>
            <a:rPr lang="zh-CN" altLang="en-US" dirty="0" smtClean="0"/>
            <a:t>物品描述不精确</a:t>
          </a:r>
          <a:endParaRPr lang="zh-CN" altLang="en-US" dirty="0"/>
        </a:p>
      </dgm:t>
    </dgm:pt>
    <dgm:pt modelId="{0325121E-A467-4859-B8B0-037D2529563D}" type="parTrans" cxnId="{48F73DEF-5BBB-424C-AF11-8818C791CE8D}">
      <dgm:prSet/>
      <dgm:spPr/>
      <dgm:t>
        <a:bodyPr/>
        <a:lstStyle/>
        <a:p>
          <a:endParaRPr lang="zh-CN" altLang="en-US"/>
        </a:p>
      </dgm:t>
    </dgm:pt>
    <dgm:pt modelId="{46025388-AF1D-4F33-A0CA-A8FECEEC8520}" type="sibTrans" cxnId="{48F73DEF-5BBB-424C-AF11-8818C791CE8D}">
      <dgm:prSet/>
      <dgm:spPr/>
      <dgm:t>
        <a:bodyPr/>
        <a:lstStyle/>
        <a:p>
          <a:endParaRPr lang="zh-CN" altLang="en-US"/>
        </a:p>
      </dgm:t>
    </dgm:pt>
    <dgm:pt modelId="{38428717-17B5-485B-89D4-48B811E4AD41}">
      <dgm:prSet phldrT="[文本]" custT="1"/>
      <dgm:spPr/>
      <dgm:t>
        <a:bodyPr/>
        <a:lstStyle/>
        <a:p>
          <a:r>
            <a:rPr lang="zh-CN" altLang="en-US" sz="4800" b="1" dirty="0" smtClean="0"/>
            <a:t> </a:t>
          </a:r>
          <a:r>
            <a:rPr lang="zh-CN" altLang="en-US" sz="6600" b="1" dirty="0" smtClean="0"/>
            <a:t>？</a:t>
          </a:r>
          <a:r>
            <a:rPr lang="en-US" altLang="zh-CN" sz="6600" b="1" dirty="0" smtClean="0"/>
            <a:t>&amp; </a:t>
          </a:r>
          <a:r>
            <a:rPr lang="zh-CN" altLang="en-US" sz="6600" b="1" dirty="0" smtClean="0"/>
            <a:t>！</a:t>
          </a:r>
          <a:endParaRPr lang="zh-CN" altLang="en-US" sz="4800" b="1" dirty="0"/>
        </a:p>
      </dgm:t>
    </dgm:pt>
    <dgm:pt modelId="{44BD03C7-8DF9-433C-80A4-D2D6C4DB39DA}" type="parTrans" cxnId="{DF128017-30FF-4C17-8D43-E46CD9024379}">
      <dgm:prSet/>
      <dgm:spPr/>
      <dgm:t>
        <a:bodyPr/>
        <a:lstStyle/>
        <a:p>
          <a:endParaRPr lang="zh-CN" altLang="en-US"/>
        </a:p>
      </dgm:t>
    </dgm:pt>
    <dgm:pt modelId="{9342283B-1AE0-4335-8C29-A3ED7AA35B86}" type="sibTrans" cxnId="{DF128017-30FF-4C17-8D43-E46CD9024379}">
      <dgm:prSet/>
      <dgm:spPr/>
      <dgm:t>
        <a:bodyPr/>
        <a:lstStyle/>
        <a:p>
          <a:endParaRPr lang="zh-CN" altLang="en-US"/>
        </a:p>
      </dgm:t>
    </dgm:pt>
    <dgm:pt modelId="{34527083-DC16-48DC-9390-D82E8A8A2DFD}" type="pres">
      <dgm:prSet presAssocID="{32A06E40-54C8-4D38-9404-63360B6218B9}" presName="Name0" presStyleCnt="0">
        <dgm:presLayoutVars>
          <dgm:chMax val="4"/>
          <dgm:resizeHandles val="exact"/>
        </dgm:presLayoutVars>
      </dgm:prSet>
      <dgm:spPr/>
    </dgm:pt>
    <dgm:pt modelId="{E9229068-1A84-477E-A3D1-B6189A48B259}" type="pres">
      <dgm:prSet presAssocID="{32A06E40-54C8-4D38-9404-63360B6218B9}" presName="ellipse" presStyleLbl="trBgShp" presStyleIdx="0" presStyleCnt="1"/>
      <dgm:spPr/>
    </dgm:pt>
    <dgm:pt modelId="{B7D8CF5F-D0C5-490E-A28D-424EAFB02707}" type="pres">
      <dgm:prSet presAssocID="{32A06E40-54C8-4D38-9404-63360B6218B9}" presName="arrow1" presStyleLbl="fgShp" presStyleIdx="0" presStyleCnt="1"/>
      <dgm:spPr/>
    </dgm:pt>
    <dgm:pt modelId="{9B123A4E-E975-40B1-85E2-D961AAACBA5F}" type="pres">
      <dgm:prSet presAssocID="{32A06E40-54C8-4D38-9404-63360B6218B9}" presName="rectangle" presStyleLbl="revTx" presStyleIdx="0" presStyleCnt="1" custLinFactNeighborX="776" custLinFactNeighborY="3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EB14C5-45B5-4823-A073-BCB5DC53C5C8}" type="pres">
      <dgm:prSet presAssocID="{69CF2437-B538-425D-BFF8-4E2A71945D72}" presName="item1" presStyleLbl="node1" presStyleIdx="0" presStyleCnt="3">
        <dgm:presLayoutVars>
          <dgm:bulletEnabled val="1"/>
        </dgm:presLayoutVars>
      </dgm:prSet>
      <dgm:spPr/>
    </dgm:pt>
    <dgm:pt modelId="{C51A58DC-63E9-4A1F-8584-36AE32516C8B}" type="pres">
      <dgm:prSet presAssocID="{1CACC7E1-54EC-4D23-811C-27BFF7A7EF0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E6961D-B722-4C56-A594-6A9F08E5E637}" type="pres">
      <dgm:prSet presAssocID="{38428717-17B5-485B-89D4-48B811E4AD4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AD77B1-9562-448D-904C-9B79C537B09D}" type="pres">
      <dgm:prSet presAssocID="{32A06E40-54C8-4D38-9404-63360B6218B9}" presName="funnel" presStyleLbl="trAlignAcc1" presStyleIdx="0" presStyleCnt="1"/>
      <dgm:spPr/>
    </dgm:pt>
  </dgm:ptLst>
  <dgm:cxnLst>
    <dgm:cxn modelId="{D51C47EE-6495-49B3-AC45-A6E7C9CDB26B}" type="presOf" srcId="{38428717-17B5-485B-89D4-48B811E4AD41}" destId="{9B123A4E-E975-40B1-85E2-D961AAACBA5F}" srcOrd="0" destOrd="0" presId="urn:microsoft.com/office/officeart/2005/8/layout/funnel1"/>
    <dgm:cxn modelId="{A698E126-4FBE-41C9-B254-9B28C5BAFF2B}" srcId="{32A06E40-54C8-4D38-9404-63360B6218B9}" destId="{69CF2437-B538-425D-BFF8-4E2A71945D72}" srcOrd="1" destOrd="0" parTransId="{4B3179DD-1D1A-439B-BC10-78EBBAA18AAD}" sibTransId="{B2F2B8EF-1BE5-40FD-BF2B-DDC66DEE68BC}"/>
    <dgm:cxn modelId="{5F75895F-07E5-4CD8-A391-49088EAA37B9}" type="presOf" srcId="{1CACC7E1-54EC-4D23-811C-27BFF7A7EF03}" destId="{04EB14C5-45B5-4823-A073-BCB5DC53C5C8}" srcOrd="0" destOrd="0" presId="urn:microsoft.com/office/officeart/2005/8/layout/funnel1"/>
    <dgm:cxn modelId="{DF128017-30FF-4C17-8D43-E46CD9024379}" srcId="{32A06E40-54C8-4D38-9404-63360B6218B9}" destId="{38428717-17B5-485B-89D4-48B811E4AD41}" srcOrd="3" destOrd="0" parTransId="{44BD03C7-8DF9-433C-80A4-D2D6C4DB39DA}" sibTransId="{9342283B-1AE0-4335-8C29-A3ED7AA35B86}"/>
    <dgm:cxn modelId="{86E3E032-8E30-4024-AFD5-1FB84EE2CD8A}" type="presOf" srcId="{69CF2437-B538-425D-BFF8-4E2A71945D72}" destId="{C51A58DC-63E9-4A1F-8584-36AE32516C8B}" srcOrd="0" destOrd="0" presId="urn:microsoft.com/office/officeart/2005/8/layout/funnel1"/>
    <dgm:cxn modelId="{68518962-6172-463E-8CF4-CE576265A9CF}" srcId="{32A06E40-54C8-4D38-9404-63360B6218B9}" destId="{5D7110A0-EFCB-4E0E-A803-94A7527D4F66}" srcOrd="0" destOrd="0" parTransId="{0AFA32CF-C723-4688-A82E-8F3F6C50B03A}" sibTransId="{31C794A0-8540-4091-BC50-0F1231385E2E}"/>
    <dgm:cxn modelId="{48F73DEF-5BBB-424C-AF11-8818C791CE8D}" srcId="{32A06E40-54C8-4D38-9404-63360B6218B9}" destId="{1CACC7E1-54EC-4D23-811C-27BFF7A7EF03}" srcOrd="2" destOrd="0" parTransId="{0325121E-A467-4859-B8B0-037D2529563D}" sibTransId="{46025388-AF1D-4F33-A0CA-A8FECEEC8520}"/>
    <dgm:cxn modelId="{1CAB1D3C-8DC8-42CF-B7D4-E111A4B812B4}" type="presOf" srcId="{5D7110A0-EFCB-4E0E-A803-94A7527D4F66}" destId="{55E6961D-B722-4C56-A594-6A9F08E5E637}" srcOrd="0" destOrd="0" presId="urn:microsoft.com/office/officeart/2005/8/layout/funnel1"/>
    <dgm:cxn modelId="{0A8D7C54-4A73-49AE-A2FF-3C9BFF38B029}" type="presOf" srcId="{32A06E40-54C8-4D38-9404-63360B6218B9}" destId="{34527083-DC16-48DC-9390-D82E8A8A2DFD}" srcOrd="0" destOrd="0" presId="urn:microsoft.com/office/officeart/2005/8/layout/funnel1"/>
    <dgm:cxn modelId="{D2B04A3C-578C-41F5-B4FF-117991EC2C21}" type="presParOf" srcId="{34527083-DC16-48DC-9390-D82E8A8A2DFD}" destId="{E9229068-1A84-477E-A3D1-B6189A48B259}" srcOrd="0" destOrd="0" presId="urn:microsoft.com/office/officeart/2005/8/layout/funnel1"/>
    <dgm:cxn modelId="{E4A52337-67C6-43E5-8B50-DDD35EFAF3A5}" type="presParOf" srcId="{34527083-DC16-48DC-9390-D82E8A8A2DFD}" destId="{B7D8CF5F-D0C5-490E-A28D-424EAFB02707}" srcOrd="1" destOrd="0" presId="urn:microsoft.com/office/officeart/2005/8/layout/funnel1"/>
    <dgm:cxn modelId="{EF20E968-743C-4524-8466-BBE63BE78A9B}" type="presParOf" srcId="{34527083-DC16-48DC-9390-D82E8A8A2DFD}" destId="{9B123A4E-E975-40B1-85E2-D961AAACBA5F}" srcOrd="2" destOrd="0" presId="urn:microsoft.com/office/officeart/2005/8/layout/funnel1"/>
    <dgm:cxn modelId="{534A555C-8C3F-4B78-B9D5-3B7503CAE974}" type="presParOf" srcId="{34527083-DC16-48DC-9390-D82E8A8A2DFD}" destId="{04EB14C5-45B5-4823-A073-BCB5DC53C5C8}" srcOrd="3" destOrd="0" presId="urn:microsoft.com/office/officeart/2005/8/layout/funnel1"/>
    <dgm:cxn modelId="{7AA60FD0-A1DC-4DCE-94D6-A6F95B17A403}" type="presParOf" srcId="{34527083-DC16-48DC-9390-D82E8A8A2DFD}" destId="{C51A58DC-63E9-4A1F-8584-36AE32516C8B}" srcOrd="4" destOrd="0" presId="urn:microsoft.com/office/officeart/2005/8/layout/funnel1"/>
    <dgm:cxn modelId="{A120A62D-B686-4F06-9967-9CC591A16C85}" type="presParOf" srcId="{34527083-DC16-48DC-9390-D82E8A8A2DFD}" destId="{55E6961D-B722-4C56-A594-6A9F08E5E637}" srcOrd="5" destOrd="0" presId="urn:microsoft.com/office/officeart/2005/8/layout/funnel1"/>
    <dgm:cxn modelId="{55166FCE-B3FC-4E54-B903-E3FCC192054B}" type="presParOf" srcId="{34527083-DC16-48DC-9390-D82E8A8A2DFD}" destId="{B4AD77B1-9562-448D-904C-9B79C537B09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41A1F-B4E8-4FD6-9396-37BA165C09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7A23A3E-0A3D-4A2B-A96B-533DC99C7A54}">
      <dgm:prSet phldrT="[文本]"/>
      <dgm:spPr/>
      <dgm:t>
        <a:bodyPr/>
        <a:lstStyle/>
        <a:p>
          <a:r>
            <a:rPr lang="zh-CN" altLang="en-US" dirty="0" smtClean="0"/>
            <a:t>拍摄敏感信息</a:t>
          </a:r>
          <a:endParaRPr lang="zh-CN" altLang="en-US" dirty="0"/>
        </a:p>
      </dgm:t>
    </dgm:pt>
    <dgm:pt modelId="{151F3373-3D11-4484-8AD2-6F83B97F0EA0}" type="parTrans" cxnId="{DA8C757F-1E7D-4F7C-A0CD-1AD24B0E3A94}">
      <dgm:prSet/>
      <dgm:spPr/>
      <dgm:t>
        <a:bodyPr/>
        <a:lstStyle/>
        <a:p>
          <a:endParaRPr lang="zh-CN" altLang="en-US"/>
        </a:p>
      </dgm:t>
    </dgm:pt>
    <dgm:pt modelId="{02AED49B-3007-4D91-8843-4BA5D6281F81}" type="sibTrans" cxnId="{DA8C757F-1E7D-4F7C-A0CD-1AD24B0E3A94}">
      <dgm:prSet/>
      <dgm:spPr/>
      <dgm:t>
        <a:bodyPr/>
        <a:lstStyle/>
        <a:p>
          <a:endParaRPr lang="zh-CN" altLang="en-US"/>
        </a:p>
      </dgm:t>
    </dgm:pt>
    <dgm:pt modelId="{C77B37ED-8187-4B6D-8D9E-53DFFAAA1579}">
      <dgm:prSet phldrT="[文本]"/>
      <dgm:spPr/>
      <dgm:t>
        <a:bodyPr/>
        <a:lstStyle/>
        <a:p>
          <a:r>
            <a:rPr lang="zh-CN" altLang="en-US" dirty="0" smtClean="0"/>
            <a:t>拍摄参考图片</a:t>
          </a:r>
          <a:endParaRPr lang="zh-CN" altLang="en-US" dirty="0"/>
        </a:p>
      </dgm:t>
    </dgm:pt>
    <dgm:pt modelId="{DDDBA9A7-9D0E-4678-9786-921F061974AF}" type="parTrans" cxnId="{7BE8C517-CCEF-49CA-89CF-5745FA1E7137}">
      <dgm:prSet/>
      <dgm:spPr/>
      <dgm:t>
        <a:bodyPr/>
        <a:lstStyle/>
        <a:p>
          <a:endParaRPr lang="zh-CN" altLang="en-US"/>
        </a:p>
      </dgm:t>
    </dgm:pt>
    <dgm:pt modelId="{9E4168D6-1241-4DB3-B229-7293F98B7BB2}" type="sibTrans" cxnId="{7BE8C517-CCEF-49CA-89CF-5745FA1E7137}">
      <dgm:prSet/>
      <dgm:spPr/>
      <dgm:t>
        <a:bodyPr/>
        <a:lstStyle/>
        <a:p>
          <a:endParaRPr lang="zh-CN" altLang="en-US"/>
        </a:p>
      </dgm:t>
    </dgm:pt>
    <dgm:pt modelId="{C0A3A35E-E30B-4E90-A634-58944025CD65}">
      <dgm:prSet phldrT="[文本]"/>
      <dgm:spPr/>
      <dgm:t>
        <a:bodyPr/>
        <a:lstStyle/>
        <a:p>
          <a:r>
            <a:rPr lang="zh-CN" altLang="en-US" dirty="0" smtClean="0"/>
            <a:t>选择是否留下联系方式</a:t>
          </a:r>
          <a:endParaRPr lang="zh-CN" altLang="en-US" dirty="0"/>
        </a:p>
      </dgm:t>
    </dgm:pt>
    <dgm:pt modelId="{D32D59C2-C00D-43B1-B2E1-4FB81E577A02}" type="parTrans" cxnId="{8C93A5D0-98F8-4358-A11A-4E80207F1F5C}">
      <dgm:prSet/>
      <dgm:spPr/>
      <dgm:t>
        <a:bodyPr/>
        <a:lstStyle/>
        <a:p>
          <a:endParaRPr lang="zh-CN" altLang="en-US"/>
        </a:p>
      </dgm:t>
    </dgm:pt>
    <dgm:pt modelId="{76510592-B564-41D0-8671-ED0AD06B1F79}" type="sibTrans" cxnId="{8C93A5D0-98F8-4358-A11A-4E80207F1F5C}">
      <dgm:prSet/>
      <dgm:spPr/>
      <dgm:t>
        <a:bodyPr/>
        <a:lstStyle/>
        <a:p>
          <a:endParaRPr lang="zh-CN" altLang="en-US"/>
        </a:p>
      </dgm:t>
    </dgm:pt>
    <dgm:pt modelId="{3B215976-96E0-42BF-8A12-4E34082427DC}">
      <dgm:prSet phldrT="[文本]"/>
      <dgm:spPr/>
      <dgm:t>
        <a:bodyPr/>
        <a:lstStyle/>
        <a:p>
          <a:r>
            <a:rPr lang="zh-CN" altLang="en-US" dirty="0" smtClean="0"/>
            <a:t>输入物品描述</a:t>
          </a:r>
          <a:endParaRPr lang="zh-CN" altLang="en-US" dirty="0"/>
        </a:p>
      </dgm:t>
    </dgm:pt>
    <dgm:pt modelId="{E2E79B18-9BEB-47BC-A1CF-A55A2648BA2B}" type="parTrans" cxnId="{2EFBF8AC-50E7-49F9-93C6-496526BAFF96}">
      <dgm:prSet/>
      <dgm:spPr/>
      <dgm:t>
        <a:bodyPr/>
        <a:lstStyle/>
        <a:p>
          <a:endParaRPr lang="zh-CN" altLang="en-US"/>
        </a:p>
      </dgm:t>
    </dgm:pt>
    <dgm:pt modelId="{D2DEAF33-7DB7-415D-8795-95D102619826}" type="sibTrans" cxnId="{2EFBF8AC-50E7-49F9-93C6-496526BAFF96}">
      <dgm:prSet/>
      <dgm:spPr/>
      <dgm:t>
        <a:bodyPr/>
        <a:lstStyle/>
        <a:p>
          <a:endParaRPr lang="zh-CN" altLang="en-US"/>
        </a:p>
      </dgm:t>
    </dgm:pt>
    <dgm:pt modelId="{C973CF97-19C7-4948-AC5F-8CB789557D96}">
      <dgm:prSet phldrT="[文本]"/>
      <dgm:spPr/>
      <dgm:t>
        <a:bodyPr/>
        <a:lstStyle/>
        <a:p>
          <a:r>
            <a:rPr lang="zh-CN" altLang="en-US" dirty="0" smtClean="0"/>
            <a:t>选择遗失物类型</a:t>
          </a:r>
          <a:endParaRPr lang="zh-CN" altLang="en-US" dirty="0"/>
        </a:p>
      </dgm:t>
    </dgm:pt>
    <dgm:pt modelId="{D14B1521-6AB5-4C6B-9704-4544F3ECD533}" type="parTrans" cxnId="{07E17324-53E6-48CC-80AD-DD88735C78F6}">
      <dgm:prSet/>
      <dgm:spPr/>
      <dgm:t>
        <a:bodyPr/>
        <a:lstStyle/>
        <a:p>
          <a:endParaRPr lang="zh-CN" altLang="en-US"/>
        </a:p>
      </dgm:t>
    </dgm:pt>
    <dgm:pt modelId="{07E3B4CB-9FFA-4C6D-B609-87703E069665}" type="sibTrans" cxnId="{07E17324-53E6-48CC-80AD-DD88735C78F6}">
      <dgm:prSet/>
      <dgm:spPr/>
      <dgm:t>
        <a:bodyPr/>
        <a:lstStyle/>
        <a:p>
          <a:endParaRPr lang="zh-CN" altLang="en-US"/>
        </a:p>
      </dgm:t>
    </dgm:pt>
    <dgm:pt modelId="{CE73D177-BA08-4B6A-82E6-CED1B919247E}" type="pres">
      <dgm:prSet presAssocID="{FA641A1F-B4E8-4FD6-9396-37BA165C09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5CBD7BA-1A74-4BE3-B4FB-58B51D839747}" type="pres">
      <dgm:prSet presAssocID="{FA641A1F-B4E8-4FD6-9396-37BA165C093A}" presName="Name1" presStyleCnt="0"/>
      <dgm:spPr/>
    </dgm:pt>
    <dgm:pt modelId="{2321D5EE-0A87-4183-83B7-E0E2EE4436FD}" type="pres">
      <dgm:prSet presAssocID="{FA641A1F-B4E8-4FD6-9396-37BA165C093A}" presName="cycle" presStyleCnt="0"/>
      <dgm:spPr/>
    </dgm:pt>
    <dgm:pt modelId="{A760D3A5-B8DB-44BB-8298-CEC26FDEFE3D}" type="pres">
      <dgm:prSet presAssocID="{FA641A1F-B4E8-4FD6-9396-37BA165C093A}" presName="srcNode" presStyleLbl="node1" presStyleIdx="0" presStyleCnt="5"/>
      <dgm:spPr/>
    </dgm:pt>
    <dgm:pt modelId="{69883622-96D8-407A-B3F2-9454DA810697}" type="pres">
      <dgm:prSet presAssocID="{FA641A1F-B4E8-4FD6-9396-37BA165C093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7754D60-4DCC-4F34-897E-58DC8DE059CF}" type="pres">
      <dgm:prSet presAssocID="{FA641A1F-B4E8-4FD6-9396-37BA165C093A}" presName="extraNode" presStyleLbl="node1" presStyleIdx="0" presStyleCnt="5"/>
      <dgm:spPr/>
    </dgm:pt>
    <dgm:pt modelId="{5F321D6A-D7D4-4275-8164-7A17BDD2A3F5}" type="pres">
      <dgm:prSet presAssocID="{FA641A1F-B4E8-4FD6-9396-37BA165C093A}" presName="dstNode" presStyleLbl="node1" presStyleIdx="0" presStyleCnt="5"/>
      <dgm:spPr/>
    </dgm:pt>
    <dgm:pt modelId="{E4F930A6-11E2-4F31-98B0-262B329A13B8}" type="pres">
      <dgm:prSet presAssocID="{C7A23A3E-0A3D-4A2B-A96B-533DC99C7A5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68752-40FD-4CC6-BB80-C6FFA1B90037}" type="pres">
      <dgm:prSet presAssocID="{C7A23A3E-0A3D-4A2B-A96B-533DC99C7A54}" presName="accent_1" presStyleCnt="0"/>
      <dgm:spPr/>
    </dgm:pt>
    <dgm:pt modelId="{3E118976-0A53-48A4-AD43-641CB09AB098}" type="pres">
      <dgm:prSet presAssocID="{C7A23A3E-0A3D-4A2B-A96B-533DC99C7A54}" presName="accentRepeatNode" presStyleLbl="solidFgAcc1" presStyleIdx="0" presStyleCnt="5"/>
      <dgm:spPr/>
    </dgm:pt>
    <dgm:pt modelId="{C883F1A2-3D31-4141-9645-CC9D65E8004F}" type="pres">
      <dgm:prSet presAssocID="{C77B37ED-8187-4B6D-8D9E-53DFFAAA157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BD758C-E6D8-4CFA-85DD-7AD1F574F657}" type="pres">
      <dgm:prSet presAssocID="{C77B37ED-8187-4B6D-8D9E-53DFFAAA1579}" presName="accent_2" presStyleCnt="0"/>
      <dgm:spPr/>
    </dgm:pt>
    <dgm:pt modelId="{6AF6A4DC-4DE7-4B58-9FBA-E0D426B6BAFB}" type="pres">
      <dgm:prSet presAssocID="{C77B37ED-8187-4B6D-8D9E-53DFFAAA1579}" presName="accentRepeatNode" presStyleLbl="solidFgAcc1" presStyleIdx="1" presStyleCnt="5"/>
      <dgm:spPr/>
    </dgm:pt>
    <dgm:pt modelId="{F013FF1B-3843-41CB-9F02-A6E4B1456200}" type="pres">
      <dgm:prSet presAssocID="{3B215976-96E0-42BF-8A12-4E34082427D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9D308C-A6A8-43C3-88E6-B84260401439}" type="pres">
      <dgm:prSet presAssocID="{3B215976-96E0-42BF-8A12-4E34082427DC}" presName="accent_3" presStyleCnt="0"/>
      <dgm:spPr/>
    </dgm:pt>
    <dgm:pt modelId="{3D133FF0-C6DA-4F64-B42D-93BCE815B581}" type="pres">
      <dgm:prSet presAssocID="{3B215976-96E0-42BF-8A12-4E34082427DC}" presName="accentRepeatNode" presStyleLbl="solidFgAcc1" presStyleIdx="2" presStyleCnt="5"/>
      <dgm:spPr/>
    </dgm:pt>
    <dgm:pt modelId="{64892775-C5AE-43A2-AC2A-085E48742450}" type="pres">
      <dgm:prSet presAssocID="{C973CF97-19C7-4948-AC5F-8CB789557D9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F7B10E-A427-4451-9CBD-6BC4F14BCD1E}" type="pres">
      <dgm:prSet presAssocID="{C973CF97-19C7-4948-AC5F-8CB789557D96}" presName="accent_4" presStyleCnt="0"/>
      <dgm:spPr/>
    </dgm:pt>
    <dgm:pt modelId="{CDAB454A-8444-4F41-8862-408DFFB7FD16}" type="pres">
      <dgm:prSet presAssocID="{C973CF97-19C7-4948-AC5F-8CB789557D96}" presName="accentRepeatNode" presStyleLbl="solidFgAcc1" presStyleIdx="3" presStyleCnt="5"/>
      <dgm:spPr/>
    </dgm:pt>
    <dgm:pt modelId="{5AA31A3F-B201-486B-BD47-BA0C75310282}" type="pres">
      <dgm:prSet presAssocID="{C0A3A35E-E30B-4E90-A634-58944025CD6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E562E-0842-4919-A6D9-330A820A4C5D}" type="pres">
      <dgm:prSet presAssocID="{C0A3A35E-E30B-4E90-A634-58944025CD65}" presName="accent_5" presStyleCnt="0"/>
      <dgm:spPr/>
    </dgm:pt>
    <dgm:pt modelId="{5AA67A02-F813-4E24-8E22-E82D10EFCBAA}" type="pres">
      <dgm:prSet presAssocID="{C0A3A35E-E30B-4E90-A634-58944025CD65}" presName="accentRepeatNode" presStyleLbl="solidFgAcc1" presStyleIdx="4" presStyleCnt="5"/>
      <dgm:spPr/>
    </dgm:pt>
  </dgm:ptLst>
  <dgm:cxnLst>
    <dgm:cxn modelId="{1938017C-4FCA-425F-AC18-95817A4788B5}" type="presOf" srcId="{C973CF97-19C7-4948-AC5F-8CB789557D96}" destId="{64892775-C5AE-43A2-AC2A-085E48742450}" srcOrd="0" destOrd="0" presId="urn:microsoft.com/office/officeart/2008/layout/VerticalCurvedList"/>
    <dgm:cxn modelId="{07E17324-53E6-48CC-80AD-DD88735C78F6}" srcId="{FA641A1F-B4E8-4FD6-9396-37BA165C093A}" destId="{C973CF97-19C7-4948-AC5F-8CB789557D96}" srcOrd="3" destOrd="0" parTransId="{D14B1521-6AB5-4C6B-9704-4544F3ECD533}" sibTransId="{07E3B4CB-9FFA-4C6D-B609-87703E069665}"/>
    <dgm:cxn modelId="{E43198D9-C43E-4BA1-855F-57C36688DD26}" type="presOf" srcId="{FA641A1F-B4E8-4FD6-9396-37BA165C093A}" destId="{CE73D177-BA08-4B6A-82E6-CED1B919247E}" srcOrd="0" destOrd="0" presId="urn:microsoft.com/office/officeart/2008/layout/VerticalCurvedList"/>
    <dgm:cxn modelId="{8C93A5D0-98F8-4358-A11A-4E80207F1F5C}" srcId="{FA641A1F-B4E8-4FD6-9396-37BA165C093A}" destId="{C0A3A35E-E30B-4E90-A634-58944025CD65}" srcOrd="4" destOrd="0" parTransId="{D32D59C2-C00D-43B1-B2E1-4FB81E577A02}" sibTransId="{76510592-B564-41D0-8671-ED0AD06B1F79}"/>
    <dgm:cxn modelId="{DA8C757F-1E7D-4F7C-A0CD-1AD24B0E3A94}" srcId="{FA641A1F-B4E8-4FD6-9396-37BA165C093A}" destId="{C7A23A3E-0A3D-4A2B-A96B-533DC99C7A54}" srcOrd="0" destOrd="0" parTransId="{151F3373-3D11-4484-8AD2-6F83B97F0EA0}" sibTransId="{02AED49B-3007-4D91-8843-4BA5D6281F81}"/>
    <dgm:cxn modelId="{D475C4CB-19FB-434F-9BE6-899FE302CB38}" type="presOf" srcId="{C0A3A35E-E30B-4E90-A634-58944025CD65}" destId="{5AA31A3F-B201-486B-BD47-BA0C75310282}" srcOrd="0" destOrd="0" presId="urn:microsoft.com/office/officeart/2008/layout/VerticalCurvedList"/>
    <dgm:cxn modelId="{2EFBF8AC-50E7-49F9-93C6-496526BAFF96}" srcId="{FA641A1F-B4E8-4FD6-9396-37BA165C093A}" destId="{3B215976-96E0-42BF-8A12-4E34082427DC}" srcOrd="2" destOrd="0" parTransId="{E2E79B18-9BEB-47BC-A1CF-A55A2648BA2B}" sibTransId="{D2DEAF33-7DB7-415D-8795-95D102619826}"/>
    <dgm:cxn modelId="{0DDCC90D-F34E-4EA0-879D-8686E1239687}" type="presOf" srcId="{C7A23A3E-0A3D-4A2B-A96B-533DC99C7A54}" destId="{E4F930A6-11E2-4F31-98B0-262B329A13B8}" srcOrd="0" destOrd="0" presId="urn:microsoft.com/office/officeart/2008/layout/VerticalCurvedList"/>
    <dgm:cxn modelId="{BF4A3FB3-94C5-4014-85F9-EA635D39BE61}" type="presOf" srcId="{C77B37ED-8187-4B6D-8D9E-53DFFAAA1579}" destId="{C883F1A2-3D31-4141-9645-CC9D65E8004F}" srcOrd="0" destOrd="0" presId="urn:microsoft.com/office/officeart/2008/layout/VerticalCurvedList"/>
    <dgm:cxn modelId="{9E697C15-B2D3-4573-8509-B20641FFF65C}" type="presOf" srcId="{3B215976-96E0-42BF-8A12-4E34082427DC}" destId="{F013FF1B-3843-41CB-9F02-A6E4B1456200}" srcOrd="0" destOrd="0" presId="urn:microsoft.com/office/officeart/2008/layout/VerticalCurvedList"/>
    <dgm:cxn modelId="{7BE8C517-CCEF-49CA-89CF-5745FA1E7137}" srcId="{FA641A1F-B4E8-4FD6-9396-37BA165C093A}" destId="{C77B37ED-8187-4B6D-8D9E-53DFFAAA1579}" srcOrd="1" destOrd="0" parTransId="{DDDBA9A7-9D0E-4678-9786-921F061974AF}" sibTransId="{9E4168D6-1241-4DB3-B229-7293F98B7BB2}"/>
    <dgm:cxn modelId="{BD9B556B-C4F3-407C-B975-892150E2331A}" type="presOf" srcId="{02AED49B-3007-4D91-8843-4BA5D6281F81}" destId="{69883622-96D8-407A-B3F2-9454DA810697}" srcOrd="0" destOrd="0" presId="urn:microsoft.com/office/officeart/2008/layout/VerticalCurvedList"/>
    <dgm:cxn modelId="{40E6483A-7927-490D-9012-F11452445BCF}" type="presParOf" srcId="{CE73D177-BA08-4B6A-82E6-CED1B919247E}" destId="{65CBD7BA-1A74-4BE3-B4FB-58B51D839747}" srcOrd="0" destOrd="0" presId="urn:microsoft.com/office/officeart/2008/layout/VerticalCurvedList"/>
    <dgm:cxn modelId="{F87BDF74-D25A-47E3-8AC1-64273555B187}" type="presParOf" srcId="{65CBD7BA-1A74-4BE3-B4FB-58B51D839747}" destId="{2321D5EE-0A87-4183-83B7-E0E2EE4436FD}" srcOrd="0" destOrd="0" presId="urn:microsoft.com/office/officeart/2008/layout/VerticalCurvedList"/>
    <dgm:cxn modelId="{5A1C78E9-1130-4E70-8341-8A0C11935EB3}" type="presParOf" srcId="{2321D5EE-0A87-4183-83B7-E0E2EE4436FD}" destId="{A760D3A5-B8DB-44BB-8298-CEC26FDEFE3D}" srcOrd="0" destOrd="0" presId="urn:microsoft.com/office/officeart/2008/layout/VerticalCurvedList"/>
    <dgm:cxn modelId="{D9BD81DA-0B4D-444E-80EA-65518C7F1BD1}" type="presParOf" srcId="{2321D5EE-0A87-4183-83B7-E0E2EE4436FD}" destId="{69883622-96D8-407A-B3F2-9454DA810697}" srcOrd="1" destOrd="0" presId="urn:microsoft.com/office/officeart/2008/layout/VerticalCurvedList"/>
    <dgm:cxn modelId="{D3F27E49-E757-431A-B02A-B73BA64E3845}" type="presParOf" srcId="{2321D5EE-0A87-4183-83B7-E0E2EE4436FD}" destId="{97754D60-4DCC-4F34-897E-58DC8DE059CF}" srcOrd="2" destOrd="0" presId="urn:microsoft.com/office/officeart/2008/layout/VerticalCurvedList"/>
    <dgm:cxn modelId="{4D1F573D-D45A-4959-98CB-8909FCCDE7FB}" type="presParOf" srcId="{2321D5EE-0A87-4183-83B7-E0E2EE4436FD}" destId="{5F321D6A-D7D4-4275-8164-7A17BDD2A3F5}" srcOrd="3" destOrd="0" presId="urn:microsoft.com/office/officeart/2008/layout/VerticalCurvedList"/>
    <dgm:cxn modelId="{8F70D5EB-051F-424F-AAF4-D6A13AEB1D46}" type="presParOf" srcId="{65CBD7BA-1A74-4BE3-B4FB-58B51D839747}" destId="{E4F930A6-11E2-4F31-98B0-262B329A13B8}" srcOrd="1" destOrd="0" presId="urn:microsoft.com/office/officeart/2008/layout/VerticalCurvedList"/>
    <dgm:cxn modelId="{F1448C80-07E3-46C0-AE0F-91C52C4A879C}" type="presParOf" srcId="{65CBD7BA-1A74-4BE3-B4FB-58B51D839747}" destId="{66B68752-40FD-4CC6-BB80-C6FFA1B90037}" srcOrd="2" destOrd="0" presId="urn:microsoft.com/office/officeart/2008/layout/VerticalCurvedList"/>
    <dgm:cxn modelId="{BD38876F-F18E-4D06-A6DD-C92C4A92304A}" type="presParOf" srcId="{66B68752-40FD-4CC6-BB80-C6FFA1B90037}" destId="{3E118976-0A53-48A4-AD43-641CB09AB098}" srcOrd="0" destOrd="0" presId="urn:microsoft.com/office/officeart/2008/layout/VerticalCurvedList"/>
    <dgm:cxn modelId="{4F20F836-4744-4F04-A746-82703240D3A7}" type="presParOf" srcId="{65CBD7BA-1A74-4BE3-B4FB-58B51D839747}" destId="{C883F1A2-3D31-4141-9645-CC9D65E8004F}" srcOrd="3" destOrd="0" presId="urn:microsoft.com/office/officeart/2008/layout/VerticalCurvedList"/>
    <dgm:cxn modelId="{85B5FA9F-08E7-4117-87A2-4DAB46785345}" type="presParOf" srcId="{65CBD7BA-1A74-4BE3-B4FB-58B51D839747}" destId="{2EBD758C-E6D8-4CFA-85DD-7AD1F574F657}" srcOrd="4" destOrd="0" presId="urn:microsoft.com/office/officeart/2008/layout/VerticalCurvedList"/>
    <dgm:cxn modelId="{F5BC463B-17B0-43DC-9245-4E11BA851725}" type="presParOf" srcId="{2EBD758C-E6D8-4CFA-85DD-7AD1F574F657}" destId="{6AF6A4DC-4DE7-4B58-9FBA-E0D426B6BAFB}" srcOrd="0" destOrd="0" presId="urn:microsoft.com/office/officeart/2008/layout/VerticalCurvedList"/>
    <dgm:cxn modelId="{29000DE7-89F8-4B8C-87CC-B8446DDDFE4F}" type="presParOf" srcId="{65CBD7BA-1A74-4BE3-B4FB-58B51D839747}" destId="{F013FF1B-3843-41CB-9F02-A6E4B1456200}" srcOrd="5" destOrd="0" presId="urn:microsoft.com/office/officeart/2008/layout/VerticalCurvedList"/>
    <dgm:cxn modelId="{D085EC1D-95F8-4B2B-A6D8-1DD2DCA59336}" type="presParOf" srcId="{65CBD7BA-1A74-4BE3-B4FB-58B51D839747}" destId="{DD9D308C-A6A8-43C3-88E6-B84260401439}" srcOrd="6" destOrd="0" presId="urn:microsoft.com/office/officeart/2008/layout/VerticalCurvedList"/>
    <dgm:cxn modelId="{64009C07-022B-4B11-8930-B3B32FEA2A48}" type="presParOf" srcId="{DD9D308C-A6A8-43C3-88E6-B84260401439}" destId="{3D133FF0-C6DA-4F64-B42D-93BCE815B581}" srcOrd="0" destOrd="0" presId="urn:microsoft.com/office/officeart/2008/layout/VerticalCurvedList"/>
    <dgm:cxn modelId="{531F75F8-FC7C-4EA4-A9D5-515F2AF246DC}" type="presParOf" srcId="{65CBD7BA-1A74-4BE3-B4FB-58B51D839747}" destId="{64892775-C5AE-43A2-AC2A-085E48742450}" srcOrd="7" destOrd="0" presId="urn:microsoft.com/office/officeart/2008/layout/VerticalCurvedList"/>
    <dgm:cxn modelId="{699C9B5B-5276-4F5F-A18E-1D04539FE88E}" type="presParOf" srcId="{65CBD7BA-1A74-4BE3-B4FB-58B51D839747}" destId="{A3F7B10E-A427-4451-9CBD-6BC4F14BCD1E}" srcOrd="8" destOrd="0" presId="urn:microsoft.com/office/officeart/2008/layout/VerticalCurvedList"/>
    <dgm:cxn modelId="{6E16671B-974B-4CA6-BF3C-341A34C0B75A}" type="presParOf" srcId="{A3F7B10E-A427-4451-9CBD-6BC4F14BCD1E}" destId="{CDAB454A-8444-4F41-8862-408DFFB7FD16}" srcOrd="0" destOrd="0" presId="urn:microsoft.com/office/officeart/2008/layout/VerticalCurvedList"/>
    <dgm:cxn modelId="{6638FF39-9626-45A5-8200-65FFE6078FC4}" type="presParOf" srcId="{65CBD7BA-1A74-4BE3-B4FB-58B51D839747}" destId="{5AA31A3F-B201-486B-BD47-BA0C75310282}" srcOrd="9" destOrd="0" presId="urn:microsoft.com/office/officeart/2008/layout/VerticalCurvedList"/>
    <dgm:cxn modelId="{01AE8891-8D70-4AD0-BBC8-B76F8B65C666}" type="presParOf" srcId="{65CBD7BA-1A74-4BE3-B4FB-58B51D839747}" destId="{94AE562E-0842-4919-A6D9-330A820A4C5D}" srcOrd="10" destOrd="0" presId="urn:microsoft.com/office/officeart/2008/layout/VerticalCurvedList"/>
    <dgm:cxn modelId="{9E24051F-AB27-4407-950D-E7A0F3BAD5DD}" type="presParOf" srcId="{94AE562E-0842-4919-A6D9-330A820A4C5D}" destId="{5AA67A02-F813-4E24-8E22-E82D10EFCB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641A1F-B4E8-4FD6-9396-37BA165C09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0CBF871-F4D9-432D-824F-EEDC5786BF9E}">
      <dgm:prSet phldrT="[文本]"/>
      <dgm:spPr/>
      <dgm:t>
        <a:bodyPr/>
        <a:lstStyle/>
        <a:p>
          <a:r>
            <a:rPr lang="zh-CN" altLang="en-US" dirty="0" smtClean="0"/>
            <a:t>在线搜索失物信息</a:t>
          </a:r>
          <a:endParaRPr lang="zh-CN" altLang="en-US" dirty="0"/>
        </a:p>
      </dgm:t>
    </dgm:pt>
    <dgm:pt modelId="{0AB06822-13B5-4A46-8005-3340BC4D01E2}" type="parTrans" cxnId="{CCB667F9-0857-406D-8D42-A5F2A1F0B000}">
      <dgm:prSet/>
      <dgm:spPr/>
      <dgm:t>
        <a:bodyPr/>
        <a:lstStyle/>
        <a:p>
          <a:endParaRPr lang="zh-CN" altLang="en-US"/>
        </a:p>
      </dgm:t>
    </dgm:pt>
    <dgm:pt modelId="{55CE661B-1386-4E2D-BCF6-501CF8D2A01A}" type="sibTrans" cxnId="{CCB667F9-0857-406D-8D42-A5F2A1F0B000}">
      <dgm:prSet/>
      <dgm:spPr/>
      <dgm:t>
        <a:bodyPr/>
        <a:lstStyle/>
        <a:p>
          <a:endParaRPr lang="zh-CN" altLang="en-US"/>
        </a:p>
      </dgm:t>
    </dgm:pt>
    <dgm:pt modelId="{C7A23A3E-0A3D-4A2B-A96B-533DC99C7A54}">
      <dgm:prSet phldrT="[文本]"/>
      <dgm:spPr/>
      <dgm:t>
        <a:bodyPr/>
        <a:lstStyle/>
        <a:p>
          <a:r>
            <a:rPr lang="zh-CN" altLang="en-US" dirty="0" smtClean="0"/>
            <a:t>回答敏感信息问答题</a:t>
          </a:r>
          <a:endParaRPr lang="zh-CN" altLang="en-US" dirty="0"/>
        </a:p>
      </dgm:t>
    </dgm:pt>
    <dgm:pt modelId="{151F3373-3D11-4484-8AD2-6F83B97F0EA0}" type="parTrans" cxnId="{DA8C757F-1E7D-4F7C-A0CD-1AD24B0E3A94}">
      <dgm:prSet/>
      <dgm:spPr/>
      <dgm:t>
        <a:bodyPr/>
        <a:lstStyle/>
        <a:p>
          <a:endParaRPr lang="zh-CN" altLang="en-US"/>
        </a:p>
      </dgm:t>
    </dgm:pt>
    <dgm:pt modelId="{02AED49B-3007-4D91-8843-4BA5D6281F81}" type="sibTrans" cxnId="{DA8C757F-1E7D-4F7C-A0CD-1AD24B0E3A94}">
      <dgm:prSet/>
      <dgm:spPr/>
      <dgm:t>
        <a:bodyPr/>
        <a:lstStyle/>
        <a:p>
          <a:endParaRPr lang="zh-CN" altLang="en-US"/>
        </a:p>
      </dgm:t>
    </dgm:pt>
    <dgm:pt modelId="{C77B37ED-8187-4B6D-8D9E-53DFFAAA1579}">
      <dgm:prSet phldrT="[文本]"/>
      <dgm:spPr/>
      <dgm:t>
        <a:bodyPr/>
        <a:lstStyle/>
        <a:p>
          <a:r>
            <a:rPr lang="zh-CN" altLang="en-US" dirty="0" smtClean="0"/>
            <a:t>提交答卷判定是否符合</a:t>
          </a:r>
          <a:r>
            <a:rPr lang="en-US" altLang="zh-CN" dirty="0" smtClean="0"/>
            <a:t>OCR</a:t>
          </a:r>
          <a:r>
            <a:rPr lang="zh-CN" altLang="en-US" dirty="0" smtClean="0"/>
            <a:t>结果</a:t>
          </a:r>
          <a:endParaRPr lang="zh-CN" altLang="en-US" dirty="0"/>
        </a:p>
      </dgm:t>
    </dgm:pt>
    <dgm:pt modelId="{DDDBA9A7-9D0E-4678-9786-921F061974AF}" type="parTrans" cxnId="{7BE8C517-CCEF-49CA-89CF-5745FA1E7137}">
      <dgm:prSet/>
      <dgm:spPr/>
      <dgm:t>
        <a:bodyPr/>
        <a:lstStyle/>
        <a:p>
          <a:endParaRPr lang="zh-CN" altLang="en-US"/>
        </a:p>
      </dgm:t>
    </dgm:pt>
    <dgm:pt modelId="{9E4168D6-1241-4DB3-B229-7293F98B7BB2}" type="sibTrans" cxnId="{7BE8C517-CCEF-49CA-89CF-5745FA1E7137}">
      <dgm:prSet/>
      <dgm:spPr/>
      <dgm:t>
        <a:bodyPr/>
        <a:lstStyle/>
        <a:p>
          <a:endParaRPr lang="zh-CN" altLang="en-US"/>
        </a:p>
      </dgm:t>
    </dgm:pt>
    <dgm:pt modelId="{C0A3A35E-E30B-4E90-A634-58944025CD65}">
      <dgm:prSet phldrT="[文本]"/>
      <dgm:spPr/>
      <dgm:t>
        <a:bodyPr/>
        <a:lstStyle/>
        <a:p>
          <a:r>
            <a:rPr lang="zh-CN" altLang="en-US" dirty="0" smtClean="0"/>
            <a:t>留下无遮挡面部信息领取失物</a:t>
          </a:r>
          <a:endParaRPr lang="zh-CN" altLang="en-US" dirty="0"/>
        </a:p>
      </dgm:t>
    </dgm:pt>
    <dgm:pt modelId="{D32D59C2-C00D-43B1-B2E1-4FB81E577A02}" type="parTrans" cxnId="{8C93A5D0-98F8-4358-A11A-4E80207F1F5C}">
      <dgm:prSet/>
      <dgm:spPr/>
      <dgm:t>
        <a:bodyPr/>
        <a:lstStyle/>
        <a:p>
          <a:endParaRPr lang="zh-CN" altLang="en-US"/>
        </a:p>
      </dgm:t>
    </dgm:pt>
    <dgm:pt modelId="{76510592-B564-41D0-8671-ED0AD06B1F79}" type="sibTrans" cxnId="{8C93A5D0-98F8-4358-A11A-4E80207F1F5C}">
      <dgm:prSet/>
      <dgm:spPr/>
      <dgm:t>
        <a:bodyPr/>
        <a:lstStyle/>
        <a:p>
          <a:endParaRPr lang="zh-CN" altLang="en-US"/>
        </a:p>
      </dgm:t>
    </dgm:pt>
    <dgm:pt modelId="{27DE81BC-C335-4E18-9CBE-796AD064437A}">
      <dgm:prSet phldrT="[文本]"/>
      <dgm:spPr/>
      <dgm:t>
        <a:bodyPr/>
        <a:lstStyle/>
        <a:p>
          <a:r>
            <a:rPr lang="zh-CN" altLang="en-US" dirty="0" smtClean="0"/>
            <a:t>判断为真后</a:t>
          </a:r>
          <a:r>
            <a:rPr lang="zh-CN" altLang="en-US" dirty="0" smtClean="0"/>
            <a:t>得到领取二维码</a:t>
          </a:r>
          <a:endParaRPr lang="zh-CN" altLang="en-US" dirty="0"/>
        </a:p>
      </dgm:t>
    </dgm:pt>
    <dgm:pt modelId="{9E0D53F4-5BC5-4932-96A9-CF9235777869}" type="parTrans" cxnId="{689848C4-8606-4BA7-B5F9-0434A07ED09F}">
      <dgm:prSet/>
      <dgm:spPr/>
      <dgm:t>
        <a:bodyPr/>
        <a:lstStyle/>
        <a:p>
          <a:endParaRPr lang="zh-CN" altLang="en-US"/>
        </a:p>
      </dgm:t>
    </dgm:pt>
    <dgm:pt modelId="{F3B7D80D-3380-4AB6-B07A-8C646D434A09}" type="sibTrans" cxnId="{689848C4-8606-4BA7-B5F9-0434A07ED09F}">
      <dgm:prSet/>
      <dgm:spPr/>
      <dgm:t>
        <a:bodyPr/>
        <a:lstStyle/>
        <a:p>
          <a:endParaRPr lang="zh-CN" altLang="en-US"/>
        </a:p>
      </dgm:t>
    </dgm:pt>
    <dgm:pt modelId="{CE73D177-BA08-4B6A-82E6-CED1B919247E}" type="pres">
      <dgm:prSet presAssocID="{FA641A1F-B4E8-4FD6-9396-37BA165C09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5CBD7BA-1A74-4BE3-B4FB-58B51D839747}" type="pres">
      <dgm:prSet presAssocID="{FA641A1F-B4E8-4FD6-9396-37BA165C093A}" presName="Name1" presStyleCnt="0"/>
      <dgm:spPr/>
    </dgm:pt>
    <dgm:pt modelId="{2321D5EE-0A87-4183-83B7-E0E2EE4436FD}" type="pres">
      <dgm:prSet presAssocID="{FA641A1F-B4E8-4FD6-9396-37BA165C093A}" presName="cycle" presStyleCnt="0"/>
      <dgm:spPr/>
    </dgm:pt>
    <dgm:pt modelId="{A760D3A5-B8DB-44BB-8298-CEC26FDEFE3D}" type="pres">
      <dgm:prSet presAssocID="{FA641A1F-B4E8-4FD6-9396-37BA165C093A}" presName="srcNode" presStyleLbl="node1" presStyleIdx="0" presStyleCnt="5"/>
      <dgm:spPr/>
    </dgm:pt>
    <dgm:pt modelId="{69883622-96D8-407A-B3F2-9454DA810697}" type="pres">
      <dgm:prSet presAssocID="{FA641A1F-B4E8-4FD6-9396-37BA165C093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7754D60-4DCC-4F34-897E-58DC8DE059CF}" type="pres">
      <dgm:prSet presAssocID="{FA641A1F-B4E8-4FD6-9396-37BA165C093A}" presName="extraNode" presStyleLbl="node1" presStyleIdx="0" presStyleCnt="5"/>
      <dgm:spPr/>
    </dgm:pt>
    <dgm:pt modelId="{5F321D6A-D7D4-4275-8164-7A17BDD2A3F5}" type="pres">
      <dgm:prSet presAssocID="{FA641A1F-B4E8-4FD6-9396-37BA165C093A}" presName="dstNode" presStyleLbl="node1" presStyleIdx="0" presStyleCnt="5"/>
      <dgm:spPr/>
    </dgm:pt>
    <dgm:pt modelId="{F16037D9-19D5-484A-830D-7956AA050EEC}" type="pres">
      <dgm:prSet presAssocID="{B0CBF871-F4D9-432D-824F-EEDC5786BF9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3E36ED-DB06-45AE-B44F-8B34FDAA49C0}" type="pres">
      <dgm:prSet presAssocID="{B0CBF871-F4D9-432D-824F-EEDC5786BF9E}" presName="accent_1" presStyleCnt="0"/>
      <dgm:spPr/>
    </dgm:pt>
    <dgm:pt modelId="{113A1346-973D-4308-A044-E803F1B7FF48}" type="pres">
      <dgm:prSet presAssocID="{B0CBF871-F4D9-432D-824F-EEDC5786BF9E}" presName="accentRepeatNode" presStyleLbl="solidFgAcc1" presStyleIdx="0" presStyleCnt="5"/>
      <dgm:spPr/>
    </dgm:pt>
    <dgm:pt modelId="{604CC7B2-2EA0-4914-9369-5EACB7AE4744}" type="pres">
      <dgm:prSet presAssocID="{C7A23A3E-0A3D-4A2B-A96B-533DC99C7A5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99325-28BA-4E61-A9BE-40C32FC4CA13}" type="pres">
      <dgm:prSet presAssocID="{C7A23A3E-0A3D-4A2B-A96B-533DC99C7A54}" presName="accent_2" presStyleCnt="0"/>
      <dgm:spPr/>
    </dgm:pt>
    <dgm:pt modelId="{3E118976-0A53-48A4-AD43-641CB09AB098}" type="pres">
      <dgm:prSet presAssocID="{C7A23A3E-0A3D-4A2B-A96B-533DC99C7A54}" presName="accentRepeatNode" presStyleLbl="solidFgAcc1" presStyleIdx="1" presStyleCnt="5"/>
      <dgm:spPr/>
    </dgm:pt>
    <dgm:pt modelId="{BE2CF18F-C062-43F9-BA76-4E9FA3BE5B6E}" type="pres">
      <dgm:prSet presAssocID="{C77B37ED-8187-4B6D-8D9E-53DFFAAA157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37080-D9F5-464B-84A7-85FF0FE67FAD}" type="pres">
      <dgm:prSet presAssocID="{C77B37ED-8187-4B6D-8D9E-53DFFAAA1579}" presName="accent_3" presStyleCnt="0"/>
      <dgm:spPr/>
    </dgm:pt>
    <dgm:pt modelId="{6AF6A4DC-4DE7-4B58-9FBA-E0D426B6BAFB}" type="pres">
      <dgm:prSet presAssocID="{C77B37ED-8187-4B6D-8D9E-53DFFAAA1579}" presName="accentRepeatNode" presStyleLbl="solidFgAcc1" presStyleIdx="2" presStyleCnt="5"/>
      <dgm:spPr/>
    </dgm:pt>
    <dgm:pt modelId="{D014CAA5-D907-4241-95A4-7F4FAF1CAAAA}" type="pres">
      <dgm:prSet presAssocID="{27DE81BC-C335-4E18-9CBE-796AD064437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2FFDEB-3FF5-4AC2-A1DD-91F283885A7A}" type="pres">
      <dgm:prSet presAssocID="{27DE81BC-C335-4E18-9CBE-796AD064437A}" presName="accent_4" presStyleCnt="0"/>
      <dgm:spPr/>
    </dgm:pt>
    <dgm:pt modelId="{FD9E33BA-B50C-4E72-BC2D-686E3414596A}" type="pres">
      <dgm:prSet presAssocID="{27DE81BC-C335-4E18-9CBE-796AD064437A}" presName="accentRepeatNode" presStyleLbl="solidFgAcc1" presStyleIdx="3" presStyleCnt="5"/>
      <dgm:spPr/>
    </dgm:pt>
    <dgm:pt modelId="{5AA31A3F-B201-486B-BD47-BA0C75310282}" type="pres">
      <dgm:prSet presAssocID="{C0A3A35E-E30B-4E90-A634-58944025CD6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E562E-0842-4919-A6D9-330A820A4C5D}" type="pres">
      <dgm:prSet presAssocID="{C0A3A35E-E30B-4E90-A634-58944025CD65}" presName="accent_5" presStyleCnt="0"/>
      <dgm:spPr/>
    </dgm:pt>
    <dgm:pt modelId="{5AA67A02-F813-4E24-8E22-E82D10EFCBAA}" type="pres">
      <dgm:prSet presAssocID="{C0A3A35E-E30B-4E90-A634-58944025CD65}" presName="accentRepeatNode" presStyleLbl="solidFgAcc1" presStyleIdx="4" presStyleCnt="5"/>
      <dgm:spPr/>
    </dgm:pt>
  </dgm:ptLst>
  <dgm:cxnLst>
    <dgm:cxn modelId="{4FFC66CE-2ED4-4E73-8E2C-2B67D9AA0D83}" type="presOf" srcId="{27DE81BC-C335-4E18-9CBE-796AD064437A}" destId="{D014CAA5-D907-4241-95A4-7F4FAF1CAAAA}" srcOrd="0" destOrd="0" presId="urn:microsoft.com/office/officeart/2008/layout/VerticalCurvedList"/>
    <dgm:cxn modelId="{E43198D9-C43E-4BA1-855F-57C36688DD26}" type="presOf" srcId="{FA641A1F-B4E8-4FD6-9396-37BA165C093A}" destId="{CE73D177-BA08-4B6A-82E6-CED1B919247E}" srcOrd="0" destOrd="0" presId="urn:microsoft.com/office/officeart/2008/layout/VerticalCurvedList"/>
    <dgm:cxn modelId="{1163D5CB-D9E3-4DEA-9E29-A2D71CFEAEA5}" type="presOf" srcId="{C7A23A3E-0A3D-4A2B-A96B-533DC99C7A54}" destId="{604CC7B2-2EA0-4914-9369-5EACB7AE4744}" srcOrd="0" destOrd="0" presId="urn:microsoft.com/office/officeart/2008/layout/VerticalCurvedList"/>
    <dgm:cxn modelId="{F20A931F-646A-414D-8252-CA52E700DB69}" type="presOf" srcId="{55CE661B-1386-4E2D-BCF6-501CF8D2A01A}" destId="{69883622-96D8-407A-B3F2-9454DA810697}" srcOrd="0" destOrd="0" presId="urn:microsoft.com/office/officeart/2008/layout/VerticalCurvedList"/>
    <dgm:cxn modelId="{689848C4-8606-4BA7-B5F9-0434A07ED09F}" srcId="{FA641A1F-B4E8-4FD6-9396-37BA165C093A}" destId="{27DE81BC-C335-4E18-9CBE-796AD064437A}" srcOrd="3" destOrd="0" parTransId="{9E0D53F4-5BC5-4932-96A9-CF9235777869}" sibTransId="{F3B7D80D-3380-4AB6-B07A-8C646D434A09}"/>
    <dgm:cxn modelId="{CCB667F9-0857-406D-8D42-A5F2A1F0B000}" srcId="{FA641A1F-B4E8-4FD6-9396-37BA165C093A}" destId="{B0CBF871-F4D9-432D-824F-EEDC5786BF9E}" srcOrd="0" destOrd="0" parTransId="{0AB06822-13B5-4A46-8005-3340BC4D01E2}" sibTransId="{55CE661B-1386-4E2D-BCF6-501CF8D2A01A}"/>
    <dgm:cxn modelId="{79E0D945-96E0-482B-95CB-4766FE8D23DA}" type="presOf" srcId="{C0A3A35E-E30B-4E90-A634-58944025CD65}" destId="{5AA31A3F-B201-486B-BD47-BA0C75310282}" srcOrd="0" destOrd="0" presId="urn:microsoft.com/office/officeart/2008/layout/VerticalCurvedList"/>
    <dgm:cxn modelId="{560B468B-DF9E-4195-A649-A7B89ABC4995}" type="presOf" srcId="{C77B37ED-8187-4B6D-8D9E-53DFFAAA1579}" destId="{BE2CF18F-C062-43F9-BA76-4E9FA3BE5B6E}" srcOrd="0" destOrd="0" presId="urn:microsoft.com/office/officeart/2008/layout/VerticalCurvedList"/>
    <dgm:cxn modelId="{7BE8C517-CCEF-49CA-89CF-5745FA1E7137}" srcId="{FA641A1F-B4E8-4FD6-9396-37BA165C093A}" destId="{C77B37ED-8187-4B6D-8D9E-53DFFAAA1579}" srcOrd="2" destOrd="0" parTransId="{DDDBA9A7-9D0E-4678-9786-921F061974AF}" sibTransId="{9E4168D6-1241-4DB3-B229-7293F98B7BB2}"/>
    <dgm:cxn modelId="{8C93A5D0-98F8-4358-A11A-4E80207F1F5C}" srcId="{FA641A1F-B4E8-4FD6-9396-37BA165C093A}" destId="{C0A3A35E-E30B-4E90-A634-58944025CD65}" srcOrd="4" destOrd="0" parTransId="{D32D59C2-C00D-43B1-B2E1-4FB81E577A02}" sibTransId="{76510592-B564-41D0-8671-ED0AD06B1F79}"/>
    <dgm:cxn modelId="{F51DF7B7-CE54-45F2-BA75-FE444B602B69}" type="presOf" srcId="{B0CBF871-F4D9-432D-824F-EEDC5786BF9E}" destId="{F16037D9-19D5-484A-830D-7956AA050EEC}" srcOrd="0" destOrd="0" presId="urn:microsoft.com/office/officeart/2008/layout/VerticalCurvedList"/>
    <dgm:cxn modelId="{DA8C757F-1E7D-4F7C-A0CD-1AD24B0E3A94}" srcId="{FA641A1F-B4E8-4FD6-9396-37BA165C093A}" destId="{C7A23A3E-0A3D-4A2B-A96B-533DC99C7A54}" srcOrd="1" destOrd="0" parTransId="{151F3373-3D11-4484-8AD2-6F83B97F0EA0}" sibTransId="{02AED49B-3007-4D91-8843-4BA5D6281F81}"/>
    <dgm:cxn modelId="{40E6483A-7927-490D-9012-F11452445BCF}" type="presParOf" srcId="{CE73D177-BA08-4B6A-82E6-CED1B919247E}" destId="{65CBD7BA-1A74-4BE3-B4FB-58B51D839747}" srcOrd="0" destOrd="0" presId="urn:microsoft.com/office/officeart/2008/layout/VerticalCurvedList"/>
    <dgm:cxn modelId="{F87BDF74-D25A-47E3-8AC1-64273555B187}" type="presParOf" srcId="{65CBD7BA-1A74-4BE3-B4FB-58B51D839747}" destId="{2321D5EE-0A87-4183-83B7-E0E2EE4436FD}" srcOrd="0" destOrd="0" presId="urn:microsoft.com/office/officeart/2008/layout/VerticalCurvedList"/>
    <dgm:cxn modelId="{5A1C78E9-1130-4E70-8341-8A0C11935EB3}" type="presParOf" srcId="{2321D5EE-0A87-4183-83B7-E0E2EE4436FD}" destId="{A760D3A5-B8DB-44BB-8298-CEC26FDEFE3D}" srcOrd="0" destOrd="0" presId="urn:microsoft.com/office/officeart/2008/layout/VerticalCurvedList"/>
    <dgm:cxn modelId="{D9BD81DA-0B4D-444E-80EA-65518C7F1BD1}" type="presParOf" srcId="{2321D5EE-0A87-4183-83B7-E0E2EE4436FD}" destId="{69883622-96D8-407A-B3F2-9454DA810697}" srcOrd="1" destOrd="0" presId="urn:microsoft.com/office/officeart/2008/layout/VerticalCurvedList"/>
    <dgm:cxn modelId="{D3F27E49-E757-431A-B02A-B73BA64E3845}" type="presParOf" srcId="{2321D5EE-0A87-4183-83B7-E0E2EE4436FD}" destId="{97754D60-4DCC-4F34-897E-58DC8DE059CF}" srcOrd="2" destOrd="0" presId="urn:microsoft.com/office/officeart/2008/layout/VerticalCurvedList"/>
    <dgm:cxn modelId="{4D1F573D-D45A-4959-98CB-8909FCCDE7FB}" type="presParOf" srcId="{2321D5EE-0A87-4183-83B7-E0E2EE4436FD}" destId="{5F321D6A-D7D4-4275-8164-7A17BDD2A3F5}" srcOrd="3" destOrd="0" presId="urn:microsoft.com/office/officeart/2008/layout/VerticalCurvedList"/>
    <dgm:cxn modelId="{CC1E34E7-D60B-45CD-BA6F-A46059E60B5C}" type="presParOf" srcId="{65CBD7BA-1A74-4BE3-B4FB-58B51D839747}" destId="{F16037D9-19D5-484A-830D-7956AA050EEC}" srcOrd="1" destOrd="0" presId="urn:microsoft.com/office/officeart/2008/layout/VerticalCurvedList"/>
    <dgm:cxn modelId="{53D78A0B-B342-4E42-97F5-EF50CFA0A0C9}" type="presParOf" srcId="{65CBD7BA-1A74-4BE3-B4FB-58B51D839747}" destId="{603E36ED-DB06-45AE-B44F-8B34FDAA49C0}" srcOrd="2" destOrd="0" presId="urn:microsoft.com/office/officeart/2008/layout/VerticalCurvedList"/>
    <dgm:cxn modelId="{E97FE55A-A5A4-45DA-8E51-D9F763341D93}" type="presParOf" srcId="{603E36ED-DB06-45AE-B44F-8B34FDAA49C0}" destId="{113A1346-973D-4308-A044-E803F1B7FF48}" srcOrd="0" destOrd="0" presId="urn:microsoft.com/office/officeart/2008/layout/VerticalCurvedList"/>
    <dgm:cxn modelId="{2E6EF8A7-EC4E-419F-9FB0-493C8A5B8F08}" type="presParOf" srcId="{65CBD7BA-1A74-4BE3-B4FB-58B51D839747}" destId="{604CC7B2-2EA0-4914-9369-5EACB7AE4744}" srcOrd="3" destOrd="0" presId="urn:microsoft.com/office/officeart/2008/layout/VerticalCurvedList"/>
    <dgm:cxn modelId="{8AEE2BB8-FACF-4F03-A1E7-47171D3D5746}" type="presParOf" srcId="{65CBD7BA-1A74-4BE3-B4FB-58B51D839747}" destId="{F3599325-28BA-4E61-A9BE-40C32FC4CA13}" srcOrd="4" destOrd="0" presId="urn:microsoft.com/office/officeart/2008/layout/VerticalCurvedList"/>
    <dgm:cxn modelId="{27818087-F871-4109-9F5F-ABDCECA081FB}" type="presParOf" srcId="{F3599325-28BA-4E61-A9BE-40C32FC4CA13}" destId="{3E118976-0A53-48A4-AD43-641CB09AB098}" srcOrd="0" destOrd="0" presId="urn:microsoft.com/office/officeart/2008/layout/VerticalCurvedList"/>
    <dgm:cxn modelId="{22370448-4563-4BB4-92F4-3F1420B7B233}" type="presParOf" srcId="{65CBD7BA-1A74-4BE3-B4FB-58B51D839747}" destId="{BE2CF18F-C062-43F9-BA76-4E9FA3BE5B6E}" srcOrd="5" destOrd="0" presId="urn:microsoft.com/office/officeart/2008/layout/VerticalCurvedList"/>
    <dgm:cxn modelId="{6FCDD463-5209-4C8C-B5D3-811F9A2435E6}" type="presParOf" srcId="{65CBD7BA-1A74-4BE3-B4FB-58B51D839747}" destId="{4B337080-D9F5-464B-84A7-85FF0FE67FAD}" srcOrd="6" destOrd="0" presId="urn:microsoft.com/office/officeart/2008/layout/VerticalCurvedList"/>
    <dgm:cxn modelId="{BDCA5872-A8B3-4665-A34F-ABD34A2B0E41}" type="presParOf" srcId="{4B337080-D9F5-464B-84A7-85FF0FE67FAD}" destId="{6AF6A4DC-4DE7-4B58-9FBA-E0D426B6BAFB}" srcOrd="0" destOrd="0" presId="urn:microsoft.com/office/officeart/2008/layout/VerticalCurvedList"/>
    <dgm:cxn modelId="{4D9ED397-A180-4E6A-8D1F-AC9908D7C6D4}" type="presParOf" srcId="{65CBD7BA-1A74-4BE3-B4FB-58B51D839747}" destId="{D014CAA5-D907-4241-95A4-7F4FAF1CAAAA}" srcOrd="7" destOrd="0" presId="urn:microsoft.com/office/officeart/2008/layout/VerticalCurvedList"/>
    <dgm:cxn modelId="{E8583897-6C09-4E3F-A8E9-EFEE275C6159}" type="presParOf" srcId="{65CBD7BA-1A74-4BE3-B4FB-58B51D839747}" destId="{D92FFDEB-3FF5-4AC2-A1DD-91F283885A7A}" srcOrd="8" destOrd="0" presId="urn:microsoft.com/office/officeart/2008/layout/VerticalCurvedList"/>
    <dgm:cxn modelId="{A370591A-7FD1-44C2-B1B9-995F7DFD802E}" type="presParOf" srcId="{D92FFDEB-3FF5-4AC2-A1DD-91F283885A7A}" destId="{FD9E33BA-B50C-4E72-BC2D-686E3414596A}" srcOrd="0" destOrd="0" presId="urn:microsoft.com/office/officeart/2008/layout/VerticalCurvedList"/>
    <dgm:cxn modelId="{D3F68AC0-695C-49A0-B549-9994CBA22487}" type="presParOf" srcId="{65CBD7BA-1A74-4BE3-B4FB-58B51D839747}" destId="{5AA31A3F-B201-486B-BD47-BA0C75310282}" srcOrd="9" destOrd="0" presId="urn:microsoft.com/office/officeart/2008/layout/VerticalCurvedList"/>
    <dgm:cxn modelId="{D13DB8FE-8EE2-4050-B635-D285AE9FE924}" type="presParOf" srcId="{65CBD7BA-1A74-4BE3-B4FB-58B51D839747}" destId="{94AE562E-0842-4919-A6D9-330A820A4C5D}" srcOrd="10" destOrd="0" presId="urn:microsoft.com/office/officeart/2008/layout/VerticalCurvedList"/>
    <dgm:cxn modelId="{F31A8A62-0202-4A60-9976-CA57F24FDAE9}" type="presParOf" srcId="{94AE562E-0842-4919-A6D9-330A820A4C5D}" destId="{5AA67A02-F813-4E24-8E22-E82D10EFCBA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641A1F-B4E8-4FD6-9396-37BA165C09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0CBF871-F4D9-432D-824F-EEDC5786BF9E}">
      <dgm:prSet phldrT="[文本]"/>
      <dgm:spPr/>
      <dgm:t>
        <a:bodyPr/>
        <a:lstStyle/>
        <a:p>
          <a:r>
            <a:rPr lang="zh-CN" altLang="en-US" dirty="0" smtClean="0"/>
            <a:t>答卷多次</a:t>
          </a:r>
          <a:r>
            <a:rPr lang="zh-CN" altLang="en-US" dirty="0" smtClean="0"/>
            <a:t>不符合要求</a:t>
          </a:r>
          <a:endParaRPr lang="zh-CN" altLang="en-US" dirty="0"/>
        </a:p>
      </dgm:t>
    </dgm:pt>
    <dgm:pt modelId="{0AB06822-13B5-4A46-8005-3340BC4D01E2}" type="parTrans" cxnId="{CCB667F9-0857-406D-8D42-A5F2A1F0B000}">
      <dgm:prSet/>
      <dgm:spPr/>
      <dgm:t>
        <a:bodyPr/>
        <a:lstStyle/>
        <a:p>
          <a:endParaRPr lang="zh-CN" altLang="en-US"/>
        </a:p>
      </dgm:t>
    </dgm:pt>
    <dgm:pt modelId="{55CE661B-1386-4E2D-BCF6-501CF8D2A01A}" type="sibTrans" cxnId="{CCB667F9-0857-406D-8D42-A5F2A1F0B000}">
      <dgm:prSet/>
      <dgm:spPr/>
      <dgm:t>
        <a:bodyPr/>
        <a:lstStyle/>
        <a:p>
          <a:endParaRPr lang="zh-CN" altLang="en-US"/>
        </a:p>
      </dgm:t>
    </dgm:pt>
    <dgm:pt modelId="{C7A23A3E-0A3D-4A2B-A96B-533DC99C7A54}">
      <dgm:prSet phldrT="[文本]"/>
      <dgm:spPr/>
      <dgm:t>
        <a:bodyPr/>
        <a:lstStyle/>
        <a:p>
          <a:r>
            <a:rPr lang="zh-CN" altLang="en-US" dirty="0" smtClean="0"/>
            <a:t>匿名联系拾物者</a:t>
          </a:r>
          <a:endParaRPr lang="zh-CN" altLang="en-US" dirty="0"/>
        </a:p>
      </dgm:t>
    </dgm:pt>
    <dgm:pt modelId="{151F3373-3D11-4484-8AD2-6F83B97F0EA0}" type="parTrans" cxnId="{DA8C757F-1E7D-4F7C-A0CD-1AD24B0E3A94}">
      <dgm:prSet/>
      <dgm:spPr/>
      <dgm:t>
        <a:bodyPr/>
        <a:lstStyle/>
        <a:p>
          <a:endParaRPr lang="zh-CN" altLang="en-US"/>
        </a:p>
      </dgm:t>
    </dgm:pt>
    <dgm:pt modelId="{02AED49B-3007-4D91-8843-4BA5D6281F81}" type="sibTrans" cxnId="{DA8C757F-1E7D-4F7C-A0CD-1AD24B0E3A94}">
      <dgm:prSet/>
      <dgm:spPr/>
      <dgm:t>
        <a:bodyPr/>
        <a:lstStyle/>
        <a:p>
          <a:endParaRPr lang="zh-CN" altLang="en-US"/>
        </a:p>
      </dgm:t>
    </dgm:pt>
    <dgm:pt modelId="{C77B37ED-8187-4B6D-8D9E-53DFFAAA1579}">
      <dgm:prSet phldrT="[文本]"/>
      <dgm:spPr/>
      <dgm:t>
        <a:bodyPr/>
        <a:lstStyle/>
        <a:p>
          <a:r>
            <a:rPr lang="zh-CN" altLang="en-US" dirty="0" smtClean="0"/>
            <a:t>匿名拾物者给出判断</a:t>
          </a:r>
          <a:endParaRPr lang="zh-CN" altLang="en-US" dirty="0"/>
        </a:p>
      </dgm:t>
    </dgm:pt>
    <dgm:pt modelId="{DDDBA9A7-9D0E-4678-9786-921F061974AF}" type="parTrans" cxnId="{7BE8C517-CCEF-49CA-89CF-5745FA1E7137}">
      <dgm:prSet/>
      <dgm:spPr/>
      <dgm:t>
        <a:bodyPr/>
        <a:lstStyle/>
        <a:p>
          <a:endParaRPr lang="zh-CN" altLang="en-US"/>
        </a:p>
      </dgm:t>
    </dgm:pt>
    <dgm:pt modelId="{9E4168D6-1241-4DB3-B229-7293F98B7BB2}" type="sibTrans" cxnId="{7BE8C517-CCEF-49CA-89CF-5745FA1E7137}">
      <dgm:prSet/>
      <dgm:spPr/>
      <dgm:t>
        <a:bodyPr/>
        <a:lstStyle/>
        <a:p>
          <a:endParaRPr lang="zh-CN" altLang="en-US"/>
        </a:p>
      </dgm:t>
    </dgm:pt>
    <dgm:pt modelId="{27DE81BC-C335-4E18-9CBE-796AD064437A}">
      <dgm:prSet phldrT="[文本]"/>
      <dgm:spPr/>
      <dgm:t>
        <a:bodyPr/>
        <a:lstStyle/>
        <a:p>
          <a:r>
            <a:rPr lang="zh-CN" altLang="en-US" dirty="0" smtClean="0"/>
            <a:t>通过后发送领取二维码给失主</a:t>
          </a:r>
          <a:endParaRPr lang="zh-CN" altLang="en-US" dirty="0"/>
        </a:p>
      </dgm:t>
    </dgm:pt>
    <dgm:pt modelId="{9E0D53F4-5BC5-4932-96A9-CF9235777869}" type="parTrans" cxnId="{689848C4-8606-4BA7-B5F9-0434A07ED09F}">
      <dgm:prSet/>
      <dgm:spPr/>
      <dgm:t>
        <a:bodyPr/>
        <a:lstStyle/>
        <a:p>
          <a:endParaRPr lang="zh-CN" altLang="en-US"/>
        </a:p>
      </dgm:t>
    </dgm:pt>
    <dgm:pt modelId="{F3B7D80D-3380-4AB6-B07A-8C646D434A09}" type="sibTrans" cxnId="{689848C4-8606-4BA7-B5F9-0434A07ED09F}">
      <dgm:prSet/>
      <dgm:spPr/>
      <dgm:t>
        <a:bodyPr/>
        <a:lstStyle/>
        <a:p>
          <a:endParaRPr lang="zh-CN" altLang="en-US"/>
        </a:p>
      </dgm:t>
    </dgm:pt>
    <dgm:pt modelId="{CE73D177-BA08-4B6A-82E6-CED1B919247E}" type="pres">
      <dgm:prSet presAssocID="{FA641A1F-B4E8-4FD6-9396-37BA165C093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5CBD7BA-1A74-4BE3-B4FB-58B51D839747}" type="pres">
      <dgm:prSet presAssocID="{FA641A1F-B4E8-4FD6-9396-37BA165C093A}" presName="Name1" presStyleCnt="0"/>
      <dgm:spPr/>
    </dgm:pt>
    <dgm:pt modelId="{2321D5EE-0A87-4183-83B7-E0E2EE4436FD}" type="pres">
      <dgm:prSet presAssocID="{FA641A1F-B4E8-4FD6-9396-37BA165C093A}" presName="cycle" presStyleCnt="0"/>
      <dgm:spPr/>
    </dgm:pt>
    <dgm:pt modelId="{A760D3A5-B8DB-44BB-8298-CEC26FDEFE3D}" type="pres">
      <dgm:prSet presAssocID="{FA641A1F-B4E8-4FD6-9396-37BA165C093A}" presName="srcNode" presStyleLbl="node1" presStyleIdx="0" presStyleCnt="4"/>
      <dgm:spPr/>
    </dgm:pt>
    <dgm:pt modelId="{69883622-96D8-407A-B3F2-9454DA810697}" type="pres">
      <dgm:prSet presAssocID="{FA641A1F-B4E8-4FD6-9396-37BA165C093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7754D60-4DCC-4F34-897E-58DC8DE059CF}" type="pres">
      <dgm:prSet presAssocID="{FA641A1F-B4E8-4FD6-9396-37BA165C093A}" presName="extraNode" presStyleLbl="node1" presStyleIdx="0" presStyleCnt="4"/>
      <dgm:spPr/>
    </dgm:pt>
    <dgm:pt modelId="{5F321D6A-D7D4-4275-8164-7A17BDD2A3F5}" type="pres">
      <dgm:prSet presAssocID="{FA641A1F-B4E8-4FD6-9396-37BA165C093A}" presName="dstNode" presStyleLbl="node1" presStyleIdx="0" presStyleCnt="4"/>
      <dgm:spPr/>
    </dgm:pt>
    <dgm:pt modelId="{F16037D9-19D5-484A-830D-7956AA050EEC}" type="pres">
      <dgm:prSet presAssocID="{B0CBF871-F4D9-432D-824F-EEDC5786BF9E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3E36ED-DB06-45AE-B44F-8B34FDAA49C0}" type="pres">
      <dgm:prSet presAssocID="{B0CBF871-F4D9-432D-824F-EEDC5786BF9E}" presName="accent_1" presStyleCnt="0"/>
      <dgm:spPr/>
    </dgm:pt>
    <dgm:pt modelId="{113A1346-973D-4308-A044-E803F1B7FF48}" type="pres">
      <dgm:prSet presAssocID="{B0CBF871-F4D9-432D-824F-EEDC5786BF9E}" presName="accentRepeatNode" presStyleLbl="solidFgAcc1" presStyleIdx="0" presStyleCnt="4"/>
      <dgm:spPr/>
    </dgm:pt>
    <dgm:pt modelId="{604CC7B2-2EA0-4914-9369-5EACB7AE4744}" type="pres">
      <dgm:prSet presAssocID="{C7A23A3E-0A3D-4A2B-A96B-533DC99C7A5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99325-28BA-4E61-A9BE-40C32FC4CA13}" type="pres">
      <dgm:prSet presAssocID="{C7A23A3E-0A3D-4A2B-A96B-533DC99C7A54}" presName="accent_2" presStyleCnt="0"/>
      <dgm:spPr/>
    </dgm:pt>
    <dgm:pt modelId="{3E118976-0A53-48A4-AD43-641CB09AB098}" type="pres">
      <dgm:prSet presAssocID="{C7A23A3E-0A3D-4A2B-A96B-533DC99C7A54}" presName="accentRepeatNode" presStyleLbl="solidFgAcc1" presStyleIdx="1" presStyleCnt="4"/>
      <dgm:spPr/>
    </dgm:pt>
    <dgm:pt modelId="{BE2CF18F-C062-43F9-BA76-4E9FA3BE5B6E}" type="pres">
      <dgm:prSet presAssocID="{C77B37ED-8187-4B6D-8D9E-53DFFAAA157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37080-D9F5-464B-84A7-85FF0FE67FAD}" type="pres">
      <dgm:prSet presAssocID="{C77B37ED-8187-4B6D-8D9E-53DFFAAA1579}" presName="accent_3" presStyleCnt="0"/>
      <dgm:spPr/>
    </dgm:pt>
    <dgm:pt modelId="{6AF6A4DC-4DE7-4B58-9FBA-E0D426B6BAFB}" type="pres">
      <dgm:prSet presAssocID="{C77B37ED-8187-4B6D-8D9E-53DFFAAA1579}" presName="accentRepeatNode" presStyleLbl="solidFgAcc1" presStyleIdx="2" presStyleCnt="4"/>
      <dgm:spPr/>
    </dgm:pt>
    <dgm:pt modelId="{D014CAA5-D907-4241-95A4-7F4FAF1CAAAA}" type="pres">
      <dgm:prSet presAssocID="{27DE81BC-C335-4E18-9CBE-796AD064437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2FFDEB-3FF5-4AC2-A1DD-91F283885A7A}" type="pres">
      <dgm:prSet presAssocID="{27DE81BC-C335-4E18-9CBE-796AD064437A}" presName="accent_4" presStyleCnt="0"/>
      <dgm:spPr/>
    </dgm:pt>
    <dgm:pt modelId="{FD9E33BA-B50C-4E72-BC2D-686E3414596A}" type="pres">
      <dgm:prSet presAssocID="{27DE81BC-C335-4E18-9CBE-796AD064437A}" presName="accentRepeatNode" presStyleLbl="solidFgAcc1" presStyleIdx="3" presStyleCnt="4"/>
      <dgm:spPr/>
    </dgm:pt>
  </dgm:ptLst>
  <dgm:cxnLst>
    <dgm:cxn modelId="{689848C4-8606-4BA7-B5F9-0434A07ED09F}" srcId="{FA641A1F-B4E8-4FD6-9396-37BA165C093A}" destId="{27DE81BC-C335-4E18-9CBE-796AD064437A}" srcOrd="3" destOrd="0" parTransId="{9E0D53F4-5BC5-4932-96A9-CF9235777869}" sibTransId="{F3B7D80D-3380-4AB6-B07A-8C646D434A09}"/>
    <dgm:cxn modelId="{560B468B-DF9E-4195-A649-A7B89ABC4995}" type="presOf" srcId="{C77B37ED-8187-4B6D-8D9E-53DFFAAA1579}" destId="{BE2CF18F-C062-43F9-BA76-4E9FA3BE5B6E}" srcOrd="0" destOrd="0" presId="urn:microsoft.com/office/officeart/2008/layout/VerticalCurvedList"/>
    <dgm:cxn modelId="{7BE8C517-CCEF-49CA-89CF-5745FA1E7137}" srcId="{FA641A1F-B4E8-4FD6-9396-37BA165C093A}" destId="{C77B37ED-8187-4B6D-8D9E-53DFFAAA1579}" srcOrd="2" destOrd="0" parTransId="{DDDBA9A7-9D0E-4678-9786-921F061974AF}" sibTransId="{9E4168D6-1241-4DB3-B229-7293F98B7BB2}"/>
    <dgm:cxn modelId="{E43198D9-C43E-4BA1-855F-57C36688DD26}" type="presOf" srcId="{FA641A1F-B4E8-4FD6-9396-37BA165C093A}" destId="{CE73D177-BA08-4B6A-82E6-CED1B919247E}" srcOrd="0" destOrd="0" presId="urn:microsoft.com/office/officeart/2008/layout/VerticalCurvedList"/>
    <dgm:cxn modelId="{4FFC66CE-2ED4-4E73-8E2C-2B67D9AA0D83}" type="presOf" srcId="{27DE81BC-C335-4E18-9CBE-796AD064437A}" destId="{D014CAA5-D907-4241-95A4-7F4FAF1CAAAA}" srcOrd="0" destOrd="0" presId="urn:microsoft.com/office/officeart/2008/layout/VerticalCurvedList"/>
    <dgm:cxn modelId="{F20A931F-646A-414D-8252-CA52E700DB69}" type="presOf" srcId="{55CE661B-1386-4E2D-BCF6-501CF8D2A01A}" destId="{69883622-96D8-407A-B3F2-9454DA810697}" srcOrd="0" destOrd="0" presId="urn:microsoft.com/office/officeart/2008/layout/VerticalCurvedList"/>
    <dgm:cxn modelId="{1163D5CB-D9E3-4DEA-9E29-A2D71CFEAEA5}" type="presOf" srcId="{C7A23A3E-0A3D-4A2B-A96B-533DC99C7A54}" destId="{604CC7B2-2EA0-4914-9369-5EACB7AE4744}" srcOrd="0" destOrd="0" presId="urn:microsoft.com/office/officeart/2008/layout/VerticalCurvedList"/>
    <dgm:cxn modelId="{F51DF7B7-CE54-45F2-BA75-FE444B602B69}" type="presOf" srcId="{B0CBF871-F4D9-432D-824F-EEDC5786BF9E}" destId="{F16037D9-19D5-484A-830D-7956AA050EEC}" srcOrd="0" destOrd="0" presId="urn:microsoft.com/office/officeart/2008/layout/VerticalCurvedList"/>
    <dgm:cxn modelId="{DA8C757F-1E7D-4F7C-A0CD-1AD24B0E3A94}" srcId="{FA641A1F-B4E8-4FD6-9396-37BA165C093A}" destId="{C7A23A3E-0A3D-4A2B-A96B-533DC99C7A54}" srcOrd="1" destOrd="0" parTransId="{151F3373-3D11-4484-8AD2-6F83B97F0EA0}" sibTransId="{02AED49B-3007-4D91-8843-4BA5D6281F81}"/>
    <dgm:cxn modelId="{CCB667F9-0857-406D-8D42-A5F2A1F0B000}" srcId="{FA641A1F-B4E8-4FD6-9396-37BA165C093A}" destId="{B0CBF871-F4D9-432D-824F-EEDC5786BF9E}" srcOrd="0" destOrd="0" parTransId="{0AB06822-13B5-4A46-8005-3340BC4D01E2}" sibTransId="{55CE661B-1386-4E2D-BCF6-501CF8D2A01A}"/>
    <dgm:cxn modelId="{40E6483A-7927-490D-9012-F11452445BCF}" type="presParOf" srcId="{CE73D177-BA08-4B6A-82E6-CED1B919247E}" destId="{65CBD7BA-1A74-4BE3-B4FB-58B51D839747}" srcOrd="0" destOrd="0" presId="urn:microsoft.com/office/officeart/2008/layout/VerticalCurvedList"/>
    <dgm:cxn modelId="{F87BDF74-D25A-47E3-8AC1-64273555B187}" type="presParOf" srcId="{65CBD7BA-1A74-4BE3-B4FB-58B51D839747}" destId="{2321D5EE-0A87-4183-83B7-E0E2EE4436FD}" srcOrd="0" destOrd="0" presId="urn:microsoft.com/office/officeart/2008/layout/VerticalCurvedList"/>
    <dgm:cxn modelId="{5A1C78E9-1130-4E70-8341-8A0C11935EB3}" type="presParOf" srcId="{2321D5EE-0A87-4183-83B7-E0E2EE4436FD}" destId="{A760D3A5-B8DB-44BB-8298-CEC26FDEFE3D}" srcOrd="0" destOrd="0" presId="urn:microsoft.com/office/officeart/2008/layout/VerticalCurvedList"/>
    <dgm:cxn modelId="{D9BD81DA-0B4D-444E-80EA-65518C7F1BD1}" type="presParOf" srcId="{2321D5EE-0A87-4183-83B7-E0E2EE4436FD}" destId="{69883622-96D8-407A-B3F2-9454DA810697}" srcOrd="1" destOrd="0" presId="urn:microsoft.com/office/officeart/2008/layout/VerticalCurvedList"/>
    <dgm:cxn modelId="{D3F27E49-E757-431A-B02A-B73BA64E3845}" type="presParOf" srcId="{2321D5EE-0A87-4183-83B7-E0E2EE4436FD}" destId="{97754D60-4DCC-4F34-897E-58DC8DE059CF}" srcOrd="2" destOrd="0" presId="urn:microsoft.com/office/officeart/2008/layout/VerticalCurvedList"/>
    <dgm:cxn modelId="{4D1F573D-D45A-4959-98CB-8909FCCDE7FB}" type="presParOf" srcId="{2321D5EE-0A87-4183-83B7-E0E2EE4436FD}" destId="{5F321D6A-D7D4-4275-8164-7A17BDD2A3F5}" srcOrd="3" destOrd="0" presId="urn:microsoft.com/office/officeart/2008/layout/VerticalCurvedList"/>
    <dgm:cxn modelId="{CC1E34E7-D60B-45CD-BA6F-A46059E60B5C}" type="presParOf" srcId="{65CBD7BA-1A74-4BE3-B4FB-58B51D839747}" destId="{F16037D9-19D5-484A-830D-7956AA050EEC}" srcOrd="1" destOrd="0" presId="urn:microsoft.com/office/officeart/2008/layout/VerticalCurvedList"/>
    <dgm:cxn modelId="{53D78A0B-B342-4E42-97F5-EF50CFA0A0C9}" type="presParOf" srcId="{65CBD7BA-1A74-4BE3-B4FB-58B51D839747}" destId="{603E36ED-DB06-45AE-B44F-8B34FDAA49C0}" srcOrd="2" destOrd="0" presId="urn:microsoft.com/office/officeart/2008/layout/VerticalCurvedList"/>
    <dgm:cxn modelId="{E97FE55A-A5A4-45DA-8E51-D9F763341D93}" type="presParOf" srcId="{603E36ED-DB06-45AE-B44F-8B34FDAA49C0}" destId="{113A1346-973D-4308-A044-E803F1B7FF48}" srcOrd="0" destOrd="0" presId="urn:microsoft.com/office/officeart/2008/layout/VerticalCurvedList"/>
    <dgm:cxn modelId="{2E6EF8A7-EC4E-419F-9FB0-493C8A5B8F08}" type="presParOf" srcId="{65CBD7BA-1A74-4BE3-B4FB-58B51D839747}" destId="{604CC7B2-2EA0-4914-9369-5EACB7AE4744}" srcOrd="3" destOrd="0" presId="urn:microsoft.com/office/officeart/2008/layout/VerticalCurvedList"/>
    <dgm:cxn modelId="{8AEE2BB8-FACF-4F03-A1E7-47171D3D5746}" type="presParOf" srcId="{65CBD7BA-1A74-4BE3-B4FB-58B51D839747}" destId="{F3599325-28BA-4E61-A9BE-40C32FC4CA13}" srcOrd="4" destOrd="0" presId="urn:microsoft.com/office/officeart/2008/layout/VerticalCurvedList"/>
    <dgm:cxn modelId="{27818087-F871-4109-9F5F-ABDCECA081FB}" type="presParOf" srcId="{F3599325-28BA-4E61-A9BE-40C32FC4CA13}" destId="{3E118976-0A53-48A4-AD43-641CB09AB098}" srcOrd="0" destOrd="0" presId="urn:microsoft.com/office/officeart/2008/layout/VerticalCurvedList"/>
    <dgm:cxn modelId="{22370448-4563-4BB4-92F4-3F1420B7B233}" type="presParOf" srcId="{65CBD7BA-1A74-4BE3-B4FB-58B51D839747}" destId="{BE2CF18F-C062-43F9-BA76-4E9FA3BE5B6E}" srcOrd="5" destOrd="0" presId="urn:microsoft.com/office/officeart/2008/layout/VerticalCurvedList"/>
    <dgm:cxn modelId="{6FCDD463-5209-4C8C-B5D3-811F9A2435E6}" type="presParOf" srcId="{65CBD7BA-1A74-4BE3-B4FB-58B51D839747}" destId="{4B337080-D9F5-464B-84A7-85FF0FE67FAD}" srcOrd="6" destOrd="0" presId="urn:microsoft.com/office/officeart/2008/layout/VerticalCurvedList"/>
    <dgm:cxn modelId="{BDCA5872-A8B3-4665-A34F-ABD34A2B0E41}" type="presParOf" srcId="{4B337080-D9F5-464B-84A7-85FF0FE67FAD}" destId="{6AF6A4DC-4DE7-4B58-9FBA-E0D426B6BAFB}" srcOrd="0" destOrd="0" presId="urn:microsoft.com/office/officeart/2008/layout/VerticalCurvedList"/>
    <dgm:cxn modelId="{4D9ED397-A180-4E6A-8D1F-AC9908D7C6D4}" type="presParOf" srcId="{65CBD7BA-1A74-4BE3-B4FB-58B51D839747}" destId="{D014CAA5-D907-4241-95A4-7F4FAF1CAAAA}" srcOrd="7" destOrd="0" presId="urn:microsoft.com/office/officeart/2008/layout/VerticalCurvedList"/>
    <dgm:cxn modelId="{E8583897-6C09-4E3F-A8E9-EFEE275C6159}" type="presParOf" srcId="{65CBD7BA-1A74-4BE3-B4FB-58B51D839747}" destId="{D92FFDEB-3FF5-4AC2-A1DD-91F283885A7A}" srcOrd="8" destOrd="0" presId="urn:microsoft.com/office/officeart/2008/layout/VerticalCurvedList"/>
    <dgm:cxn modelId="{A370591A-7FD1-44C2-B1B9-995F7DFD802E}" type="presParOf" srcId="{D92FFDEB-3FF5-4AC2-A1DD-91F283885A7A}" destId="{FD9E33BA-B50C-4E72-BC2D-686E341459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D0AE2A-A440-489A-A727-CBE755537A02}" type="doc">
      <dgm:prSet loTypeId="urn:microsoft.com/office/officeart/2005/8/layout/radial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A6B019A-A384-49AE-8373-0CDFE41A4754}">
      <dgm:prSet phldrT="[文本]" custT="1"/>
      <dgm:spPr/>
      <dgm:t>
        <a:bodyPr/>
        <a:lstStyle/>
        <a:p>
          <a:r>
            <a:rPr lang="zh-CN" altLang="en-US" sz="2800" dirty="0" smtClean="0"/>
            <a:t>失物检索系统</a:t>
          </a:r>
          <a:endParaRPr lang="zh-CN" altLang="en-US" sz="3600" baseline="0" dirty="0"/>
        </a:p>
      </dgm:t>
    </dgm:pt>
    <dgm:pt modelId="{86B5E132-693D-422F-BE6D-25887349E4B3}" type="parTrans" cxnId="{69F1A6DE-7146-4B1E-9AB6-508B9217AF8B}">
      <dgm:prSet/>
      <dgm:spPr/>
      <dgm:t>
        <a:bodyPr/>
        <a:lstStyle/>
        <a:p>
          <a:endParaRPr lang="zh-CN" altLang="en-US"/>
        </a:p>
      </dgm:t>
    </dgm:pt>
    <dgm:pt modelId="{97597DD0-5688-4534-9BA6-E794ACD598C5}" type="sibTrans" cxnId="{69F1A6DE-7146-4B1E-9AB6-508B9217AF8B}">
      <dgm:prSet/>
      <dgm:spPr/>
      <dgm:t>
        <a:bodyPr/>
        <a:lstStyle/>
        <a:p>
          <a:endParaRPr lang="zh-CN" altLang="en-US"/>
        </a:p>
      </dgm:t>
    </dgm:pt>
    <dgm:pt modelId="{DE2F98A4-B843-4985-B749-CDDF9F15ABFD}">
      <dgm:prSet phldrT="[文本]" custT="1"/>
      <dgm:spPr/>
      <dgm:t>
        <a:bodyPr/>
        <a:lstStyle/>
        <a:p>
          <a:r>
            <a:rPr lang="zh-CN" altLang="en-US" sz="2800" dirty="0" smtClean="0"/>
            <a:t>服务器</a:t>
          </a:r>
          <a:endParaRPr lang="zh-CN" altLang="en-US" sz="2800" dirty="0"/>
        </a:p>
      </dgm:t>
    </dgm:pt>
    <dgm:pt modelId="{242CFEB8-3029-40C5-9E29-A8E91B2895BD}" type="parTrans" cxnId="{18A29DF4-B6BB-4389-B931-BE6B38C1DFF0}">
      <dgm:prSet/>
      <dgm:spPr/>
      <dgm:t>
        <a:bodyPr/>
        <a:lstStyle/>
        <a:p>
          <a:endParaRPr lang="zh-CN" altLang="en-US"/>
        </a:p>
      </dgm:t>
    </dgm:pt>
    <dgm:pt modelId="{D2461E4A-6367-486E-87DB-697337D20F18}" type="sibTrans" cxnId="{18A29DF4-B6BB-4389-B931-BE6B38C1DFF0}">
      <dgm:prSet/>
      <dgm:spPr/>
      <dgm:t>
        <a:bodyPr/>
        <a:lstStyle/>
        <a:p>
          <a:endParaRPr lang="zh-CN" altLang="en-US"/>
        </a:p>
      </dgm:t>
    </dgm:pt>
    <dgm:pt modelId="{9D625EDF-2C61-4CCD-A8BC-65B67A03CE59}">
      <dgm:prSet phldrT="[文本]" custT="1"/>
      <dgm:spPr/>
      <dgm:t>
        <a:bodyPr/>
        <a:lstStyle/>
        <a:p>
          <a:r>
            <a:rPr lang="zh-CN" altLang="en-US" sz="2800" dirty="0" smtClean="0"/>
            <a:t>手机</a:t>
          </a:r>
          <a:r>
            <a:rPr lang="en-US" altLang="zh-CN" sz="2800" dirty="0" smtClean="0"/>
            <a:t>App</a:t>
          </a:r>
          <a:endParaRPr lang="zh-CN" altLang="en-US" sz="2800" dirty="0"/>
        </a:p>
      </dgm:t>
    </dgm:pt>
    <dgm:pt modelId="{7C20117B-F6B9-473F-AA2C-4653C272CAF0}" type="parTrans" cxnId="{5E1600EB-0F62-4136-A058-1D05B08ADB8D}">
      <dgm:prSet/>
      <dgm:spPr/>
      <dgm:t>
        <a:bodyPr/>
        <a:lstStyle/>
        <a:p>
          <a:endParaRPr lang="zh-CN" altLang="en-US"/>
        </a:p>
      </dgm:t>
    </dgm:pt>
    <dgm:pt modelId="{2F1C7F41-D9E8-43CC-8566-B6D9ED028372}" type="sibTrans" cxnId="{5E1600EB-0F62-4136-A058-1D05B08ADB8D}">
      <dgm:prSet/>
      <dgm:spPr/>
      <dgm:t>
        <a:bodyPr/>
        <a:lstStyle/>
        <a:p>
          <a:endParaRPr lang="zh-CN" altLang="en-US"/>
        </a:p>
      </dgm:t>
    </dgm:pt>
    <dgm:pt modelId="{8060753F-4FF4-4B76-8F91-8271FAE4CF8D}">
      <dgm:prSet phldrT="[文本]" custT="1"/>
      <dgm:spPr/>
      <dgm:t>
        <a:bodyPr/>
        <a:lstStyle/>
        <a:p>
          <a:r>
            <a:rPr lang="zh-CN" altLang="en-US" sz="2800" dirty="0" smtClean="0"/>
            <a:t>定制储物柜</a:t>
          </a:r>
          <a:endParaRPr lang="zh-CN" altLang="en-US" sz="3300" dirty="0"/>
        </a:p>
      </dgm:t>
    </dgm:pt>
    <dgm:pt modelId="{FEDA58D5-6718-4D5B-A84E-685CA1E9753D}" type="parTrans" cxnId="{BE20839B-7058-408C-9E96-5CEE00D1F46D}">
      <dgm:prSet/>
      <dgm:spPr/>
      <dgm:t>
        <a:bodyPr/>
        <a:lstStyle/>
        <a:p>
          <a:endParaRPr lang="zh-CN" altLang="en-US"/>
        </a:p>
      </dgm:t>
    </dgm:pt>
    <dgm:pt modelId="{4744F0A9-77C4-4CEC-809E-DBA402EFA703}" type="sibTrans" cxnId="{BE20839B-7058-408C-9E96-5CEE00D1F46D}">
      <dgm:prSet/>
      <dgm:spPr/>
      <dgm:t>
        <a:bodyPr/>
        <a:lstStyle/>
        <a:p>
          <a:endParaRPr lang="zh-CN" altLang="en-US"/>
        </a:p>
      </dgm:t>
    </dgm:pt>
    <dgm:pt modelId="{DE230D97-4C5C-490A-A9F4-92CF304E205B}">
      <dgm:prSet phldrT="[文本]" custT="1"/>
      <dgm:spPr/>
      <dgm:t>
        <a:bodyPr/>
        <a:lstStyle/>
        <a:p>
          <a:r>
            <a:rPr lang="en-US" altLang="zh-CN" sz="2800" baseline="0" dirty="0" smtClean="0"/>
            <a:t>Up2</a:t>
          </a:r>
          <a:r>
            <a:rPr lang="zh-CN" altLang="en-US" sz="2800" baseline="0" dirty="0" smtClean="0"/>
            <a:t>开发板</a:t>
          </a:r>
          <a:endParaRPr lang="zh-CN" altLang="en-US" sz="2800" baseline="0" dirty="0"/>
        </a:p>
      </dgm:t>
    </dgm:pt>
    <dgm:pt modelId="{E7D39770-9577-4460-AFF4-4D7E1E0C9379}" type="parTrans" cxnId="{4B9E71E8-3D7A-4AF3-8EA5-114D59A68B1A}">
      <dgm:prSet/>
      <dgm:spPr/>
      <dgm:t>
        <a:bodyPr/>
        <a:lstStyle/>
        <a:p>
          <a:endParaRPr lang="zh-CN" altLang="en-US"/>
        </a:p>
      </dgm:t>
    </dgm:pt>
    <dgm:pt modelId="{85D2E663-4269-4A29-99F5-AACE2A4FE1C7}" type="sibTrans" cxnId="{4B9E71E8-3D7A-4AF3-8EA5-114D59A68B1A}">
      <dgm:prSet/>
      <dgm:spPr/>
      <dgm:t>
        <a:bodyPr/>
        <a:lstStyle/>
        <a:p>
          <a:endParaRPr lang="zh-CN" altLang="en-US"/>
        </a:p>
      </dgm:t>
    </dgm:pt>
    <dgm:pt modelId="{96CAC9B5-CC10-4D10-8785-2B0853556C09}" type="pres">
      <dgm:prSet presAssocID="{F9D0AE2A-A440-489A-A727-CBE755537A0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7006D2-35FB-4369-AFDA-6E2A558F4672}" type="pres">
      <dgm:prSet presAssocID="{F9D0AE2A-A440-489A-A727-CBE755537A02}" presName="radial" presStyleCnt="0">
        <dgm:presLayoutVars>
          <dgm:animLvl val="ctr"/>
        </dgm:presLayoutVars>
      </dgm:prSet>
      <dgm:spPr/>
    </dgm:pt>
    <dgm:pt modelId="{92C473B7-9FC0-4AE6-AC97-8B85F52DD59B}" type="pres">
      <dgm:prSet presAssocID="{DA6B019A-A384-49AE-8373-0CDFE41A4754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C4BFDB5E-5B92-4519-96F9-CBBDE7CF6561}" type="pres">
      <dgm:prSet presAssocID="{DE230D97-4C5C-490A-A9F4-92CF304E205B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1E09D-F87C-47B9-827F-970162D6E9DE}" type="pres">
      <dgm:prSet presAssocID="{DE2F98A4-B843-4985-B749-CDDF9F15ABFD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CD21FA-A64C-4693-BB82-F8FC40F591E2}" type="pres">
      <dgm:prSet presAssocID="{9D625EDF-2C61-4CCD-A8BC-65B67A03CE59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9243F4-2910-43D1-A196-49ABF988BABB}" type="pres">
      <dgm:prSet presAssocID="{8060753F-4FF4-4B76-8F91-8271FAE4CF8D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1600EB-0F62-4136-A058-1D05B08ADB8D}" srcId="{DA6B019A-A384-49AE-8373-0CDFE41A4754}" destId="{9D625EDF-2C61-4CCD-A8BC-65B67A03CE59}" srcOrd="2" destOrd="0" parTransId="{7C20117B-F6B9-473F-AA2C-4653C272CAF0}" sibTransId="{2F1C7F41-D9E8-43CC-8566-B6D9ED028372}"/>
    <dgm:cxn modelId="{BE20839B-7058-408C-9E96-5CEE00D1F46D}" srcId="{DA6B019A-A384-49AE-8373-0CDFE41A4754}" destId="{8060753F-4FF4-4B76-8F91-8271FAE4CF8D}" srcOrd="3" destOrd="0" parTransId="{FEDA58D5-6718-4D5B-A84E-685CA1E9753D}" sibTransId="{4744F0A9-77C4-4CEC-809E-DBA402EFA703}"/>
    <dgm:cxn modelId="{5C21A802-41F7-474E-B0DC-5B25EBF64436}" type="presOf" srcId="{F9D0AE2A-A440-489A-A727-CBE755537A02}" destId="{96CAC9B5-CC10-4D10-8785-2B0853556C09}" srcOrd="0" destOrd="0" presId="urn:microsoft.com/office/officeart/2005/8/layout/radial3"/>
    <dgm:cxn modelId="{51BBE191-E8F1-4A23-9305-995C05C67A8F}" type="presOf" srcId="{DA6B019A-A384-49AE-8373-0CDFE41A4754}" destId="{92C473B7-9FC0-4AE6-AC97-8B85F52DD59B}" srcOrd="0" destOrd="0" presId="urn:microsoft.com/office/officeart/2005/8/layout/radial3"/>
    <dgm:cxn modelId="{76AA52E2-9A68-4A4F-A1B2-9B73FCFAA445}" type="presOf" srcId="{DE230D97-4C5C-490A-A9F4-92CF304E205B}" destId="{C4BFDB5E-5B92-4519-96F9-CBBDE7CF6561}" srcOrd="0" destOrd="0" presId="urn:microsoft.com/office/officeart/2005/8/layout/radial3"/>
    <dgm:cxn modelId="{69F1A6DE-7146-4B1E-9AB6-508B9217AF8B}" srcId="{F9D0AE2A-A440-489A-A727-CBE755537A02}" destId="{DA6B019A-A384-49AE-8373-0CDFE41A4754}" srcOrd="0" destOrd="0" parTransId="{86B5E132-693D-422F-BE6D-25887349E4B3}" sibTransId="{97597DD0-5688-4534-9BA6-E794ACD598C5}"/>
    <dgm:cxn modelId="{5B6885D7-FD10-4C06-9C34-445B7CBB50B2}" type="presOf" srcId="{9D625EDF-2C61-4CCD-A8BC-65B67A03CE59}" destId="{A5CD21FA-A64C-4693-BB82-F8FC40F591E2}" srcOrd="0" destOrd="0" presId="urn:microsoft.com/office/officeart/2005/8/layout/radial3"/>
    <dgm:cxn modelId="{D594218B-AE89-4B9E-B16D-344271A8A08B}" type="presOf" srcId="{8060753F-4FF4-4B76-8F91-8271FAE4CF8D}" destId="{499243F4-2910-43D1-A196-49ABF988BABB}" srcOrd="0" destOrd="0" presId="urn:microsoft.com/office/officeart/2005/8/layout/radial3"/>
    <dgm:cxn modelId="{ADC2BDCF-62FD-4A07-8F07-1D30FC5A78A9}" type="presOf" srcId="{DE2F98A4-B843-4985-B749-CDDF9F15ABFD}" destId="{5481E09D-F87C-47B9-827F-970162D6E9DE}" srcOrd="0" destOrd="0" presId="urn:microsoft.com/office/officeart/2005/8/layout/radial3"/>
    <dgm:cxn modelId="{4B9E71E8-3D7A-4AF3-8EA5-114D59A68B1A}" srcId="{DA6B019A-A384-49AE-8373-0CDFE41A4754}" destId="{DE230D97-4C5C-490A-A9F4-92CF304E205B}" srcOrd="0" destOrd="0" parTransId="{E7D39770-9577-4460-AFF4-4D7E1E0C9379}" sibTransId="{85D2E663-4269-4A29-99F5-AACE2A4FE1C7}"/>
    <dgm:cxn modelId="{18A29DF4-B6BB-4389-B931-BE6B38C1DFF0}" srcId="{DA6B019A-A384-49AE-8373-0CDFE41A4754}" destId="{DE2F98A4-B843-4985-B749-CDDF9F15ABFD}" srcOrd="1" destOrd="0" parTransId="{242CFEB8-3029-40C5-9E29-A8E91B2895BD}" sibTransId="{D2461E4A-6367-486E-87DB-697337D20F18}"/>
    <dgm:cxn modelId="{3DFDBA18-94B6-4F28-8119-766751D9A893}" type="presParOf" srcId="{96CAC9B5-CC10-4D10-8785-2B0853556C09}" destId="{717006D2-35FB-4369-AFDA-6E2A558F4672}" srcOrd="0" destOrd="0" presId="urn:microsoft.com/office/officeart/2005/8/layout/radial3"/>
    <dgm:cxn modelId="{6C3C79E1-A9BC-48A6-8CC1-3875EBD1ED9D}" type="presParOf" srcId="{717006D2-35FB-4369-AFDA-6E2A558F4672}" destId="{92C473B7-9FC0-4AE6-AC97-8B85F52DD59B}" srcOrd="0" destOrd="0" presId="urn:microsoft.com/office/officeart/2005/8/layout/radial3"/>
    <dgm:cxn modelId="{BD2EAB95-5CD3-4816-B579-5E08D7CF702D}" type="presParOf" srcId="{717006D2-35FB-4369-AFDA-6E2A558F4672}" destId="{C4BFDB5E-5B92-4519-96F9-CBBDE7CF6561}" srcOrd="1" destOrd="0" presId="urn:microsoft.com/office/officeart/2005/8/layout/radial3"/>
    <dgm:cxn modelId="{A33370FC-D5BC-470C-81F7-026DD51EB8E3}" type="presParOf" srcId="{717006D2-35FB-4369-AFDA-6E2A558F4672}" destId="{5481E09D-F87C-47B9-827F-970162D6E9DE}" srcOrd="2" destOrd="0" presId="urn:microsoft.com/office/officeart/2005/8/layout/radial3"/>
    <dgm:cxn modelId="{8401D4B1-6718-4CD4-A4B7-1AD60546B138}" type="presParOf" srcId="{717006D2-35FB-4369-AFDA-6E2A558F4672}" destId="{A5CD21FA-A64C-4693-BB82-F8FC40F591E2}" srcOrd="3" destOrd="0" presId="urn:microsoft.com/office/officeart/2005/8/layout/radial3"/>
    <dgm:cxn modelId="{EEB6A143-8F5F-4AC6-9016-8405BC3B6A9D}" type="presParOf" srcId="{717006D2-35FB-4369-AFDA-6E2A558F4672}" destId="{499243F4-2910-43D1-A196-49ABF988BAB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C44D48-4F8A-4E84-A839-B7005F63DB41}" type="doc">
      <dgm:prSet loTypeId="urn:microsoft.com/office/officeart/2005/8/layout/radial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27632AEC-28B7-432E-8582-FA319F534000}">
      <dgm:prSet phldrT="[文本]"/>
      <dgm:spPr/>
      <dgm:t>
        <a:bodyPr/>
        <a:lstStyle/>
        <a:p>
          <a:r>
            <a:rPr lang="zh-CN" altLang="en-US" dirty="0" smtClean="0"/>
            <a:t>文字识别</a:t>
          </a:r>
          <a:endParaRPr lang="zh-CN" altLang="en-US" dirty="0"/>
        </a:p>
      </dgm:t>
    </dgm:pt>
    <dgm:pt modelId="{12B914FD-AD09-47F6-90F7-C28FC3CB6F03}" type="parTrans" cxnId="{2DD0DB9D-AFB8-4116-AA31-170AEFB14FA5}">
      <dgm:prSet/>
      <dgm:spPr/>
      <dgm:t>
        <a:bodyPr/>
        <a:lstStyle/>
        <a:p>
          <a:endParaRPr lang="zh-CN" altLang="en-US"/>
        </a:p>
      </dgm:t>
    </dgm:pt>
    <dgm:pt modelId="{3A3873F1-D749-487A-BD9B-BD9518D570C6}" type="sibTrans" cxnId="{2DD0DB9D-AFB8-4116-AA31-170AEFB14FA5}">
      <dgm:prSet/>
      <dgm:spPr/>
      <dgm:t>
        <a:bodyPr/>
        <a:lstStyle/>
        <a:p>
          <a:endParaRPr lang="zh-CN" altLang="en-US"/>
        </a:p>
      </dgm:t>
    </dgm:pt>
    <dgm:pt modelId="{462DA439-8D7E-477D-8E49-4A74B782AD21}">
      <dgm:prSet phldrT="[文本]"/>
      <dgm:spPr/>
      <dgm:t>
        <a:bodyPr/>
        <a:lstStyle/>
        <a:p>
          <a:r>
            <a:rPr lang="en-US" altLang="zh-CN" dirty="0" err="1" smtClean="0"/>
            <a:t>OpenCv</a:t>
          </a:r>
          <a:r>
            <a:rPr lang="zh-CN" altLang="en-US" dirty="0" smtClean="0"/>
            <a:t>图像处理</a:t>
          </a:r>
          <a:endParaRPr lang="zh-CN" altLang="en-US" dirty="0"/>
        </a:p>
      </dgm:t>
    </dgm:pt>
    <dgm:pt modelId="{B1A93136-4978-4181-9F51-B5D1FA6D62F0}" type="parTrans" cxnId="{369BFEDF-F62F-4CD4-83EE-2922354DA81D}">
      <dgm:prSet/>
      <dgm:spPr/>
      <dgm:t>
        <a:bodyPr/>
        <a:lstStyle/>
        <a:p>
          <a:endParaRPr lang="zh-CN" altLang="en-US"/>
        </a:p>
      </dgm:t>
    </dgm:pt>
    <dgm:pt modelId="{A8BB9FED-5ED9-408A-B017-277A2F18AE5E}" type="sibTrans" cxnId="{369BFEDF-F62F-4CD4-83EE-2922354DA81D}">
      <dgm:prSet/>
      <dgm:spPr/>
      <dgm:t>
        <a:bodyPr/>
        <a:lstStyle/>
        <a:p>
          <a:endParaRPr lang="zh-CN" altLang="en-US"/>
        </a:p>
      </dgm:t>
    </dgm:pt>
    <dgm:pt modelId="{03D02F0A-0F36-409F-910C-C12998AAFD12}">
      <dgm:prSet phldrT="[文本]"/>
      <dgm:spPr/>
      <dgm:t>
        <a:bodyPr/>
        <a:lstStyle/>
        <a:p>
          <a:r>
            <a:rPr lang="zh-CN" altLang="en-US" dirty="0" smtClean="0"/>
            <a:t>用户交互界面</a:t>
          </a:r>
          <a:endParaRPr lang="zh-CN" altLang="en-US" dirty="0"/>
        </a:p>
      </dgm:t>
    </dgm:pt>
    <dgm:pt modelId="{5BFB4453-4818-4295-9C7B-76A26127A041}" type="parTrans" cxnId="{0AB6E94D-27C8-4F2C-BF33-D4231233072C}">
      <dgm:prSet/>
      <dgm:spPr/>
      <dgm:t>
        <a:bodyPr/>
        <a:lstStyle/>
        <a:p>
          <a:endParaRPr lang="zh-CN" altLang="en-US"/>
        </a:p>
      </dgm:t>
    </dgm:pt>
    <dgm:pt modelId="{4D86C49F-3800-4B86-AD0E-224D17ECB0D0}" type="sibTrans" cxnId="{0AB6E94D-27C8-4F2C-BF33-D4231233072C}">
      <dgm:prSet/>
      <dgm:spPr/>
      <dgm:t>
        <a:bodyPr/>
        <a:lstStyle/>
        <a:p>
          <a:endParaRPr lang="zh-CN" altLang="en-US"/>
        </a:p>
      </dgm:t>
    </dgm:pt>
    <dgm:pt modelId="{C2DA1169-2391-4735-84BA-A78C2BEAB73D}">
      <dgm:prSet phldrT="[文本]"/>
      <dgm:spPr/>
      <dgm:t>
        <a:bodyPr/>
        <a:lstStyle/>
        <a:p>
          <a:r>
            <a:rPr lang="zh-CN" altLang="en-US" dirty="0" smtClean="0"/>
            <a:t>控制步进电机和光电传感器</a:t>
          </a:r>
          <a:endParaRPr lang="zh-CN" altLang="en-US" dirty="0"/>
        </a:p>
      </dgm:t>
    </dgm:pt>
    <dgm:pt modelId="{8C2977EB-5155-45AA-972C-972F025E62E3}" type="parTrans" cxnId="{D7D8CBC3-9553-4C76-BDCE-4FB134789563}">
      <dgm:prSet/>
      <dgm:spPr/>
      <dgm:t>
        <a:bodyPr/>
        <a:lstStyle/>
        <a:p>
          <a:endParaRPr lang="zh-CN" altLang="en-US"/>
        </a:p>
      </dgm:t>
    </dgm:pt>
    <dgm:pt modelId="{D2F07858-6050-47DB-A265-5AA26796FF87}" type="sibTrans" cxnId="{D7D8CBC3-9553-4C76-BDCE-4FB134789563}">
      <dgm:prSet/>
      <dgm:spPr/>
      <dgm:t>
        <a:bodyPr/>
        <a:lstStyle/>
        <a:p>
          <a:endParaRPr lang="zh-CN" altLang="en-US"/>
        </a:p>
      </dgm:t>
    </dgm:pt>
    <dgm:pt modelId="{DC2A4E4A-AE45-44F8-9D4F-BBB041A145BA}">
      <dgm:prSet phldrT="[文本]"/>
      <dgm:spPr/>
      <dgm:t>
        <a:bodyPr/>
        <a:lstStyle/>
        <a:p>
          <a:r>
            <a:rPr lang="en-US" altLang="zh-CN" dirty="0" err="1" smtClean="0"/>
            <a:t>Ctpn</a:t>
          </a:r>
          <a:r>
            <a:rPr lang="zh-CN" altLang="en-US" dirty="0" smtClean="0"/>
            <a:t>分割</a:t>
          </a:r>
          <a:endParaRPr lang="en-US" altLang="zh-CN" dirty="0" smtClean="0"/>
        </a:p>
        <a:p>
          <a:r>
            <a:rPr lang="en-US" altLang="zh-CN" dirty="0" smtClean="0"/>
            <a:t>Tesseract</a:t>
          </a:r>
          <a:r>
            <a:rPr lang="zh-CN" altLang="en-US" dirty="0" smtClean="0"/>
            <a:t>识别</a:t>
          </a:r>
          <a:endParaRPr lang="zh-CN" altLang="en-US" dirty="0"/>
        </a:p>
      </dgm:t>
    </dgm:pt>
    <dgm:pt modelId="{A3C808EC-9361-44BD-87BA-CBC6D137C9B1}" type="parTrans" cxnId="{5C6AA7E3-7C3C-411D-B70D-DA8B1986AC2F}">
      <dgm:prSet/>
      <dgm:spPr/>
      <dgm:t>
        <a:bodyPr/>
        <a:lstStyle/>
        <a:p>
          <a:endParaRPr lang="zh-CN" altLang="en-US"/>
        </a:p>
      </dgm:t>
    </dgm:pt>
    <dgm:pt modelId="{DEE9BA36-AB26-4306-9C1A-25FD03E10C36}" type="sibTrans" cxnId="{5C6AA7E3-7C3C-411D-B70D-DA8B1986AC2F}">
      <dgm:prSet/>
      <dgm:spPr/>
      <dgm:t>
        <a:bodyPr/>
        <a:lstStyle/>
        <a:p>
          <a:endParaRPr lang="zh-CN" altLang="en-US"/>
        </a:p>
      </dgm:t>
    </dgm:pt>
    <dgm:pt modelId="{54DEC101-739F-47CD-B371-BAA2727E56A6}">
      <dgm:prSet phldrT="[文本]"/>
      <dgm:spPr/>
      <dgm:t>
        <a:bodyPr/>
        <a:lstStyle/>
        <a:p>
          <a:r>
            <a:rPr lang="zh-CN" altLang="en-US" dirty="0" smtClean="0"/>
            <a:t>敏感信息打码</a:t>
          </a:r>
          <a:endParaRPr lang="zh-CN" altLang="en-US" dirty="0"/>
        </a:p>
      </dgm:t>
    </dgm:pt>
    <dgm:pt modelId="{C5CC15BF-10BF-4D8C-AA66-CFA95F463C4B}" type="parTrans" cxnId="{6C07CBB7-1AE2-42BE-9E25-E9FCBA2A3002}">
      <dgm:prSet/>
      <dgm:spPr/>
      <dgm:t>
        <a:bodyPr/>
        <a:lstStyle/>
        <a:p>
          <a:endParaRPr lang="zh-CN" altLang="en-US"/>
        </a:p>
      </dgm:t>
    </dgm:pt>
    <dgm:pt modelId="{13051C41-3196-4FF7-A38B-B90C05BF2B8B}" type="sibTrans" cxnId="{6C07CBB7-1AE2-42BE-9E25-E9FCBA2A3002}">
      <dgm:prSet/>
      <dgm:spPr/>
      <dgm:t>
        <a:bodyPr/>
        <a:lstStyle/>
        <a:p>
          <a:endParaRPr lang="zh-CN" altLang="en-US"/>
        </a:p>
      </dgm:t>
    </dgm:pt>
    <dgm:pt modelId="{04A107CB-8C7E-4B56-A9A2-F598DBC5BB0F}">
      <dgm:prSet phldrT="[文本]"/>
      <dgm:spPr/>
      <dgm:t>
        <a:bodyPr/>
        <a:lstStyle/>
        <a:p>
          <a:r>
            <a:rPr lang="en-US" altLang="zh-CN" dirty="0" err="1" smtClean="0"/>
            <a:t>qml</a:t>
          </a:r>
          <a:r>
            <a:rPr lang="zh-CN" altLang="en-US" dirty="0" smtClean="0"/>
            <a:t>编写</a:t>
          </a:r>
          <a:r>
            <a:rPr lang="zh-CN" altLang="en-US" dirty="0" smtClean="0"/>
            <a:t>交互界面</a:t>
          </a:r>
          <a:endParaRPr lang="zh-CN" altLang="en-US" dirty="0"/>
        </a:p>
      </dgm:t>
    </dgm:pt>
    <dgm:pt modelId="{1609F908-00C8-45B5-B395-0C75BBEF593D}" type="parTrans" cxnId="{D1F5C2B9-D905-4598-9FFB-9A56376D0A70}">
      <dgm:prSet/>
      <dgm:spPr/>
      <dgm:t>
        <a:bodyPr/>
        <a:lstStyle/>
        <a:p>
          <a:endParaRPr lang="zh-CN" altLang="en-US"/>
        </a:p>
      </dgm:t>
    </dgm:pt>
    <dgm:pt modelId="{47A209F9-84A3-4F42-9FFA-3A27C5F5AE19}" type="sibTrans" cxnId="{D1F5C2B9-D905-4598-9FFB-9A56376D0A70}">
      <dgm:prSet/>
      <dgm:spPr/>
      <dgm:t>
        <a:bodyPr/>
        <a:lstStyle/>
        <a:p>
          <a:endParaRPr lang="zh-CN" altLang="en-US"/>
        </a:p>
      </dgm:t>
    </dgm:pt>
    <dgm:pt modelId="{36B51976-C749-414D-8346-E4670412EA12}">
      <dgm:prSet phldrT="[文本]"/>
      <dgm:spPr/>
      <dgm:t>
        <a:bodyPr/>
        <a:lstStyle/>
        <a:p>
          <a:r>
            <a:rPr lang="zh-CN" altLang="en-US" dirty="0" smtClean="0"/>
            <a:t>定制储物柜</a:t>
          </a:r>
          <a:endParaRPr lang="zh-CN" altLang="en-US" dirty="0"/>
        </a:p>
      </dgm:t>
    </dgm:pt>
    <dgm:pt modelId="{AC655E89-7B92-479C-B086-91B8648E29D8}" type="parTrans" cxnId="{2C9FB426-53EA-42AE-9474-BA2451E8532E}">
      <dgm:prSet/>
      <dgm:spPr/>
      <dgm:t>
        <a:bodyPr/>
        <a:lstStyle/>
        <a:p>
          <a:endParaRPr lang="zh-CN" altLang="en-US"/>
        </a:p>
      </dgm:t>
    </dgm:pt>
    <dgm:pt modelId="{C8A8476F-3B44-4CC2-97B4-7118EB80346D}" type="sibTrans" cxnId="{2C9FB426-53EA-42AE-9474-BA2451E8532E}">
      <dgm:prSet/>
      <dgm:spPr/>
      <dgm:t>
        <a:bodyPr/>
        <a:lstStyle/>
        <a:p>
          <a:endParaRPr lang="zh-CN" altLang="en-US"/>
        </a:p>
      </dgm:t>
    </dgm:pt>
    <dgm:pt modelId="{2E389CC9-4CCF-4B90-9EAE-DF27816B8228}" type="pres">
      <dgm:prSet presAssocID="{71C44D48-4F8A-4E84-A839-B7005F63DB4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8A020C-5B08-45EB-B9DA-A7D39845EFDD}" type="pres">
      <dgm:prSet presAssocID="{71C44D48-4F8A-4E84-A839-B7005F63DB41}" presName="cycle" presStyleCnt="0"/>
      <dgm:spPr/>
    </dgm:pt>
    <dgm:pt modelId="{A472A759-8157-49FC-A8BD-4D8D3C227D47}" type="pres">
      <dgm:prSet presAssocID="{71C44D48-4F8A-4E84-A839-B7005F63DB41}" presName="centerShape" presStyleCnt="0"/>
      <dgm:spPr/>
    </dgm:pt>
    <dgm:pt modelId="{4CA54340-4048-459B-9693-9D081424D01C}" type="pres">
      <dgm:prSet presAssocID="{71C44D48-4F8A-4E84-A839-B7005F63DB41}" presName="connSite" presStyleLbl="node1" presStyleIdx="0" presStyleCnt="5"/>
      <dgm:spPr/>
    </dgm:pt>
    <dgm:pt modelId="{443671E2-78F8-4E74-AABB-5B95B2C6D249}" type="pres">
      <dgm:prSet presAssocID="{71C44D48-4F8A-4E84-A839-B7005F63DB41}" presName="visible" presStyleLbl="node1" presStyleIdx="0" presStyleCnt="5"/>
      <dgm:spPr/>
    </dgm:pt>
    <dgm:pt modelId="{4D688319-AB1D-4CA2-A582-CF6DE354DD52}" type="pres">
      <dgm:prSet presAssocID="{12B914FD-AD09-47F6-90F7-C28FC3CB6F03}" presName="Name25" presStyleLbl="parChTrans1D1" presStyleIdx="0" presStyleCnt="4"/>
      <dgm:spPr/>
      <dgm:t>
        <a:bodyPr/>
        <a:lstStyle/>
        <a:p>
          <a:endParaRPr lang="zh-CN" altLang="en-US"/>
        </a:p>
      </dgm:t>
    </dgm:pt>
    <dgm:pt modelId="{6CF320E7-DA24-4805-A806-4104A9B52490}" type="pres">
      <dgm:prSet presAssocID="{27632AEC-28B7-432E-8582-FA319F534000}" presName="node" presStyleCnt="0"/>
      <dgm:spPr/>
    </dgm:pt>
    <dgm:pt modelId="{ADEEBF40-8055-48D0-8AFE-857910B4B09B}" type="pres">
      <dgm:prSet presAssocID="{27632AEC-28B7-432E-8582-FA319F534000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74267A-1617-44CA-A793-6B9681207120}" type="pres">
      <dgm:prSet presAssocID="{27632AEC-28B7-432E-8582-FA319F534000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BA3E97-BB2C-4774-BD6B-994B9E67211A}" type="pres">
      <dgm:prSet presAssocID="{C5CC15BF-10BF-4D8C-AA66-CFA95F463C4B}" presName="Name25" presStyleLbl="parChTrans1D1" presStyleIdx="1" presStyleCnt="4"/>
      <dgm:spPr/>
      <dgm:t>
        <a:bodyPr/>
        <a:lstStyle/>
        <a:p>
          <a:endParaRPr lang="zh-CN" altLang="en-US"/>
        </a:p>
      </dgm:t>
    </dgm:pt>
    <dgm:pt modelId="{BE13A15D-7B36-46BE-8BA9-DA4FAA38EA37}" type="pres">
      <dgm:prSet presAssocID="{54DEC101-739F-47CD-B371-BAA2727E56A6}" presName="node" presStyleCnt="0"/>
      <dgm:spPr/>
    </dgm:pt>
    <dgm:pt modelId="{954CD475-486C-41A7-831E-CEECB35BB5AD}" type="pres">
      <dgm:prSet presAssocID="{54DEC101-739F-47CD-B371-BAA2727E56A6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CE897-1207-4A4C-94D3-73369BD50784}" type="pres">
      <dgm:prSet presAssocID="{54DEC101-739F-47CD-B371-BAA2727E56A6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458F5D-B3D0-4AF2-913F-4E12E6DE2657}" type="pres">
      <dgm:prSet presAssocID="{5BFB4453-4818-4295-9C7B-76A26127A041}" presName="Name25" presStyleLbl="parChTrans1D1" presStyleIdx="2" presStyleCnt="4"/>
      <dgm:spPr/>
      <dgm:t>
        <a:bodyPr/>
        <a:lstStyle/>
        <a:p>
          <a:endParaRPr lang="zh-CN" altLang="en-US"/>
        </a:p>
      </dgm:t>
    </dgm:pt>
    <dgm:pt modelId="{4C7C7833-D7B4-47B6-8076-DFA73143328F}" type="pres">
      <dgm:prSet presAssocID="{03D02F0A-0F36-409F-910C-C12998AAFD12}" presName="node" presStyleCnt="0"/>
      <dgm:spPr/>
    </dgm:pt>
    <dgm:pt modelId="{B540C004-8756-4F39-AEE7-693A7369CB65}" type="pres">
      <dgm:prSet presAssocID="{03D02F0A-0F36-409F-910C-C12998AAFD12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A377C-1774-40B1-A832-56E0378C1807}" type="pres">
      <dgm:prSet presAssocID="{03D02F0A-0F36-409F-910C-C12998AAFD12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B3F4E0-6FFE-4C6D-955B-6CACF90ECB5D}" type="pres">
      <dgm:prSet presAssocID="{AC655E89-7B92-479C-B086-91B8648E29D8}" presName="Name25" presStyleLbl="parChTrans1D1" presStyleIdx="3" presStyleCnt="4"/>
      <dgm:spPr/>
      <dgm:t>
        <a:bodyPr/>
        <a:lstStyle/>
        <a:p>
          <a:endParaRPr lang="zh-CN" altLang="en-US"/>
        </a:p>
      </dgm:t>
    </dgm:pt>
    <dgm:pt modelId="{0FAB0AD3-3B84-40B8-BD29-A2F284A2CAF9}" type="pres">
      <dgm:prSet presAssocID="{36B51976-C749-414D-8346-E4670412EA12}" presName="node" presStyleCnt="0"/>
      <dgm:spPr/>
    </dgm:pt>
    <dgm:pt modelId="{538ABBCE-4378-4C47-B2D8-0400EFE7917F}" type="pres">
      <dgm:prSet presAssocID="{36B51976-C749-414D-8346-E4670412EA12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535B39-C8C9-4C62-9D58-0057541B8A4E}" type="pres">
      <dgm:prSet presAssocID="{36B51976-C749-414D-8346-E4670412EA12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B6E94D-27C8-4F2C-BF33-D4231233072C}" srcId="{71C44D48-4F8A-4E84-A839-B7005F63DB41}" destId="{03D02F0A-0F36-409F-910C-C12998AAFD12}" srcOrd="2" destOrd="0" parTransId="{5BFB4453-4818-4295-9C7B-76A26127A041}" sibTransId="{4D86C49F-3800-4B86-AD0E-224D17ECB0D0}"/>
    <dgm:cxn modelId="{4E88C788-92C0-4758-BA19-858C86B021B0}" type="presOf" srcId="{54DEC101-739F-47CD-B371-BAA2727E56A6}" destId="{954CD475-486C-41A7-831E-CEECB35BB5AD}" srcOrd="0" destOrd="0" presId="urn:microsoft.com/office/officeart/2005/8/layout/radial2"/>
    <dgm:cxn modelId="{2C9FB426-53EA-42AE-9474-BA2451E8532E}" srcId="{71C44D48-4F8A-4E84-A839-B7005F63DB41}" destId="{36B51976-C749-414D-8346-E4670412EA12}" srcOrd="3" destOrd="0" parTransId="{AC655E89-7B92-479C-B086-91B8648E29D8}" sibTransId="{C8A8476F-3B44-4CC2-97B4-7118EB80346D}"/>
    <dgm:cxn modelId="{D7D8CBC3-9553-4C76-BDCE-4FB134789563}" srcId="{36B51976-C749-414D-8346-E4670412EA12}" destId="{C2DA1169-2391-4735-84BA-A78C2BEAB73D}" srcOrd="0" destOrd="0" parTransId="{8C2977EB-5155-45AA-972C-972F025E62E3}" sibTransId="{D2F07858-6050-47DB-A265-5AA26796FF87}"/>
    <dgm:cxn modelId="{D1F5C2B9-D905-4598-9FFB-9A56376D0A70}" srcId="{03D02F0A-0F36-409F-910C-C12998AAFD12}" destId="{04A107CB-8C7E-4B56-A9A2-F598DBC5BB0F}" srcOrd="0" destOrd="0" parTransId="{1609F908-00C8-45B5-B395-0C75BBEF593D}" sibTransId="{47A209F9-84A3-4F42-9FFA-3A27C5F5AE19}"/>
    <dgm:cxn modelId="{5C6AA7E3-7C3C-411D-B70D-DA8B1986AC2F}" srcId="{27632AEC-28B7-432E-8582-FA319F534000}" destId="{DC2A4E4A-AE45-44F8-9D4F-BBB041A145BA}" srcOrd="0" destOrd="0" parTransId="{A3C808EC-9361-44BD-87BA-CBC6D137C9B1}" sibTransId="{DEE9BA36-AB26-4306-9C1A-25FD03E10C36}"/>
    <dgm:cxn modelId="{6C07CBB7-1AE2-42BE-9E25-E9FCBA2A3002}" srcId="{71C44D48-4F8A-4E84-A839-B7005F63DB41}" destId="{54DEC101-739F-47CD-B371-BAA2727E56A6}" srcOrd="1" destOrd="0" parTransId="{C5CC15BF-10BF-4D8C-AA66-CFA95F463C4B}" sibTransId="{13051C41-3196-4FF7-A38B-B90C05BF2B8B}"/>
    <dgm:cxn modelId="{CEDAC672-4B33-4578-BC4B-D5249B13DC57}" type="presOf" srcId="{71C44D48-4F8A-4E84-A839-B7005F63DB41}" destId="{2E389CC9-4CCF-4B90-9EAE-DF27816B8228}" srcOrd="0" destOrd="0" presId="urn:microsoft.com/office/officeart/2005/8/layout/radial2"/>
    <dgm:cxn modelId="{F82CE6DD-2B97-4DBF-878B-8A8A0D39DD9E}" type="presOf" srcId="{462DA439-8D7E-477D-8E49-4A74B782AD21}" destId="{135CE897-1207-4A4C-94D3-73369BD50784}" srcOrd="0" destOrd="0" presId="urn:microsoft.com/office/officeart/2005/8/layout/radial2"/>
    <dgm:cxn modelId="{2DD0DB9D-AFB8-4116-AA31-170AEFB14FA5}" srcId="{71C44D48-4F8A-4E84-A839-B7005F63DB41}" destId="{27632AEC-28B7-432E-8582-FA319F534000}" srcOrd="0" destOrd="0" parTransId="{12B914FD-AD09-47F6-90F7-C28FC3CB6F03}" sibTransId="{3A3873F1-D749-487A-BD9B-BD9518D570C6}"/>
    <dgm:cxn modelId="{8570FB13-16BB-4814-8AD8-A6E19F115FEF}" type="presOf" srcId="{03D02F0A-0F36-409F-910C-C12998AAFD12}" destId="{B540C004-8756-4F39-AEE7-693A7369CB65}" srcOrd="0" destOrd="0" presId="urn:microsoft.com/office/officeart/2005/8/layout/radial2"/>
    <dgm:cxn modelId="{98E1A5CA-514A-46F7-BD32-049018D96E3E}" type="presOf" srcId="{AC655E89-7B92-479C-B086-91B8648E29D8}" destId="{B8B3F4E0-6FFE-4C6D-955B-6CACF90ECB5D}" srcOrd="0" destOrd="0" presId="urn:microsoft.com/office/officeart/2005/8/layout/radial2"/>
    <dgm:cxn modelId="{FBA639F2-EFEA-4665-9026-4A2EB2207959}" type="presOf" srcId="{27632AEC-28B7-432E-8582-FA319F534000}" destId="{ADEEBF40-8055-48D0-8AFE-857910B4B09B}" srcOrd="0" destOrd="0" presId="urn:microsoft.com/office/officeart/2005/8/layout/radial2"/>
    <dgm:cxn modelId="{369BFEDF-F62F-4CD4-83EE-2922354DA81D}" srcId="{54DEC101-739F-47CD-B371-BAA2727E56A6}" destId="{462DA439-8D7E-477D-8E49-4A74B782AD21}" srcOrd="0" destOrd="0" parTransId="{B1A93136-4978-4181-9F51-B5D1FA6D62F0}" sibTransId="{A8BB9FED-5ED9-408A-B017-277A2F18AE5E}"/>
    <dgm:cxn modelId="{FB24FE7E-5590-4535-BAD2-17FA2C928311}" type="presOf" srcId="{5BFB4453-4818-4295-9C7B-76A26127A041}" destId="{93458F5D-B3D0-4AF2-913F-4E12E6DE2657}" srcOrd="0" destOrd="0" presId="urn:microsoft.com/office/officeart/2005/8/layout/radial2"/>
    <dgm:cxn modelId="{E80D5B7F-829E-40B6-9D75-1B17ECC5705F}" type="presOf" srcId="{DC2A4E4A-AE45-44F8-9D4F-BBB041A145BA}" destId="{7874267A-1617-44CA-A793-6B9681207120}" srcOrd="0" destOrd="0" presId="urn:microsoft.com/office/officeart/2005/8/layout/radial2"/>
    <dgm:cxn modelId="{348A472A-C944-46C1-82F8-4BAEDBC87FC4}" type="presOf" srcId="{36B51976-C749-414D-8346-E4670412EA12}" destId="{538ABBCE-4378-4C47-B2D8-0400EFE7917F}" srcOrd="0" destOrd="0" presId="urn:microsoft.com/office/officeart/2005/8/layout/radial2"/>
    <dgm:cxn modelId="{49CD2D94-D389-40A5-ADF7-26BA1F12FD29}" type="presOf" srcId="{C2DA1169-2391-4735-84BA-A78C2BEAB73D}" destId="{A6535B39-C8C9-4C62-9D58-0057541B8A4E}" srcOrd="0" destOrd="0" presId="urn:microsoft.com/office/officeart/2005/8/layout/radial2"/>
    <dgm:cxn modelId="{3C0EC1CC-CC24-4318-BBCB-99F504F1C108}" type="presOf" srcId="{C5CC15BF-10BF-4D8C-AA66-CFA95F463C4B}" destId="{CCBA3E97-BB2C-4774-BD6B-994B9E67211A}" srcOrd="0" destOrd="0" presId="urn:microsoft.com/office/officeart/2005/8/layout/radial2"/>
    <dgm:cxn modelId="{CA49F607-B257-4118-8C50-A8E1130DDFF1}" type="presOf" srcId="{12B914FD-AD09-47F6-90F7-C28FC3CB6F03}" destId="{4D688319-AB1D-4CA2-A582-CF6DE354DD52}" srcOrd="0" destOrd="0" presId="urn:microsoft.com/office/officeart/2005/8/layout/radial2"/>
    <dgm:cxn modelId="{ECC2291F-ADD1-4C66-8423-A773CF543039}" type="presOf" srcId="{04A107CB-8C7E-4B56-A9A2-F598DBC5BB0F}" destId="{7BCA377C-1774-40B1-A832-56E0378C1807}" srcOrd="0" destOrd="0" presId="urn:microsoft.com/office/officeart/2005/8/layout/radial2"/>
    <dgm:cxn modelId="{44913C21-B39B-4EF0-8E15-05DFAB9506CB}" type="presParOf" srcId="{2E389CC9-4CCF-4B90-9EAE-DF27816B8228}" destId="{BE8A020C-5B08-45EB-B9DA-A7D39845EFDD}" srcOrd="0" destOrd="0" presId="urn:microsoft.com/office/officeart/2005/8/layout/radial2"/>
    <dgm:cxn modelId="{4FFA74EE-B774-4B11-9413-1397B17EAFE5}" type="presParOf" srcId="{BE8A020C-5B08-45EB-B9DA-A7D39845EFDD}" destId="{A472A759-8157-49FC-A8BD-4D8D3C227D47}" srcOrd="0" destOrd="0" presId="urn:microsoft.com/office/officeart/2005/8/layout/radial2"/>
    <dgm:cxn modelId="{31A1063A-1118-4966-A1C1-B052E8F4C22C}" type="presParOf" srcId="{A472A759-8157-49FC-A8BD-4D8D3C227D47}" destId="{4CA54340-4048-459B-9693-9D081424D01C}" srcOrd="0" destOrd="0" presId="urn:microsoft.com/office/officeart/2005/8/layout/radial2"/>
    <dgm:cxn modelId="{2440408C-5169-4666-962F-F08EDF81B257}" type="presParOf" srcId="{A472A759-8157-49FC-A8BD-4D8D3C227D47}" destId="{443671E2-78F8-4E74-AABB-5B95B2C6D249}" srcOrd="1" destOrd="0" presId="urn:microsoft.com/office/officeart/2005/8/layout/radial2"/>
    <dgm:cxn modelId="{1F3D2360-BA21-481C-AEBB-9D74E8F422F0}" type="presParOf" srcId="{BE8A020C-5B08-45EB-B9DA-A7D39845EFDD}" destId="{4D688319-AB1D-4CA2-A582-CF6DE354DD52}" srcOrd="1" destOrd="0" presId="urn:microsoft.com/office/officeart/2005/8/layout/radial2"/>
    <dgm:cxn modelId="{45ADCC79-D47D-4F06-B1DC-148300C86548}" type="presParOf" srcId="{BE8A020C-5B08-45EB-B9DA-A7D39845EFDD}" destId="{6CF320E7-DA24-4805-A806-4104A9B52490}" srcOrd="2" destOrd="0" presId="urn:microsoft.com/office/officeart/2005/8/layout/radial2"/>
    <dgm:cxn modelId="{FAC39F0E-B4BF-4B0D-810B-F6BBDAE3C64D}" type="presParOf" srcId="{6CF320E7-DA24-4805-A806-4104A9B52490}" destId="{ADEEBF40-8055-48D0-8AFE-857910B4B09B}" srcOrd="0" destOrd="0" presId="urn:microsoft.com/office/officeart/2005/8/layout/radial2"/>
    <dgm:cxn modelId="{C49679C7-429C-4742-805B-51F213A96E8E}" type="presParOf" srcId="{6CF320E7-DA24-4805-A806-4104A9B52490}" destId="{7874267A-1617-44CA-A793-6B9681207120}" srcOrd="1" destOrd="0" presId="urn:microsoft.com/office/officeart/2005/8/layout/radial2"/>
    <dgm:cxn modelId="{E5A1C2CF-5188-43F7-B78C-148732F7EABC}" type="presParOf" srcId="{BE8A020C-5B08-45EB-B9DA-A7D39845EFDD}" destId="{CCBA3E97-BB2C-4774-BD6B-994B9E67211A}" srcOrd="3" destOrd="0" presId="urn:microsoft.com/office/officeart/2005/8/layout/radial2"/>
    <dgm:cxn modelId="{96D63A93-3F05-4177-8A81-410329ADD62D}" type="presParOf" srcId="{BE8A020C-5B08-45EB-B9DA-A7D39845EFDD}" destId="{BE13A15D-7B36-46BE-8BA9-DA4FAA38EA37}" srcOrd="4" destOrd="0" presId="urn:microsoft.com/office/officeart/2005/8/layout/radial2"/>
    <dgm:cxn modelId="{FE53CB3A-D280-4BDF-A0DE-D6AE82B95E06}" type="presParOf" srcId="{BE13A15D-7B36-46BE-8BA9-DA4FAA38EA37}" destId="{954CD475-486C-41A7-831E-CEECB35BB5AD}" srcOrd="0" destOrd="0" presId="urn:microsoft.com/office/officeart/2005/8/layout/radial2"/>
    <dgm:cxn modelId="{58F80C16-BAEA-49DB-8104-03D67ECE1ABB}" type="presParOf" srcId="{BE13A15D-7B36-46BE-8BA9-DA4FAA38EA37}" destId="{135CE897-1207-4A4C-94D3-73369BD50784}" srcOrd="1" destOrd="0" presId="urn:microsoft.com/office/officeart/2005/8/layout/radial2"/>
    <dgm:cxn modelId="{AB094CB7-CE5D-48D2-B602-ABFDC4888B42}" type="presParOf" srcId="{BE8A020C-5B08-45EB-B9DA-A7D39845EFDD}" destId="{93458F5D-B3D0-4AF2-913F-4E12E6DE2657}" srcOrd="5" destOrd="0" presId="urn:microsoft.com/office/officeart/2005/8/layout/radial2"/>
    <dgm:cxn modelId="{D433EF59-4E17-45FF-8CC6-852AB5E1CB2E}" type="presParOf" srcId="{BE8A020C-5B08-45EB-B9DA-A7D39845EFDD}" destId="{4C7C7833-D7B4-47B6-8076-DFA73143328F}" srcOrd="6" destOrd="0" presId="urn:microsoft.com/office/officeart/2005/8/layout/radial2"/>
    <dgm:cxn modelId="{DC167749-D016-49C7-8687-13FCF0F3C2F6}" type="presParOf" srcId="{4C7C7833-D7B4-47B6-8076-DFA73143328F}" destId="{B540C004-8756-4F39-AEE7-693A7369CB65}" srcOrd="0" destOrd="0" presId="urn:microsoft.com/office/officeart/2005/8/layout/radial2"/>
    <dgm:cxn modelId="{94B79900-1B94-4033-A1E6-C996303EC9E5}" type="presParOf" srcId="{4C7C7833-D7B4-47B6-8076-DFA73143328F}" destId="{7BCA377C-1774-40B1-A832-56E0378C1807}" srcOrd="1" destOrd="0" presId="urn:microsoft.com/office/officeart/2005/8/layout/radial2"/>
    <dgm:cxn modelId="{A5D5F3E6-C0EC-4EF7-A2A9-30BF863345D9}" type="presParOf" srcId="{BE8A020C-5B08-45EB-B9DA-A7D39845EFDD}" destId="{B8B3F4E0-6FFE-4C6D-955B-6CACF90ECB5D}" srcOrd="7" destOrd="0" presId="urn:microsoft.com/office/officeart/2005/8/layout/radial2"/>
    <dgm:cxn modelId="{49725C45-E7B4-41AC-BED6-2F4D39E3B058}" type="presParOf" srcId="{BE8A020C-5B08-45EB-B9DA-A7D39845EFDD}" destId="{0FAB0AD3-3B84-40B8-BD29-A2F284A2CAF9}" srcOrd="8" destOrd="0" presId="urn:microsoft.com/office/officeart/2005/8/layout/radial2"/>
    <dgm:cxn modelId="{19A0B43F-7A1E-4A52-813D-466A394C1A86}" type="presParOf" srcId="{0FAB0AD3-3B84-40B8-BD29-A2F284A2CAF9}" destId="{538ABBCE-4378-4C47-B2D8-0400EFE7917F}" srcOrd="0" destOrd="0" presId="urn:microsoft.com/office/officeart/2005/8/layout/radial2"/>
    <dgm:cxn modelId="{B89C677E-4633-4889-84C6-9E02BD391A25}" type="presParOf" srcId="{0FAB0AD3-3B84-40B8-BD29-A2F284A2CAF9}" destId="{A6535B39-C8C9-4C62-9D58-0057541B8A4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DB7D32-1250-49F6-BC25-87F8A4C77309}" type="doc">
      <dgm:prSet loTypeId="urn:microsoft.com/office/officeart/2005/8/layout/radial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E4EB43E-A1FC-45D8-B897-32ED0736EE09}">
      <dgm:prSet phldrT="[文本]"/>
      <dgm:spPr/>
      <dgm:t>
        <a:bodyPr/>
        <a:lstStyle/>
        <a:p>
          <a:r>
            <a:rPr lang="zh-CN" altLang="en-US" dirty="0" smtClean="0"/>
            <a:t>失物信息入库</a:t>
          </a:r>
          <a:endParaRPr lang="zh-CN" altLang="en-US" dirty="0"/>
        </a:p>
      </dgm:t>
    </dgm:pt>
    <dgm:pt modelId="{85A2DBAD-B62E-44C2-8026-558DE44B399A}" type="parTrans" cxnId="{81FC1D6E-296D-43F8-BC65-13B2748BF26E}">
      <dgm:prSet/>
      <dgm:spPr/>
      <dgm:t>
        <a:bodyPr/>
        <a:lstStyle/>
        <a:p>
          <a:endParaRPr lang="zh-CN" altLang="en-US"/>
        </a:p>
      </dgm:t>
    </dgm:pt>
    <dgm:pt modelId="{E43E2E49-F63C-4254-B34B-67B405E72D5B}" type="sibTrans" cxnId="{81FC1D6E-296D-43F8-BC65-13B2748BF26E}">
      <dgm:prSet/>
      <dgm:spPr/>
      <dgm:t>
        <a:bodyPr/>
        <a:lstStyle/>
        <a:p>
          <a:endParaRPr lang="zh-CN" altLang="en-US"/>
        </a:p>
      </dgm:t>
    </dgm:pt>
    <dgm:pt modelId="{39E473F3-0F63-440A-BCB8-33C8665A47D2}">
      <dgm:prSet phldrT="[文本]" custT="1"/>
      <dgm:spPr/>
      <dgm:t>
        <a:bodyPr/>
        <a:lstStyle/>
        <a:p>
          <a:r>
            <a:rPr lang="en-US" altLang="zh-CN" sz="3200" dirty="0" smtClean="0"/>
            <a:t>Flask</a:t>
          </a:r>
          <a:r>
            <a:rPr lang="zh-CN" altLang="en-US" sz="3200" dirty="0" smtClean="0"/>
            <a:t>框架</a:t>
          </a:r>
          <a:endParaRPr lang="zh-CN" altLang="en-US" sz="3200" dirty="0"/>
        </a:p>
      </dgm:t>
    </dgm:pt>
    <dgm:pt modelId="{9868B886-DB4E-418C-99EE-A9261F336C0B}" type="parTrans" cxnId="{C0DFCB5D-AE40-4678-9BC1-1C7321879716}">
      <dgm:prSet/>
      <dgm:spPr/>
      <dgm:t>
        <a:bodyPr/>
        <a:lstStyle/>
        <a:p>
          <a:endParaRPr lang="zh-CN" altLang="en-US"/>
        </a:p>
      </dgm:t>
    </dgm:pt>
    <dgm:pt modelId="{CEB68068-DDD5-4345-9479-47A32674C52F}" type="sibTrans" cxnId="{C0DFCB5D-AE40-4678-9BC1-1C7321879716}">
      <dgm:prSet/>
      <dgm:spPr/>
      <dgm:t>
        <a:bodyPr/>
        <a:lstStyle/>
        <a:p>
          <a:endParaRPr lang="zh-CN" altLang="en-US"/>
        </a:p>
      </dgm:t>
    </dgm:pt>
    <dgm:pt modelId="{DCB650EE-5A75-46C1-AAFB-0DFE29DEBD95}">
      <dgm:prSet phldrT="[文本]"/>
      <dgm:spPr/>
      <dgm:t>
        <a:bodyPr/>
        <a:lstStyle/>
        <a:p>
          <a:r>
            <a:rPr lang="zh-CN" altLang="en-US" dirty="0" smtClean="0"/>
            <a:t>检索失物信息</a:t>
          </a:r>
          <a:endParaRPr lang="zh-CN" altLang="en-US" dirty="0"/>
        </a:p>
      </dgm:t>
    </dgm:pt>
    <dgm:pt modelId="{AB29723B-39D3-4FC5-A858-ACC7F8ED48AC}" type="parTrans" cxnId="{E27EEB55-6884-4976-B115-55D82CE1D73E}">
      <dgm:prSet/>
      <dgm:spPr/>
      <dgm:t>
        <a:bodyPr/>
        <a:lstStyle/>
        <a:p>
          <a:endParaRPr lang="zh-CN" altLang="en-US"/>
        </a:p>
      </dgm:t>
    </dgm:pt>
    <dgm:pt modelId="{264CF70E-1F91-4361-AA61-00F9345EDEC5}" type="sibTrans" cxnId="{E27EEB55-6884-4976-B115-55D82CE1D73E}">
      <dgm:prSet/>
      <dgm:spPr/>
      <dgm:t>
        <a:bodyPr/>
        <a:lstStyle/>
        <a:p>
          <a:endParaRPr lang="zh-CN" altLang="en-US"/>
        </a:p>
      </dgm:t>
    </dgm:pt>
    <dgm:pt modelId="{38CA9B70-3D43-4F50-9DEF-A9209DC54203}">
      <dgm:prSet phldrT="[文本]" custT="1"/>
      <dgm:spPr/>
      <dgm:t>
        <a:bodyPr/>
        <a:lstStyle/>
        <a:p>
          <a:r>
            <a:rPr lang="en-US" altLang="zh-CN" sz="3200" dirty="0" smtClean="0"/>
            <a:t>MySQL</a:t>
          </a:r>
          <a:r>
            <a:rPr lang="zh-CN" altLang="en-US" sz="3200" dirty="0" smtClean="0"/>
            <a:t>数据库</a:t>
          </a:r>
          <a:endParaRPr lang="zh-CN" altLang="en-US" sz="3200" dirty="0"/>
        </a:p>
      </dgm:t>
    </dgm:pt>
    <dgm:pt modelId="{D2A41784-5F45-4414-9376-4141CDAE05D9}" type="parTrans" cxnId="{98933E49-D33D-4ED4-9A2A-ABE9272E07CA}">
      <dgm:prSet/>
      <dgm:spPr/>
      <dgm:t>
        <a:bodyPr/>
        <a:lstStyle/>
        <a:p>
          <a:endParaRPr lang="zh-CN" altLang="en-US"/>
        </a:p>
      </dgm:t>
    </dgm:pt>
    <dgm:pt modelId="{69B94AC9-58E2-41AD-8225-E397906BE99B}" type="sibTrans" cxnId="{98933E49-D33D-4ED4-9A2A-ABE9272E07CA}">
      <dgm:prSet/>
      <dgm:spPr/>
      <dgm:t>
        <a:bodyPr/>
        <a:lstStyle/>
        <a:p>
          <a:endParaRPr lang="zh-CN" altLang="en-US"/>
        </a:p>
      </dgm:t>
    </dgm:pt>
    <dgm:pt modelId="{12C6F65E-DCCA-42B6-8AA4-5329DB9C0F34}">
      <dgm:prSet phldrT="[文本]"/>
      <dgm:spPr/>
      <dgm:t>
        <a:bodyPr/>
        <a:lstStyle/>
        <a:p>
          <a:r>
            <a:rPr lang="zh-CN" altLang="en-US" dirty="0" smtClean="0"/>
            <a:t>匿名沟通中转</a:t>
          </a:r>
          <a:endParaRPr lang="zh-CN" altLang="en-US" dirty="0"/>
        </a:p>
      </dgm:t>
    </dgm:pt>
    <dgm:pt modelId="{0A1AA46B-19B6-4FA6-BCBA-7CFA31379F08}" type="parTrans" cxnId="{78CC0510-AAB8-4E0C-A53E-61423A2B846C}">
      <dgm:prSet/>
      <dgm:spPr/>
      <dgm:t>
        <a:bodyPr/>
        <a:lstStyle/>
        <a:p>
          <a:endParaRPr lang="zh-CN" altLang="en-US"/>
        </a:p>
      </dgm:t>
    </dgm:pt>
    <dgm:pt modelId="{11D354DE-E646-48F6-AD42-03E319993B06}" type="sibTrans" cxnId="{78CC0510-AAB8-4E0C-A53E-61423A2B846C}">
      <dgm:prSet/>
      <dgm:spPr/>
      <dgm:t>
        <a:bodyPr/>
        <a:lstStyle/>
        <a:p>
          <a:endParaRPr lang="zh-CN" altLang="en-US"/>
        </a:p>
      </dgm:t>
    </dgm:pt>
    <dgm:pt modelId="{922A5086-9370-40DC-A64B-A6666A794DCE}">
      <dgm:prSet phldrT="[文本]" custT="1"/>
      <dgm:spPr/>
      <dgm:t>
        <a:bodyPr/>
        <a:lstStyle/>
        <a:p>
          <a:r>
            <a:rPr lang="zh-CN" altLang="en-US" sz="3200" dirty="0" smtClean="0"/>
            <a:t>匿名映射系统</a:t>
          </a:r>
          <a:endParaRPr lang="zh-CN" altLang="en-US" sz="3200" dirty="0"/>
        </a:p>
      </dgm:t>
    </dgm:pt>
    <dgm:pt modelId="{780821E1-1418-4132-A708-5EBA812A0178}" type="parTrans" cxnId="{20FDE332-64CE-42CF-A6A2-E11C6B03FDB9}">
      <dgm:prSet/>
      <dgm:spPr/>
      <dgm:t>
        <a:bodyPr/>
        <a:lstStyle/>
        <a:p>
          <a:endParaRPr lang="zh-CN" altLang="en-US"/>
        </a:p>
      </dgm:t>
    </dgm:pt>
    <dgm:pt modelId="{7BCA8D71-13C9-4ED0-9E1E-875BCE84F2E6}" type="sibTrans" cxnId="{20FDE332-64CE-42CF-A6A2-E11C6B03FDB9}">
      <dgm:prSet/>
      <dgm:spPr/>
      <dgm:t>
        <a:bodyPr/>
        <a:lstStyle/>
        <a:p>
          <a:endParaRPr lang="zh-CN" altLang="en-US"/>
        </a:p>
      </dgm:t>
    </dgm:pt>
    <dgm:pt modelId="{FAABE946-7BBD-44FF-91C0-6FDC12CD751F}" type="pres">
      <dgm:prSet presAssocID="{90DB7D32-1250-49F6-BC25-87F8A4C7730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BE780B-CF4F-4D4E-BCB6-FB26AFD9A098}" type="pres">
      <dgm:prSet presAssocID="{90DB7D32-1250-49F6-BC25-87F8A4C77309}" presName="cycle" presStyleCnt="0"/>
      <dgm:spPr/>
    </dgm:pt>
    <dgm:pt modelId="{5CD2D69C-D440-44E8-84C8-D9B44A69CB39}" type="pres">
      <dgm:prSet presAssocID="{90DB7D32-1250-49F6-BC25-87F8A4C77309}" presName="centerShape" presStyleCnt="0"/>
      <dgm:spPr/>
    </dgm:pt>
    <dgm:pt modelId="{705E93FB-9091-41BA-9A62-4FB3C2D57A94}" type="pres">
      <dgm:prSet presAssocID="{90DB7D32-1250-49F6-BC25-87F8A4C77309}" presName="connSite" presStyleLbl="node1" presStyleIdx="0" presStyleCnt="4"/>
      <dgm:spPr/>
    </dgm:pt>
    <dgm:pt modelId="{4A6B95B9-FDB5-459F-BCB3-9E4422D99E3E}" type="pres">
      <dgm:prSet presAssocID="{90DB7D32-1250-49F6-BC25-87F8A4C77309}" presName="visible" presStyleLbl="node1" presStyleIdx="0" presStyleCnt="4"/>
      <dgm:spPr/>
    </dgm:pt>
    <dgm:pt modelId="{9B40CFAB-A9D7-4601-9124-33B0961A07C6}" type="pres">
      <dgm:prSet presAssocID="{85A2DBAD-B62E-44C2-8026-558DE44B399A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DA628549-05B0-431D-95BA-5FD1BF79C8F0}" type="pres">
      <dgm:prSet presAssocID="{9E4EB43E-A1FC-45D8-B897-32ED0736EE09}" presName="node" presStyleCnt="0"/>
      <dgm:spPr/>
    </dgm:pt>
    <dgm:pt modelId="{085BCA97-34A3-4464-820C-4221CDEE9B00}" type="pres">
      <dgm:prSet presAssocID="{9E4EB43E-A1FC-45D8-B897-32ED0736EE09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CC39D-90B1-4A77-9E54-D158FD2E9A59}" type="pres">
      <dgm:prSet presAssocID="{9E4EB43E-A1FC-45D8-B897-32ED0736EE09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3C4D7A-8997-40C7-A22A-E2FF22A22F9F}" type="pres">
      <dgm:prSet presAssocID="{AB29723B-39D3-4FC5-A858-ACC7F8ED48AC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5B0C1DC8-CC39-422C-9AB9-1198FA1D6523}" type="pres">
      <dgm:prSet presAssocID="{DCB650EE-5A75-46C1-AAFB-0DFE29DEBD95}" presName="node" presStyleCnt="0"/>
      <dgm:spPr/>
    </dgm:pt>
    <dgm:pt modelId="{7D16A186-04B6-48CF-B29B-154820F4BAAC}" type="pres">
      <dgm:prSet presAssocID="{DCB650EE-5A75-46C1-AAFB-0DFE29DEBD95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9F3A4E-C27E-40DD-8120-067264B9224C}" type="pres">
      <dgm:prSet presAssocID="{DCB650EE-5A75-46C1-AAFB-0DFE29DEBD95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6DD25-258B-4DD3-A7D6-7DFB276B179C}" type="pres">
      <dgm:prSet presAssocID="{0A1AA46B-19B6-4FA6-BCBA-7CFA31379F08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07D2D861-7F0B-4E50-905F-D760DF2ED31C}" type="pres">
      <dgm:prSet presAssocID="{12C6F65E-DCCA-42B6-8AA4-5329DB9C0F34}" presName="node" presStyleCnt="0"/>
      <dgm:spPr/>
    </dgm:pt>
    <dgm:pt modelId="{C9F35D2D-68FF-4B8E-910B-CE6806FD9734}" type="pres">
      <dgm:prSet presAssocID="{12C6F65E-DCCA-42B6-8AA4-5329DB9C0F34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CC103D-4CEF-423D-8DB3-D3D9057BF3DC}" type="pres">
      <dgm:prSet presAssocID="{12C6F65E-DCCA-42B6-8AA4-5329DB9C0F3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73BCA4-22B3-4500-A6CF-BDD8529A6D98}" type="presOf" srcId="{38CA9B70-3D43-4F50-9DEF-A9209DC54203}" destId="{6A9F3A4E-C27E-40DD-8120-067264B9224C}" srcOrd="0" destOrd="0" presId="urn:microsoft.com/office/officeart/2005/8/layout/radial2"/>
    <dgm:cxn modelId="{20FDE332-64CE-42CF-A6A2-E11C6B03FDB9}" srcId="{12C6F65E-DCCA-42B6-8AA4-5329DB9C0F34}" destId="{922A5086-9370-40DC-A64B-A6666A794DCE}" srcOrd="0" destOrd="0" parTransId="{780821E1-1418-4132-A708-5EBA812A0178}" sibTransId="{7BCA8D71-13C9-4ED0-9E1E-875BCE84F2E6}"/>
    <dgm:cxn modelId="{98933E49-D33D-4ED4-9A2A-ABE9272E07CA}" srcId="{DCB650EE-5A75-46C1-AAFB-0DFE29DEBD95}" destId="{38CA9B70-3D43-4F50-9DEF-A9209DC54203}" srcOrd="0" destOrd="0" parTransId="{D2A41784-5F45-4414-9376-4141CDAE05D9}" sibTransId="{69B94AC9-58E2-41AD-8225-E397906BE99B}"/>
    <dgm:cxn modelId="{FA72609E-E65B-4A99-A3EF-3D9356B2FC4C}" type="presOf" srcId="{90DB7D32-1250-49F6-BC25-87F8A4C77309}" destId="{FAABE946-7BBD-44FF-91C0-6FDC12CD751F}" srcOrd="0" destOrd="0" presId="urn:microsoft.com/office/officeart/2005/8/layout/radial2"/>
    <dgm:cxn modelId="{6CD8B016-1A55-4587-95AD-1FF8CD038CEA}" type="presOf" srcId="{12C6F65E-DCCA-42B6-8AA4-5329DB9C0F34}" destId="{C9F35D2D-68FF-4B8E-910B-CE6806FD9734}" srcOrd="0" destOrd="0" presId="urn:microsoft.com/office/officeart/2005/8/layout/radial2"/>
    <dgm:cxn modelId="{E78EF010-6014-4576-9AF9-132B84FBD220}" type="presOf" srcId="{9E4EB43E-A1FC-45D8-B897-32ED0736EE09}" destId="{085BCA97-34A3-4464-820C-4221CDEE9B00}" srcOrd="0" destOrd="0" presId="urn:microsoft.com/office/officeart/2005/8/layout/radial2"/>
    <dgm:cxn modelId="{5320C3AC-F3AE-407A-9B6D-D9EF740502C7}" type="presOf" srcId="{85A2DBAD-B62E-44C2-8026-558DE44B399A}" destId="{9B40CFAB-A9D7-4601-9124-33B0961A07C6}" srcOrd="0" destOrd="0" presId="urn:microsoft.com/office/officeart/2005/8/layout/radial2"/>
    <dgm:cxn modelId="{943AB583-0B03-44EE-85EC-3C70B3C6BF20}" type="presOf" srcId="{0A1AA46B-19B6-4FA6-BCBA-7CFA31379F08}" destId="{84D6DD25-258B-4DD3-A7D6-7DFB276B179C}" srcOrd="0" destOrd="0" presId="urn:microsoft.com/office/officeart/2005/8/layout/radial2"/>
    <dgm:cxn modelId="{2919FDF0-A6BB-4AA1-8F9D-97B49561B2D2}" type="presOf" srcId="{AB29723B-39D3-4FC5-A858-ACC7F8ED48AC}" destId="{793C4D7A-8997-40C7-A22A-E2FF22A22F9F}" srcOrd="0" destOrd="0" presId="urn:microsoft.com/office/officeart/2005/8/layout/radial2"/>
    <dgm:cxn modelId="{81FC1D6E-296D-43F8-BC65-13B2748BF26E}" srcId="{90DB7D32-1250-49F6-BC25-87F8A4C77309}" destId="{9E4EB43E-A1FC-45D8-B897-32ED0736EE09}" srcOrd="0" destOrd="0" parTransId="{85A2DBAD-B62E-44C2-8026-558DE44B399A}" sibTransId="{E43E2E49-F63C-4254-B34B-67B405E72D5B}"/>
    <dgm:cxn modelId="{44B8BCD6-F63D-4A98-87E2-4D4EBCFF42AC}" type="presOf" srcId="{39E473F3-0F63-440A-BCB8-33C8665A47D2}" destId="{933CC39D-90B1-4A77-9E54-D158FD2E9A59}" srcOrd="0" destOrd="0" presId="urn:microsoft.com/office/officeart/2005/8/layout/radial2"/>
    <dgm:cxn modelId="{E27EEB55-6884-4976-B115-55D82CE1D73E}" srcId="{90DB7D32-1250-49F6-BC25-87F8A4C77309}" destId="{DCB650EE-5A75-46C1-AAFB-0DFE29DEBD95}" srcOrd="1" destOrd="0" parTransId="{AB29723B-39D3-4FC5-A858-ACC7F8ED48AC}" sibTransId="{264CF70E-1F91-4361-AA61-00F9345EDEC5}"/>
    <dgm:cxn modelId="{C0DFCB5D-AE40-4678-9BC1-1C7321879716}" srcId="{9E4EB43E-A1FC-45D8-B897-32ED0736EE09}" destId="{39E473F3-0F63-440A-BCB8-33C8665A47D2}" srcOrd="0" destOrd="0" parTransId="{9868B886-DB4E-418C-99EE-A9261F336C0B}" sibTransId="{CEB68068-DDD5-4345-9479-47A32674C52F}"/>
    <dgm:cxn modelId="{51E94897-D20F-457D-A928-277B0380769F}" type="presOf" srcId="{DCB650EE-5A75-46C1-AAFB-0DFE29DEBD95}" destId="{7D16A186-04B6-48CF-B29B-154820F4BAAC}" srcOrd="0" destOrd="0" presId="urn:microsoft.com/office/officeart/2005/8/layout/radial2"/>
    <dgm:cxn modelId="{78CC0510-AAB8-4E0C-A53E-61423A2B846C}" srcId="{90DB7D32-1250-49F6-BC25-87F8A4C77309}" destId="{12C6F65E-DCCA-42B6-8AA4-5329DB9C0F34}" srcOrd="2" destOrd="0" parTransId="{0A1AA46B-19B6-4FA6-BCBA-7CFA31379F08}" sibTransId="{11D354DE-E646-48F6-AD42-03E319993B06}"/>
    <dgm:cxn modelId="{9AEFC08C-7BFF-448F-B2B5-62BBF5D8398E}" type="presOf" srcId="{922A5086-9370-40DC-A64B-A6666A794DCE}" destId="{CDCC103D-4CEF-423D-8DB3-D3D9057BF3DC}" srcOrd="0" destOrd="0" presId="urn:microsoft.com/office/officeart/2005/8/layout/radial2"/>
    <dgm:cxn modelId="{B3E8A151-D9BF-40CE-8A43-E46EBE24507F}" type="presParOf" srcId="{FAABE946-7BBD-44FF-91C0-6FDC12CD751F}" destId="{DEBE780B-CF4F-4D4E-BCB6-FB26AFD9A098}" srcOrd="0" destOrd="0" presId="urn:microsoft.com/office/officeart/2005/8/layout/radial2"/>
    <dgm:cxn modelId="{9594F1D1-A7B0-4E93-AB01-2581EE60CD81}" type="presParOf" srcId="{DEBE780B-CF4F-4D4E-BCB6-FB26AFD9A098}" destId="{5CD2D69C-D440-44E8-84C8-D9B44A69CB39}" srcOrd="0" destOrd="0" presId="urn:microsoft.com/office/officeart/2005/8/layout/radial2"/>
    <dgm:cxn modelId="{E6600ABF-34BD-4BBF-8A35-23145ED1E1D7}" type="presParOf" srcId="{5CD2D69C-D440-44E8-84C8-D9B44A69CB39}" destId="{705E93FB-9091-41BA-9A62-4FB3C2D57A94}" srcOrd="0" destOrd="0" presId="urn:microsoft.com/office/officeart/2005/8/layout/radial2"/>
    <dgm:cxn modelId="{34B6F75F-3F6F-4044-A4DE-1687D91B574C}" type="presParOf" srcId="{5CD2D69C-D440-44E8-84C8-D9B44A69CB39}" destId="{4A6B95B9-FDB5-459F-BCB3-9E4422D99E3E}" srcOrd="1" destOrd="0" presId="urn:microsoft.com/office/officeart/2005/8/layout/radial2"/>
    <dgm:cxn modelId="{6C51DFEB-3BAE-4DCD-9283-F709DA6836CA}" type="presParOf" srcId="{DEBE780B-CF4F-4D4E-BCB6-FB26AFD9A098}" destId="{9B40CFAB-A9D7-4601-9124-33B0961A07C6}" srcOrd="1" destOrd="0" presId="urn:microsoft.com/office/officeart/2005/8/layout/radial2"/>
    <dgm:cxn modelId="{98EF86AD-793A-49C9-825E-D15164B46468}" type="presParOf" srcId="{DEBE780B-CF4F-4D4E-BCB6-FB26AFD9A098}" destId="{DA628549-05B0-431D-95BA-5FD1BF79C8F0}" srcOrd="2" destOrd="0" presId="urn:microsoft.com/office/officeart/2005/8/layout/radial2"/>
    <dgm:cxn modelId="{D0250F9F-A953-48B4-84FF-4454740C9C2A}" type="presParOf" srcId="{DA628549-05B0-431D-95BA-5FD1BF79C8F0}" destId="{085BCA97-34A3-4464-820C-4221CDEE9B00}" srcOrd="0" destOrd="0" presId="urn:microsoft.com/office/officeart/2005/8/layout/radial2"/>
    <dgm:cxn modelId="{0726D01E-19B6-4632-9BB7-1B0C7B0364CF}" type="presParOf" srcId="{DA628549-05B0-431D-95BA-5FD1BF79C8F0}" destId="{933CC39D-90B1-4A77-9E54-D158FD2E9A59}" srcOrd="1" destOrd="0" presId="urn:microsoft.com/office/officeart/2005/8/layout/radial2"/>
    <dgm:cxn modelId="{C61F5BC7-9B5B-4543-941B-700A320523D2}" type="presParOf" srcId="{DEBE780B-CF4F-4D4E-BCB6-FB26AFD9A098}" destId="{793C4D7A-8997-40C7-A22A-E2FF22A22F9F}" srcOrd="3" destOrd="0" presId="urn:microsoft.com/office/officeart/2005/8/layout/radial2"/>
    <dgm:cxn modelId="{9FDCFA4E-111F-496F-AAED-D2944D0C9EDC}" type="presParOf" srcId="{DEBE780B-CF4F-4D4E-BCB6-FB26AFD9A098}" destId="{5B0C1DC8-CC39-422C-9AB9-1198FA1D6523}" srcOrd="4" destOrd="0" presId="urn:microsoft.com/office/officeart/2005/8/layout/radial2"/>
    <dgm:cxn modelId="{3D3BA9CC-02BE-401A-90DE-0855A1F62D97}" type="presParOf" srcId="{5B0C1DC8-CC39-422C-9AB9-1198FA1D6523}" destId="{7D16A186-04B6-48CF-B29B-154820F4BAAC}" srcOrd="0" destOrd="0" presId="urn:microsoft.com/office/officeart/2005/8/layout/radial2"/>
    <dgm:cxn modelId="{CFF9B220-C1ED-4E10-9B3E-A8E1494EC68A}" type="presParOf" srcId="{5B0C1DC8-CC39-422C-9AB9-1198FA1D6523}" destId="{6A9F3A4E-C27E-40DD-8120-067264B9224C}" srcOrd="1" destOrd="0" presId="urn:microsoft.com/office/officeart/2005/8/layout/radial2"/>
    <dgm:cxn modelId="{5E682F8D-5E78-403B-AF64-0F546D8BAA5E}" type="presParOf" srcId="{DEBE780B-CF4F-4D4E-BCB6-FB26AFD9A098}" destId="{84D6DD25-258B-4DD3-A7D6-7DFB276B179C}" srcOrd="5" destOrd="0" presId="urn:microsoft.com/office/officeart/2005/8/layout/radial2"/>
    <dgm:cxn modelId="{3D7C65A9-F981-43DF-90D6-E18B90BC2FB2}" type="presParOf" srcId="{DEBE780B-CF4F-4D4E-BCB6-FB26AFD9A098}" destId="{07D2D861-7F0B-4E50-905F-D760DF2ED31C}" srcOrd="6" destOrd="0" presId="urn:microsoft.com/office/officeart/2005/8/layout/radial2"/>
    <dgm:cxn modelId="{4D3EB335-D875-4614-AFC2-A348465BF70A}" type="presParOf" srcId="{07D2D861-7F0B-4E50-905F-D760DF2ED31C}" destId="{C9F35D2D-68FF-4B8E-910B-CE6806FD9734}" srcOrd="0" destOrd="0" presId="urn:microsoft.com/office/officeart/2005/8/layout/radial2"/>
    <dgm:cxn modelId="{5878AFE6-8B50-4664-BDC9-55C9AE708EEB}" type="presParOf" srcId="{07D2D861-7F0B-4E50-905F-D760DF2ED31C}" destId="{CDCC103D-4CEF-423D-8DB3-D3D9057BF3D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DB7D32-1250-49F6-BC25-87F8A4C77309}" type="doc">
      <dgm:prSet loTypeId="urn:microsoft.com/office/officeart/2005/8/layout/radial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9E4EB43E-A1FC-45D8-B897-32ED0736EE09}">
      <dgm:prSet phldrT="[文本]"/>
      <dgm:spPr/>
      <dgm:t>
        <a:bodyPr/>
        <a:lstStyle/>
        <a:p>
          <a:r>
            <a:rPr lang="en-US" altLang="zh-CN" dirty="0" smtClean="0"/>
            <a:t>UI</a:t>
          </a:r>
          <a:r>
            <a:rPr lang="zh-CN" altLang="en-US" dirty="0" smtClean="0"/>
            <a:t>设计</a:t>
          </a:r>
          <a:endParaRPr lang="zh-CN" altLang="en-US" dirty="0"/>
        </a:p>
      </dgm:t>
    </dgm:pt>
    <dgm:pt modelId="{85A2DBAD-B62E-44C2-8026-558DE44B399A}" type="parTrans" cxnId="{81FC1D6E-296D-43F8-BC65-13B2748BF26E}">
      <dgm:prSet/>
      <dgm:spPr/>
      <dgm:t>
        <a:bodyPr/>
        <a:lstStyle/>
        <a:p>
          <a:endParaRPr lang="zh-CN" altLang="en-US"/>
        </a:p>
      </dgm:t>
    </dgm:pt>
    <dgm:pt modelId="{E43E2E49-F63C-4254-B34B-67B405E72D5B}" type="sibTrans" cxnId="{81FC1D6E-296D-43F8-BC65-13B2748BF26E}">
      <dgm:prSet/>
      <dgm:spPr/>
      <dgm:t>
        <a:bodyPr/>
        <a:lstStyle/>
        <a:p>
          <a:endParaRPr lang="zh-CN" altLang="en-US"/>
        </a:p>
      </dgm:t>
    </dgm:pt>
    <dgm:pt modelId="{39E473F3-0F63-440A-BCB8-33C8665A47D2}">
      <dgm:prSet phldrT="[文本]" custT="1"/>
      <dgm:spPr/>
      <dgm:t>
        <a:bodyPr/>
        <a:lstStyle/>
        <a:p>
          <a:r>
            <a:rPr lang="en-US" altLang="zh-CN" sz="2800" dirty="0" err="1" smtClean="0"/>
            <a:t>Meterial</a:t>
          </a:r>
          <a:r>
            <a:rPr lang="en-US" altLang="zh-CN" sz="2800" dirty="0" smtClean="0"/>
            <a:t> Design</a:t>
          </a:r>
          <a:r>
            <a:rPr lang="zh-CN" altLang="en-US" sz="2800" dirty="0" smtClean="0"/>
            <a:t>设计准则</a:t>
          </a:r>
          <a:endParaRPr lang="zh-CN" altLang="en-US" sz="2800" dirty="0"/>
        </a:p>
      </dgm:t>
    </dgm:pt>
    <dgm:pt modelId="{9868B886-DB4E-418C-99EE-A9261F336C0B}" type="parTrans" cxnId="{C0DFCB5D-AE40-4678-9BC1-1C7321879716}">
      <dgm:prSet/>
      <dgm:spPr/>
      <dgm:t>
        <a:bodyPr/>
        <a:lstStyle/>
        <a:p>
          <a:endParaRPr lang="zh-CN" altLang="en-US"/>
        </a:p>
      </dgm:t>
    </dgm:pt>
    <dgm:pt modelId="{CEB68068-DDD5-4345-9479-47A32674C52F}" type="sibTrans" cxnId="{C0DFCB5D-AE40-4678-9BC1-1C7321879716}">
      <dgm:prSet/>
      <dgm:spPr/>
      <dgm:t>
        <a:bodyPr/>
        <a:lstStyle/>
        <a:p>
          <a:endParaRPr lang="zh-CN" altLang="en-US"/>
        </a:p>
      </dgm:t>
    </dgm:pt>
    <dgm:pt modelId="{DCB650EE-5A75-46C1-AAFB-0DFE29DEBD95}">
      <dgm:prSet phldrT="[文本]"/>
      <dgm:spPr/>
      <dgm:t>
        <a:bodyPr/>
        <a:lstStyle/>
        <a:p>
          <a:r>
            <a:rPr lang="zh-CN" altLang="en-US" dirty="0" smtClean="0"/>
            <a:t>网络交互</a:t>
          </a:r>
          <a:endParaRPr lang="zh-CN" altLang="en-US" dirty="0"/>
        </a:p>
      </dgm:t>
    </dgm:pt>
    <dgm:pt modelId="{AB29723B-39D3-4FC5-A858-ACC7F8ED48AC}" type="parTrans" cxnId="{E27EEB55-6884-4976-B115-55D82CE1D73E}">
      <dgm:prSet/>
      <dgm:spPr/>
      <dgm:t>
        <a:bodyPr/>
        <a:lstStyle/>
        <a:p>
          <a:endParaRPr lang="zh-CN" altLang="en-US"/>
        </a:p>
      </dgm:t>
    </dgm:pt>
    <dgm:pt modelId="{264CF70E-1F91-4361-AA61-00F9345EDEC5}" type="sibTrans" cxnId="{E27EEB55-6884-4976-B115-55D82CE1D73E}">
      <dgm:prSet/>
      <dgm:spPr/>
      <dgm:t>
        <a:bodyPr/>
        <a:lstStyle/>
        <a:p>
          <a:endParaRPr lang="zh-CN" altLang="en-US"/>
        </a:p>
      </dgm:t>
    </dgm:pt>
    <dgm:pt modelId="{38CA9B70-3D43-4F50-9DEF-A9209DC54203}">
      <dgm:prSet phldrT="[文本]" custT="1"/>
      <dgm:spPr/>
      <dgm:t>
        <a:bodyPr/>
        <a:lstStyle/>
        <a:p>
          <a:r>
            <a:rPr lang="en-US" altLang="zh-CN" sz="2800" dirty="0" err="1" smtClean="0"/>
            <a:t>NoHttp</a:t>
          </a:r>
          <a:r>
            <a:rPr lang="zh-CN" altLang="en-US" sz="2800" dirty="0" smtClean="0"/>
            <a:t>开源项目</a:t>
          </a:r>
          <a:endParaRPr lang="zh-CN" altLang="en-US" sz="2800" dirty="0"/>
        </a:p>
      </dgm:t>
    </dgm:pt>
    <dgm:pt modelId="{D2A41784-5F45-4414-9376-4141CDAE05D9}" type="parTrans" cxnId="{98933E49-D33D-4ED4-9A2A-ABE9272E07CA}">
      <dgm:prSet/>
      <dgm:spPr/>
      <dgm:t>
        <a:bodyPr/>
        <a:lstStyle/>
        <a:p>
          <a:endParaRPr lang="zh-CN" altLang="en-US"/>
        </a:p>
      </dgm:t>
    </dgm:pt>
    <dgm:pt modelId="{69B94AC9-58E2-41AD-8225-E397906BE99B}" type="sibTrans" cxnId="{98933E49-D33D-4ED4-9A2A-ABE9272E07CA}">
      <dgm:prSet/>
      <dgm:spPr/>
      <dgm:t>
        <a:bodyPr/>
        <a:lstStyle/>
        <a:p>
          <a:endParaRPr lang="zh-CN" altLang="en-US"/>
        </a:p>
      </dgm:t>
    </dgm:pt>
    <dgm:pt modelId="{12C6F65E-DCCA-42B6-8AA4-5329DB9C0F34}">
      <dgm:prSet phldrT="[文本]"/>
      <dgm:spPr/>
      <dgm:t>
        <a:bodyPr/>
        <a:lstStyle/>
        <a:p>
          <a:r>
            <a:rPr lang="zh-CN" altLang="en-US" dirty="0" smtClean="0"/>
            <a:t>匿名沟通中转</a:t>
          </a:r>
          <a:endParaRPr lang="zh-CN" altLang="en-US" dirty="0"/>
        </a:p>
      </dgm:t>
    </dgm:pt>
    <dgm:pt modelId="{0A1AA46B-19B6-4FA6-BCBA-7CFA31379F08}" type="parTrans" cxnId="{78CC0510-AAB8-4E0C-A53E-61423A2B846C}">
      <dgm:prSet/>
      <dgm:spPr/>
      <dgm:t>
        <a:bodyPr/>
        <a:lstStyle/>
        <a:p>
          <a:endParaRPr lang="zh-CN" altLang="en-US"/>
        </a:p>
      </dgm:t>
    </dgm:pt>
    <dgm:pt modelId="{11D354DE-E646-48F6-AD42-03E319993B06}" type="sibTrans" cxnId="{78CC0510-AAB8-4E0C-A53E-61423A2B846C}">
      <dgm:prSet/>
      <dgm:spPr/>
      <dgm:t>
        <a:bodyPr/>
        <a:lstStyle/>
        <a:p>
          <a:endParaRPr lang="zh-CN" altLang="en-US"/>
        </a:p>
      </dgm:t>
    </dgm:pt>
    <dgm:pt modelId="{922A5086-9370-40DC-A64B-A6666A794DCE}">
      <dgm:prSet phldrT="[文本]" custT="1"/>
      <dgm:spPr/>
      <dgm:t>
        <a:bodyPr/>
        <a:lstStyle/>
        <a:p>
          <a:r>
            <a:rPr lang="en-US" altLang="zh-CN" sz="2800" dirty="0" smtClean="0"/>
            <a:t>SQLite</a:t>
          </a:r>
          <a:r>
            <a:rPr lang="zh-CN" altLang="en-US" sz="2800" dirty="0" smtClean="0"/>
            <a:t>本地持久化</a:t>
          </a:r>
          <a:endParaRPr lang="zh-CN" altLang="en-US" sz="2800" dirty="0"/>
        </a:p>
      </dgm:t>
    </dgm:pt>
    <dgm:pt modelId="{780821E1-1418-4132-A708-5EBA812A0178}" type="parTrans" cxnId="{20FDE332-64CE-42CF-A6A2-E11C6B03FDB9}">
      <dgm:prSet/>
      <dgm:spPr/>
      <dgm:t>
        <a:bodyPr/>
        <a:lstStyle/>
        <a:p>
          <a:endParaRPr lang="zh-CN" altLang="en-US"/>
        </a:p>
      </dgm:t>
    </dgm:pt>
    <dgm:pt modelId="{7BCA8D71-13C9-4ED0-9E1E-875BCE84F2E6}" type="sibTrans" cxnId="{20FDE332-64CE-42CF-A6A2-E11C6B03FDB9}">
      <dgm:prSet/>
      <dgm:spPr/>
      <dgm:t>
        <a:bodyPr/>
        <a:lstStyle/>
        <a:p>
          <a:endParaRPr lang="zh-CN" altLang="en-US"/>
        </a:p>
      </dgm:t>
    </dgm:pt>
    <dgm:pt modelId="{FAABE946-7BBD-44FF-91C0-6FDC12CD751F}" type="pres">
      <dgm:prSet presAssocID="{90DB7D32-1250-49F6-BC25-87F8A4C7730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BE780B-CF4F-4D4E-BCB6-FB26AFD9A098}" type="pres">
      <dgm:prSet presAssocID="{90DB7D32-1250-49F6-BC25-87F8A4C77309}" presName="cycle" presStyleCnt="0"/>
      <dgm:spPr/>
    </dgm:pt>
    <dgm:pt modelId="{5CD2D69C-D440-44E8-84C8-D9B44A69CB39}" type="pres">
      <dgm:prSet presAssocID="{90DB7D32-1250-49F6-BC25-87F8A4C77309}" presName="centerShape" presStyleCnt="0"/>
      <dgm:spPr/>
    </dgm:pt>
    <dgm:pt modelId="{705E93FB-9091-41BA-9A62-4FB3C2D57A94}" type="pres">
      <dgm:prSet presAssocID="{90DB7D32-1250-49F6-BC25-87F8A4C77309}" presName="connSite" presStyleLbl="node1" presStyleIdx="0" presStyleCnt="4"/>
      <dgm:spPr/>
    </dgm:pt>
    <dgm:pt modelId="{4A6B95B9-FDB5-459F-BCB3-9E4422D99E3E}" type="pres">
      <dgm:prSet presAssocID="{90DB7D32-1250-49F6-BC25-87F8A4C77309}" presName="visible" presStyleLbl="node1" presStyleIdx="0" presStyleCnt="4"/>
      <dgm:spPr/>
    </dgm:pt>
    <dgm:pt modelId="{9B40CFAB-A9D7-4601-9124-33B0961A07C6}" type="pres">
      <dgm:prSet presAssocID="{85A2DBAD-B62E-44C2-8026-558DE44B399A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DA628549-05B0-431D-95BA-5FD1BF79C8F0}" type="pres">
      <dgm:prSet presAssocID="{9E4EB43E-A1FC-45D8-B897-32ED0736EE09}" presName="node" presStyleCnt="0"/>
      <dgm:spPr/>
    </dgm:pt>
    <dgm:pt modelId="{085BCA97-34A3-4464-820C-4221CDEE9B00}" type="pres">
      <dgm:prSet presAssocID="{9E4EB43E-A1FC-45D8-B897-32ED0736EE09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CC39D-90B1-4A77-9E54-D158FD2E9A59}" type="pres">
      <dgm:prSet presAssocID="{9E4EB43E-A1FC-45D8-B897-32ED0736EE09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3C4D7A-8997-40C7-A22A-E2FF22A22F9F}" type="pres">
      <dgm:prSet presAssocID="{AB29723B-39D3-4FC5-A858-ACC7F8ED48AC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5B0C1DC8-CC39-422C-9AB9-1198FA1D6523}" type="pres">
      <dgm:prSet presAssocID="{DCB650EE-5A75-46C1-AAFB-0DFE29DEBD95}" presName="node" presStyleCnt="0"/>
      <dgm:spPr/>
    </dgm:pt>
    <dgm:pt modelId="{7D16A186-04B6-48CF-B29B-154820F4BAAC}" type="pres">
      <dgm:prSet presAssocID="{DCB650EE-5A75-46C1-AAFB-0DFE29DEBD95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9F3A4E-C27E-40DD-8120-067264B9224C}" type="pres">
      <dgm:prSet presAssocID="{DCB650EE-5A75-46C1-AAFB-0DFE29DEBD95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6DD25-258B-4DD3-A7D6-7DFB276B179C}" type="pres">
      <dgm:prSet presAssocID="{0A1AA46B-19B6-4FA6-BCBA-7CFA31379F08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07D2D861-7F0B-4E50-905F-D760DF2ED31C}" type="pres">
      <dgm:prSet presAssocID="{12C6F65E-DCCA-42B6-8AA4-5329DB9C0F34}" presName="node" presStyleCnt="0"/>
      <dgm:spPr/>
    </dgm:pt>
    <dgm:pt modelId="{C9F35D2D-68FF-4B8E-910B-CE6806FD9734}" type="pres">
      <dgm:prSet presAssocID="{12C6F65E-DCCA-42B6-8AA4-5329DB9C0F34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CC103D-4CEF-423D-8DB3-D3D9057BF3DC}" type="pres">
      <dgm:prSet presAssocID="{12C6F65E-DCCA-42B6-8AA4-5329DB9C0F3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73BCA4-22B3-4500-A6CF-BDD8529A6D98}" type="presOf" srcId="{38CA9B70-3D43-4F50-9DEF-A9209DC54203}" destId="{6A9F3A4E-C27E-40DD-8120-067264B9224C}" srcOrd="0" destOrd="0" presId="urn:microsoft.com/office/officeart/2005/8/layout/radial2"/>
    <dgm:cxn modelId="{20FDE332-64CE-42CF-A6A2-E11C6B03FDB9}" srcId="{12C6F65E-DCCA-42B6-8AA4-5329DB9C0F34}" destId="{922A5086-9370-40DC-A64B-A6666A794DCE}" srcOrd="0" destOrd="0" parTransId="{780821E1-1418-4132-A708-5EBA812A0178}" sibTransId="{7BCA8D71-13C9-4ED0-9E1E-875BCE84F2E6}"/>
    <dgm:cxn modelId="{98933E49-D33D-4ED4-9A2A-ABE9272E07CA}" srcId="{DCB650EE-5A75-46C1-AAFB-0DFE29DEBD95}" destId="{38CA9B70-3D43-4F50-9DEF-A9209DC54203}" srcOrd="0" destOrd="0" parTransId="{D2A41784-5F45-4414-9376-4141CDAE05D9}" sibTransId="{69B94AC9-58E2-41AD-8225-E397906BE99B}"/>
    <dgm:cxn modelId="{FA72609E-E65B-4A99-A3EF-3D9356B2FC4C}" type="presOf" srcId="{90DB7D32-1250-49F6-BC25-87F8A4C77309}" destId="{FAABE946-7BBD-44FF-91C0-6FDC12CD751F}" srcOrd="0" destOrd="0" presId="urn:microsoft.com/office/officeart/2005/8/layout/radial2"/>
    <dgm:cxn modelId="{6CD8B016-1A55-4587-95AD-1FF8CD038CEA}" type="presOf" srcId="{12C6F65E-DCCA-42B6-8AA4-5329DB9C0F34}" destId="{C9F35D2D-68FF-4B8E-910B-CE6806FD9734}" srcOrd="0" destOrd="0" presId="urn:microsoft.com/office/officeart/2005/8/layout/radial2"/>
    <dgm:cxn modelId="{E78EF010-6014-4576-9AF9-132B84FBD220}" type="presOf" srcId="{9E4EB43E-A1FC-45D8-B897-32ED0736EE09}" destId="{085BCA97-34A3-4464-820C-4221CDEE9B00}" srcOrd="0" destOrd="0" presId="urn:microsoft.com/office/officeart/2005/8/layout/radial2"/>
    <dgm:cxn modelId="{5320C3AC-F3AE-407A-9B6D-D9EF740502C7}" type="presOf" srcId="{85A2DBAD-B62E-44C2-8026-558DE44B399A}" destId="{9B40CFAB-A9D7-4601-9124-33B0961A07C6}" srcOrd="0" destOrd="0" presId="urn:microsoft.com/office/officeart/2005/8/layout/radial2"/>
    <dgm:cxn modelId="{943AB583-0B03-44EE-85EC-3C70B3C6BF20}" type="presOf" srcId="{0A1AA46B-19B6-4FA6-BCBA-7CFA31379F08}" destId="{84D6DD25-258B-4DD3-A7D6-7DFB276B179C}" srcOrd="0" destOrd="0" presId="urn:microsoft.com/office/officeart/2005/8/layout/radial2"/>
    <dgm:cxn modelId="{2919FDF0-A6BB-4AA1-8F9D-97B49561B2D2}" type="presOf" srcId="{AB29723B-39D3-4FC5-A858-ACC7F8ED48AC}" destId="{793C4D7A-8997-40C7-A22A-E2FF22A22F9F}" srcOrd="0" destOrd="0" presId="urn:microsoft.com/office/officeart/2005/8/layout/radial2"/>
    <dgm:cxn modelId="{81FC1D6E-296D-43F8-BC65-13B2748BF26E}" srcId="{90DB7D32-1250-49F6-BC25-87F8A4C77309}" destId="{9E4EB43E-A1FC-45D8-B897-32ED0736EE09}" srcOrd="0" destOrd="0" parTransId="{85A2DBAD-B62E-44C2-8026-558DE44B399A}" sibTransId="{E43E2E49-F63C-4254-B34B-67B405E72D5B}"/>
    <dgm:cxn modelId="{44B8BCD6-F63D-4A98-87E2-4D4EBCFF42AC}" type="presOf" srcId="{39E473F3-0F63-440A-BCB8-33C8665A47D2}" destId="{933CC39D-90B1-4A77-9E54-D158FD2E9A59}" srcOrd="0" destOrd="0" presId="urn:microsoft.com/office/officeart/2005/8/layout/radial2"/>
    <dgm:cxn modelId="{E27EEB55-6884-4976-B115-55D82CE1D73E}" srcId="{90DB7D32-1250-49F6-BC25-87F8A4C77309}" destId="{DCB650EE-5A75-46C1-AAFB-0DFE29DEBD95}" srcOrd="1" destOrd="0" parTransId="{AB29723B-39D3-4FC5-A858-ACC7F8ED48AC}" sibTransId="{264CF70E-1F91-4361-AA61-00F9345EDEC5}"/>
    <dgm:cxn modelId="{C0DFCB5D-AE40-4678-9BC1-1C7321879716}" srcId="{9E4EB43E-A1FC-45D8-B897-32ED0736EE09}" destId="{39E473F3-0F63-440A-BCB8-33C8665A47D2}" srcOrd="0" destOrd="0" parTransId="{9868B886-DB4E-418C-99EE-A9261F336C0B}" sibTransId="{CEB68068-DDD5-4345-9479-47A32674C52F}"/>
    <dgm:cxn modelId="{51E94897-D20F-457D-A928-277B0380769F}" type="presOf" srcId="{DCB650EE-5A75-46C1-AAFB-0DFE29DEBD95}" destId="{7D16A186-04B6-48CF-B29B-154820F4BAAC}" srcOrd="0" destOrd="0" presId="urn:microsoft.com/office/officeart/2005/8/layout/radial2"/>
    <dgm:cxn modelId="{78CC0510-AAB8-4E0C-A53E-61423A2B846C}" srcId="{90DB7D32-1250-49F6-BC25-87F8A4C77309}" destId="{12C6F65E-DCCA-42B6-8AA4-5329DB9C0F34}" srcOrd="2" destOrd="0" parTransId="{0A1AA46B-19B6-4FA6-BCBA-7CFA31379F08}" sibTransId="{11D354DE-E646-48F6-AD42-03E319993B06}"/>
    <dgm:cxn modelId="{9AEFC08C-7BFF-448F-B2B5-62BBF5D8398E}" type="presOf" srcId="{922A5086-9370-40DC-A64B-A6666A794DCE}" destId="{CDCC103D-4CEF-423D-8DB3-D3D9057BF3DC}" srcOrd="0" destOrd="0" presId="urn:microsoft.com/office/officeart/2005/8/layout/radial2"/>
    <dgm:cxn modelId="{B3E8A151-D9BF-40CE-8A43-E46EBE24507F}" type="presParOf" srcId="{FAABE946-7BBD-44FF-91C0-6FDC12CD751F}" destId="{DEBE780B-CF4F-4D4E-BCB6-FB26AFD9A098}" srcOrd="0" destOrd="0" presId="urn:microsoft.com/office/officeart/2005/8/layout/radial2"/>
    <dgm:cxn modelId="{9594F1D1-A7B0-4E93-AB01-2581EE60CD81}" type="presParOf" srcId="{DEBE780B-CF4F-4D4E-BCB6-FB26AFD9A098}" destId="{5CD2D69C-D440-44E8-84C8-D9B44A69CB39}" srcOrd="0" destOrd="0" presId="urn:microsoft.com/office/officeart/2005/8/layout/radial2"/>
    <dgm:cxn modelId="{E6600ABF-34BD-4BBF-8A35-23145ED1E1D7}" type="presParOf" srcId="{5CD2D69C-D440-44E8-84C8-D9B44A69CB39}" destId="{705E93FB-9091-41BA-9A62-4FB3C2D57A94}" srcOrd="0" destOrd="0" presId="urn:microsoft.com/office/officeart/2005/8/layout/radial2"/>
    <dgm:cxn modelId="{34B6F75F-3F6F-4044-A4DE-1687D91B574C}" type="presParOf" srcId="{5CD2D69C-D440-44E8-84C8-D9B44A69CB39}" destId="{4A6B95B9-FDB5-459F-BCB3-9E4422D99E3E}" srcOrd="1" destOrd="0" presId="urn:microsoft.com/office/officeart/2005/8/layout/radial2"/>
    <dgm:cxn modelId="{6C51DFEB-3BAE-4DCD-9283-F709DA6836CA}" type="presParOf" srcId="{DEBE780B-CF4F-4D4E-BCB6-FB26AFD9A098}" destId="{9B40CFAB-A9D7-4601-9124-33B0961A07C6}" srcOrd="1" destOrd="0" presId="urn:microsoft.com/office/officeart/2005/8/layout/radial2"/>
    <dgm:cxn modelId="{98EF86AD-793A-49C9-825E-D15164B46468}" type="presParOf" srcId="{DEBE780B-CF4F-4D4E-BCB6-FB26AFD9A098}" destId="{DA628549-05B0-431D-95BA-5FD1BF79C8F0}" srcOrd="2" destOrd="0" presId="urn:microsoft.com/office/officeart/2005/8/layout/radial2"/>
    <dgm:cxn modelId="{D0250F9F-A953-48B4-84FF-4454740C9C2A}" type="presParOf" srcId="{DA628549-05B0-431D-95BA-5FD1BF79C8F0}" destId="{085BCA97-34A3-4464-820C-4221CDEE9B00}" srcOrd="0" destOrd="0" presId="urn:microsoft.com/office/officeart/2005/8/layout/radial2"/>
    <dgm:cxn modelId="{0726D01E-19B6-4632-9BB7-1B0C7B0364CF}" type="presParOf" srcId="{DA628549-05B0-431D-95BA-5FD1BF79C8F0}" destId="{933CC39D-90B1-4A77-9E54-D158FD2E9A59}" srcOrd="1" destOrd="0" presId="urn:microsoft.com/office/officeart/2005/8/layout/radial2"/>
    <dgm:cxn modelId="{C61F5BC7-9B5B-4543-941B-700A320523D2}" type="presParOf" srcId="{DEBE780B-CF4F-4D4E-BCB6-FB26AFD9A098}" destId="{793C4D7A-8997-40C7-A22A-E2FF22A22F9F}" srcOrd="3" destOrd="0" presId="urn:microsoft.com/office/officeart/2005/8/layout/radial2"/>
    <dgm:cxn modelId="{9FDCFA4E-111F-496F-AAED-D2944D0C9EDC}" type="presParOf" srcId="{DEBE780B-CF4F-4D4E-BCB6-FB26AFD9A098}" destId="{5B0C1DC8-CC39-422C-9AB9-1198FA1D6523}" srcOrd="4" destOrd="0" presId="urn:microsoft.com/office/officeart/2005/8/layout/radial2"/>
    <dgm:cxn modelId="{3D3BA9CC-02BE-401A-90DE-0855A1F62D97}" type="presParOf" srcId="{5B0C1DC8-CC39-422C-9AB9-1198FA1D6523}" destId="{7D16A186-04B6-48CF-B29B-154820F4BAAC}" srcOrd="0" destOrd="0" presId="urn:microsoft.com/office/officeart/2005/8/layout/radial2"/>
    <dgm:cxn modelId="{CFF9B220-C1ED-4E10-9B3E-A8E1494EC68A}" type="presParOf" srcId="{5B0C1DC8-CC39-422C-9AB9-1198FA1D6523}" destId="{6A9F3A4E-C27E-40DD-8120-067264B9224C}" srcOrd="1" destOrd="0" presId="urn:microsoft.com/office/officeart/2005/8/layout/radial2"/>
    <dgm:cxn modelId="{5E682F8D-5E78-403B-AF64-0F546D8BAA5E}" type="presParOf" srcId="{DEBE780B-CF4F-4D4E-BCB6-FB26AFD9A098}" destId="{84D6DD25-258B-4DD3-A7D6-7DFB276B179C}" srcOrd="5" destOrd="0" presId="urn:microsoft.com/office/officeart/2005/8/layout/radial2"/>
    <dgm:cxn modelId="{3D7C65A9-F981-43DF-90D6-E18B90BC2FB2}" type="presParOf" srcId="{DEBE780B-CF4F-4D4E-BCB6-FB26AFD9A098}" destId="{07D2D861-7F0B-4E50-905F-D760DF2ED31C}" srcOrd="6" destOrd="0" presId="urn:microsoft.com/office/officeart/2005/8/layout/radial2"/>
    <dgm:cxn modelId="{4D3EB335-D875-4614-AFC2-A348465BF70A}" type="presParOf" srcId="{07D2D861-7F0B-4E50-905F-D760DF2ED31C}" destId="{C9F35D2D-68FF-4B8E-910B-CE6806FD9734}" srcOrd="0" destOrd="0" presId="urn:microsoft.com/office/officeart/2005/8/layout/radial2"/>
    <dgm:cxn modelId="{5878AFE6-8B50-4664-BDC9-55C9AE708EEB}" type="presParOf" srcId="{07D2D861-7F0B-4E50-905F-D760DF2ED31C}" destId="{CDCC103D-4CEF-423D-8DB3-D3D9057BF3D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29068-1A84-477E-A3D1-B6189A48B259}">
      <dsp:nvSpPr>
        <dsp:cNvPr id="0" name=""/>
        <dsp:cNvSpPr/>
      </dsp:nvSpPr>
      <dsp:spPr>
        <a:xfrm>
          <a:off x="2065280" y="254280"/>
          <a:ext cx="5046482" cy="175257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8CF5F-D0C5-490E-A28D-424EAFB02707}">
      <dsp:nvSpPr>
        <dsp:cNvPr id="0" name=""/>
        <dsp:cNvSpPr/>
      </dsp:nvSpPr>
      <dsp:spPr>
        <a:xfrm>
          <a:off x="4107345" y="4545746"/>
          <a:ext cx="978000" cy="62592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23A4E-E975-40B1-85E2-D961AAACBA5F}">
      <dsp:nvSpPr>
        <dsp:cNvPr id="0" name=""/>
        <dsp:cNvSpPr/>
      </dsp:nvSpPr>
      <dsp:spPr>
        <a:xfrm>
          <a:off x="2285572" y="5085598"/>
          <a:ext cx="4694402" cy="11736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b="1" kern="1200" dirty="0" smtClean="0"/>
            <a:t> </a:t>
          </a:r>
          <a:r>
            <a:rPr lang="zh-CN" altLang="en-US" sz="6600" b="1" kern="1200" dirty="0" smtClean="0"/>
            <a:t>？</a:t>
          </a:r>
          <a:r>
            <a:rPr lang="en-US" altLang="zh-CN" sz="6600" b="1" kern="1200" dirty="0" smtClean="0"/>
            <a:t>&amp; </a:t>
          </a:r>
          <a:r>
            <a:rPr lang="zh-CN" altLang="en-US" sz="6600" b="1" kern="1200" dirty="0" smtClean="0"/>
            <a:t>！</a:t>
          </a:r>
          <a:endParaRPr lang="zh-CN" altLang="en-US" sz="4800" b="1" kern="1200" dirty="0"/>
        </a:p>
      </dsp:txBody>
      <dsp:txXfrm>
        <a:off x="2285572" y="5085598"/>
        <a:ext cx="4694402" cy="1173600"/>
      </dsp:txXfrm>
    </dsp:sp>
    <dsp:sp modelId="{04EB14C5-45B5-4823-A073-BCB5DC53C5C8}">
      <dsp:nvSpPr>
        <dsp:cNvPr id="0" name=""/>
        <dsp:cNvSpPr/>
      </dsp:nvSpPr>
      <dsp:spPr>
        <a:xfrm>
          <a:off x="3900009" y="2142212"/>
          <a:ext cx="1760400" cy="1760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物品描述不精确</a:t>
          </a:r>
          <a:endParaRPr lang="zh-CN" altLang="en-US" sz="2500" kern="1200" dirty="0"/>
        </a:p>
      </dsp:txBody>
      <dsp:txXfrm>
        <a:off x="4157814" y="2400017"/>
        <a:ext cx="1244790" cy="1244790"/>
      </dsp:txXfrm>
    </dsp:sp>
    <dsp:sp modelId="{C51A58DC-63E9-4A1F-8584-36AE32516C8B}">
      <dsp:nvSpPr>
        <dsp:cNvPr id="0" name=""/>
        <dsp:cNvSpPr/>
      </dsp:nvSpPr>
      <dsp:spPr>
        <a:xfrm>
          <a:off x="2640344" y="821520"/>
          <a:ext cx="1760400" cy="1760400"/>
        </a:xfrm>
        <a:prstGeom prst="ellipse">
          <a:avLst/>
        </a:prstGeom>
        <a:solidFill>
          <a:schemeClr val="accent2">
            <a:hueOff val="6203973"/>
            <a:satOff val="-15640"/>
            <a:lumOff val="-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拾主和失主交接复杂</a:t>
          </a:r>
          <a:endParaRPr lang="zh-CN" altLang="en-US" sz="2500" kern="1200" dirty="0"/>
        </a:p>
      </dsp:txBody>
      <dsp:txXfrm>
        <a:off x="2898149" y="1079325"/>
        <a:ext cx="1244790" cy="1244790"/>
      </dsp:txXfrm>
    </dsp:sp>
    <dsp:sp modelId="{55E6961D-B722-4C56-A594-6A9F08E5E637}">
      <dsp:nvSpPr>
        <dsp:cNvPr id="0" name=""/>
        <dsp:cNvSpPr/>
      </dsp:nvSpPr>
      <dsp:spPr>
        <a:xfrm>
          <a:off x="4439865" y="395894"/>
          <a:ext cx="1760400" cy="1760400"/>
        </a:xfrm>
        <a:prstGeom prst="ellipse">
          <a:avLst/>
        </a:prstGeom>
        <a:solidFill>
          <a:schemeClr val="accent2">
            <a:hueOff val="12407945"/>
            <a:satOff val="-31280"/>
            <a:lumOff val="-11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隐私泄露</a:t>
          </a:r>
          <a:endParaRPr lang="zh-CN" altLang="en-US" sz="2500" kern="1200" dirty="0"/>
        </a:p>
      </dsp:txBody>
      <dsp:txXfrm>
        <a:off x="4697670" y="653699"/>
        <a:ext cx="1244790" cy="1244790"/>
      </dsp:txXfrm>
    </dsp:sp>
    <dsp:sp modelId="{B4AD77B1-9562-448D-904C-9B79C537B09D}">
      <dsp:nvSpPr>
        <dsp:cNvPr id="0" name=""/>
        <dsp:cNvSpPr/>
      </dsp:nvSpPr>
      <dsp:spPr>
        <a:xfrm>
          <a:off x="1857944" y="39120"/>
          <a:ext cx="5476802" cy="438144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83622-96D8-407A-B3F2-9454DA810697}">
      <dsp:nvSpPr>
        <dsp:cNvPr id="0" name=""/>
        <dsp:cNvSpPr/>
      </dsp:nvSpPr>
      <dsp:spPr>
        <a:xfrm>
          <a:off x="-5510253" y="-843651"/>
          <a:ext cx="6560860" cy="6560860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930A6-11E2-4F31-98B0-262B329A13B8}">
      <dsp:nvSpPr>
        <dsp:cNvPr id="0" name=""/>
        <dsp:cNvSpPr/>
      </dsp:nvSpPr>
      <dsp:spPr>
        <a:xfrm>
          <a:off x="459346" y="304499"/>
          <a:ext cx="6783016" cy="60938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0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拍摄敏感信息</a:t>
          </a:r>
          <a:endParaRPr lang="zh-CN" altLang="en-US" sz="2900" kern="1200" dirty="0"/>
        </a:p>
      </dsp:txBody>
      <dsp:txXfrm>
        <a:off x="459346" y="304499"/>
        <a:ext cx="6783016" cy="609389"/>
      </dsp:txXfrm>
    </dsp:sp>
    <dsp:sp modelId="{3E118976-0A53-48A4-AD43-641CB09AB098}">
      <dsp:nvSpPr>
        <dsp:cNvPr id="0" name=""/>
        <dsp:cNvSpPr/>
      </dsp:nvSpPr>
      <dsp:spPr>
        <a:xfrm>
          <a:off x="78477" y="228326"/>
          <a:ext cx="761736" cy="7617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3F1A2-3D31-4141-9645-CC9D65E8004F}">
      <dsp:nvSpPr>
        <dsp:cNvPr id="0" name=""/>
        <dsp:cNvSpPr/>
      </dsp:nvSpPr>
      <dsp:spPr>
        <a:xfrm>
          <a:off x="896016" y="1218291"/>
          <a:ext cx="6346345" cy="60938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0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拍摄参考图片</a:t>
          </a:r>
          <a:endParaRPr lang="zh-CN" altLang="en-US" sz="2900" kern="1200" dirty="0"/>
        </a:p>
      </dsp:txBody>
      <dsp:txXfrm>
        <a:off x="896016" y="1218291"/>
        <a:ext cx="6346345" cy="609389"/>
      </dsp:txXfrm>
    </dsp:sp>
    <dsp:sp modelId="{6AF6A4DC-4DE7-4B58-9FBA-E0D426B6BAFB}">
      <dsp:nvSpPr>
        <dsp:cNvPr id="0" name=""/>
        <dsp:cNvSpPr/>
      </dsp:nvSpPr>
      <dsp:spPr>
        <a:xfrm>
          <a:off x="515148" y="1142118"/>
          <a:ext cx="761736" cy="7617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3FF1B-3843-41CB-9F02-A6E4B1456200}">
      <dsp:nvSpPr>
        <dsp:cNvPr id="0" name=""/>
        <dsp:cNvSpPr/>
      </dsp:nvSpPr>
      <dsp:spPr>
        <a:xfrm>
          <a:off x="1030039" y="2132083"/>
          <a:ext cx="6212322" cy="60938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0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输入物品描述</a:t>
          </a:r>
          <a:endParaRPr lang="zh-CN" altLang="en-US" sz="2900" kern="1200" dirty="0"/>
        </a:p>
      </dsp:txBody>
      <dsp:txXfrm>
        <a:off x="1030039" y="2132083"/>
        <a:ext cx="6212322" cy="609389"/>
      </dsp:txXfrm>
    </dsp:sp>
    <dsp:sp modelId="{3D133FF0-C6DA-4F64-B42D-93BCE815B581}">
      <dsp:nvSpPr>
        <dsp:cNvPr id="0" name=""/>
        <dsp:cNvSpPr/>
      </dsp:nvSpPr>
      <dsp:spPr>
        <a:xfrm>
          <a:off x="649171" y="2055910"/>
          <a:ext cx="761736" cy="7617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92775-C5AE-43A2-AC2A-085E48742450}">
      <dsp:nvSpPr>
        <dsp:cNvPr id="0" name=""/>
        <dsp:cNvSpPr/>
      </dsp:nvSpPr>
      <dsp:spPr>
        <a:xfrm>
          <a:off x="896016" y="3045875"/>
          <a:ext cx="6346345" cy="60938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0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选择遗失物类型</a:t>
          </a:r>
          <a:endParaRPr lang="zh-CN" altLang="en-US" sz="2900" kern="1200" dirty="0"/>
        </a:p>
      </dsp:txBody>
      <dsp:txXfrm>
        <a:off x="896016" y="3045875"/>
        <a:ext cx="6346345" cy="609389"/>
      </dsp:txXfrm>
    </dsp:sp>
    <dsp:sp modelId="{CDAB454A-8444-4F41-8862-408DFFB7FD16}">
      <dsp:nvSpPr>
        <dsp:cNvPr id="0" name=""/>
        <dsp:cNvSpPr/>
      </dsp:nvSpPr>
      <dsp:spPr>
        <a:xfrm>
          <a:off x="515148" y="2969701"/>
          <a:ext cx="761736" cy="7617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31A3F-B201-486B-BD47-BA0C75310282}">
      <dsp:nvSpPr>
        <dsp:cNvPr id="0" name=""/>
        <dsp:cNvSpPr/>
      </dsp:nvSpPr>
      <dsp:spPr>
        <a:xfrm>
          <a:off x="459346" y="3959667"/>
          <a:ext cx="6783016" cy="60938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0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选择是否留下联系方式</a:t>
          </a:r>
          <a:endParaRPr lang="zh-CN" altLang="en-US" sz="2900" kern="1200" dirty="0"/>
        </a:p>
      </dsp:txBody>
      <dsp:txXfrm>
        <a:off x="459346" y="3959667"/>
        <a:ext cx="6783016" cy="609389"/>
      </dsp:txXfrm>
    </dsp:sp>
    <dsp:sp modelId="{5AA67A02-F813-4E24-8E22-E82D10EFCBAA}">
      <dsp:nvSpPr>
        <dsp:cNvPr id="0" name=""/>
        <dsp:cNvSpPr/>
      </dsp:nvSpPr>
      <dsp:spPr>
        <a:xfrm>
          <a:off x="78477" y="3883493"/>
          <a:ext cx="761736" cy="7617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83622-96D8-407A-B3F2-9454DA810697}">
      <dsp:nvSpPr>
        <dsp:cNvPr id="0" name=""/>
        <dsp:cNvSpPr/>
      </dsp:nvSpPr>
      <dsp:spPr>
        <a:xfrm>
          <a:off x="-5510253" y="-843651"/>
          <a:ext cx="6560860" cy="6560860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037D9-19D5-484A-830D-7956AA050EEC}">
      <dsp:nvSpPr>
        <dsp:cNvPr id="0" name=""/>
        <dsp:cNvSpPr/>
      </dsp:nvSpPr>
      <dsp:spPr>
        <a:xfrm>
          <a:off x="459346" y="304499"/>
          <a:ext cx="6783016" cy="60938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0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在线搜索失物信息</a:t>
          </a:r>
          <a:endParaRPr lang="zh-CN" altLang="en-US" sz="2900" kern="1200" dirty="0"/>
        </a:p>
      </dsp:txBody>
      <dsp:txXfrm>
        <a:off x="459346" y="304499"/>
        <a:ext cx="6783016" cy="609389"/>
      </dsp:txXfrm>
    </dsp:sp>
    <dsp:sp modelId="{113A1346-973D-4308-A044-E803F1B7FF48}">
      <dsp:nvSpPr>
        <dsp:cNvPr id="0" name=""/>
        <dsp:cNvSpPr/>
      </dsp:nvSpPr>
      <dsp:spPr>
        <a:xfrm>
          <a:off x="78477" y="228326"/>
          <a:ext cx="761736" cy="7617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CC7B2-2EA0-4914-9369-5EACB7AE4744}">
      <dsp:nvSpPr>
        <dsp:cNvPr id="0" name=""/>
        <dsp:cNvSpPr/>
      </dsp:nvSpPr>
      <dsp:spPr>
        <a:xfrm>
          <a:off x="896016" y="1218291"/>
          <a:ext cx="6346345" cy="60938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0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回答敏感信息问答题</a:t>
          </a:r>
          <a:endParaRPr lang="zh-CN" altLang="en-US" sz="2900" kern="1200" dirty="0"/>
        </a:p>
      </dsp:txBody>
      <dsp:txXfrm>
        <a:off x="896016" y="1218291"/>
        <a:ext cx="6346345" cy="609389"/>
      </dsp:txXfrm>
    </dsp:sp>
    <dsp:sp modelId="{3E118976-0A53-48A4-AD43-641CB09AB098}">
      <dsp:nvSpPr>
        <dsp:cNvPr id="0" name=""/>
        <dsp:cNvSpPr/>
      </dsp:nvSpPr>
      <dsp:spPr>
        <a:xfrm>
          <a:off x="515148" y="1142118"/>
          <a:ext cx="761736" cy="7617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CF18F-C062-43F9-BA76-4E9FA3BE5B6E}">
      <dsp:nvSpPr>
        <dsp:cNvPr id="0" name=""/>
        <dsp:cNvSpPr/>
      </dsp:nvSpPr>
      <dsp:spPr>
        <a:xfrm>
          <a:off x="1030039" y="2132083"/>
          <a:ext cx="6212322" cy="60938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0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提交答卷判定是否符合</a:t>
          </a:r>
          <a:r>
            <a:rPr lang="en-US" altLang="zh-CN" sz="2900" kern="1200" dirty="0" smtClean="0"/>
            <a:t>OCR</a:t>
          </a:r>
          <a:r>
            <a:rPr lang="zh-CN" altLang="en-US" sz="2900" kern="1200" dirty="0" smtClean="0"/>
            <a:t>结果</a:t>
          </a:r>
          <a:endParaRPr lang="zh-CN" altLang="en-US" sz="2900" kern="1200" dirty="0"/>
        </a:p>
      </dsp:txBody>
      <dsp:txXfrm>
        <a:off x="1030039" y="2132083"/>
        <a:ext cx="6212322" cy="609389"/>
      </dsp:txXfrm>
    </dsp:sp>
    <dsp:sp modelId="{6AF6A4DC-4DE7-4B58-9FBA-E0D426B6BAFB}">
      <dsp:nvSpPr>
        <dsp:cNvPr id="0" name=""/>
        <dsp:cNvSpPr/>
      </dsp:nvSpPr>
      <dsp:spPr>
        <a:xfrm>
          <a:off x="649171" y="2055910"/>
          <a:ext cx="761736" cy="7617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4CAA5-D907-4241-95A4-7F4FAF1CAAAA}">
      <dsp:nvSpPr>
        <dsp:cNvPr id="0" name=""/>
        <dsp:cNvSpPr/>
      </dsp:nvSpPr>
      <dsp:spPr>
        <a:xfrm>
          <a:off x="896016" y="3045875"/>
          <a:ext cx="6346345" cy="60938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0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判断为真后</a:t>
          </a:r>
          <a:r>
            <a:rPr lang="zh-CN" altLang="en-US" sz="2900" kern="1200" dirty="0" smtClean="0"/>
            <a:t>得到领取二维码</a:t>
          </a:r>
          <a:endParaRPr lang="zh-CN" altLang="en-US" sz="2900" kern="1200" dirty="0"/>
        </a:p>
      </dsp:txBody>
      <dsp:txXfrm>
        <a:off x="896016" y="3045875"/>
        <a:ext cx="6346345" cy="609389"/>
      </dsp:txXfrm>
    </dsp:sp>
    <dsp:sp modelId="{FD9E33BA-B50C-4E72-BC2D-686E3414596A}">
      <dsp:nvSpPr>
        <dsp:cNvPr id="0" name=""/>
        <dsp:cNvSpPr/>
      </dsp:nvSpPr>
      <dsp:spPr>
        <a:xfrm>
          <a:off x="515148" y="2969701"/>
          <a:ext cx="761736" cy="7617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31A3F-B201-486B-BD47-BA0C75310282}">
      <dsp:nvSpPr>
        <dsp:cNvPr id="0" name=""/>
        <dsp:cNvSpPr/>
      </dsp:nvSpPr>
      <dsp:spPr>
        <a:xfrm>
          <a:off x="459346" y="3959667"/>
          <a:ext cx="6783016" cy="60938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0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留下无遮挡面部信息领取失物</a:t>
          </a:r>
          <a:endParaRPr lang="zh-CN" altLang="en-US" sz="2900" kern="1200" dirty="0"/>
        </a:p>
      </dsp:txBody>
      <dsp:txXfrm>
        <a:off x="459346" y="3959667"/>
        <a:ext cx="6783016" cy="609389"/>
      </dsp:txXfrm>
    </dsp:sp>
    <dsp:sp modelId="{5AA67A02-F813-4E24-8E22-E82D10EFCBAA}">
      <dsp:nvSpPr>
        <dsp:cNvPr id="0" name=""/>
        <dsp:cNvSpPr/>
      </dsp:nvSpPr>
      <dsp:spPr>
        <a:xfrm>
          <a:off x="78477" y="3883493"/>
          <a:ext cx="761736" cy="7617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83622-96D8-407A-B3F2-9454DA810697}">
      <dsp:nvSpPr>
        <dsp:cNvPr id="0" name=""/>
        <dsp:cNvSpPr/>
      </dsp:nvSpPr>
      <dsp:spPr>
        <a:xfrm>
          <a:off x="-5510253" y="-843651"/>
          <a:ext cx="6560860" cy="6560860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037D9-19D5-484A-830D-7956AA050EEC}">
      <dsp:nvSpPr>
        <dsp:cNvPr id="0" name=""/>
        <dsp:cNvSpPr/>
      </dsp:nvSpPr>
      <dsp:spPr>
        <a:xfrm>
          <a:off x="549994" y="374679"/>
          <a:ext cx="6692367" cy="7497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112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答卷多次</a:t>
          </a:r>
          <a:r>
            <a:rPr lang="zh-CN" altLang="en-US" sz="3500" kern="1200" dirty="0" smtClean="0"/>
            <a:t>不符合要求</a:t>
          </a:r>
          <a:endParaRPr lang="zh-CN" altLang="en-US" sz="3500" kern="1200" dirty="0"/>
        </a:p>
      </dsp:txBody>
      <dsp:txXfrm>
        <a:off x="549994" y="374679"/>
        <a:ext cx="6692367" cy="749748"/>
      </dsp:txXfrm>
    </dsp:sp>
    <dsp:sp modelId="{113A1346-973D-4308-A044-E803F1B7FF48}">
      <dsp:nvSpPr>
        <dsp:cNvPr id="0" name=""/>
        <dsp:cNvSpPr/>
      </dsp:nvSpPr>
      <dsp:spPr>
        <a:xfrm>
          <a:off x="81401" y="280960"/>
          <a:ext cx="937185" cy="9371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CC7B2-2EA0-4914-9369-5EACB7AE4744}">
      <dsp:nvSpPr>
        <dsp:cNvPr id="0" name=""/>
        <dsp:cNvSpPr/>
      </dsp:nvSpPr>
      <dsp:spPr>
        <a:xfrm>
          <a:off x="979842" y="1499496"/>
          <a:ext cx="6262520" cy="7497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112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匿名联系拾物者</a:t>
          </a:r>
          <a:endParaRPr lang="zh-CN" altLang="en-US" sz="3500" kern="1200" dirty="0"/>
        </a:p>
      </dsp:txBody>
      <dsp:txXfrm>
        <a:off x="979842" y="1499496"/>
        <a:ext cx="6262520" cy="749748"/>
      </dsp:txXfrm>
    </dsp:sp>
    <dsp:sp modelId="{3E118976-0A53-48A4-AD43-641CB09AB098}">
      <dsp:nvSpPr>
        <dsp:cNvPr id="0" name=""/>
        <dsp:cNvSpPr/>
      </dsp:nvSpPr>
      <dsp:spPr>
        <a:xfrm>
          <a:off x="511249" y="1405777"/>
          <a:ext cx="937185" cy="9371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CF18F-C062-43F9-BA76-4E9FA3BE5B6E}">
      <dsp:nvSpPr>
        <dsp:cNvPr id="0" name=""/>
        <dsp:cNvSpPr/>
      </dsp:nvSpPr>
      <dsp:spPr>
        <a:xfrm>
          <a:off x="979842" y="2624312"/>
          <a:ext cx="6262520" cy="7497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112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匿名拾物者给出判断</a:t>
          </a:r>
          <a:endParaRPr lang="zh-CN" altLang="en-US" sz="3500" kern="1200" dirty="0"/>
        </a:p>
      </dsp:txBody>
      <dsp:txXfrm>
        <a:off x="979842" y="2624312"/>
        <a:ext cx="6262520" cy="749748"/>
      </dsp:txXfrm>
    </dsp:sp>
    <dsp:sp modelId="{6AF6A4DC-4DE7-4B58-9FBA-E0D426B6BAFB}">
      <dsp:nvSpPr>
        <dsp:cNvPr id="0" name=""/>
        <dsp:cNvSpPr/>
      </dsp:nvSpPr>
      <dsp:spPr>
        <a:xfrm>
          <a:off x="511249" y="2530594"/>
          <a:ext cx="937185" cy="9371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4CAA5-D907-4241-95A4-7F4FAF1CAAAA}">
      <dsp:nvSpPr>
        <dsp:cNvPr id="0" name=""/>
        <dsp:cNvSpPr/>
      </dsp:nvSpPr>
      <dsp:spPr>
        <a:xfrm>
          <a:off x="549994" y="3749129"/>
          <a:ext cx="6692367" cy="7497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112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通过后发送领取二维码给失主</a:t>
          </a:r>
          <a:endParaRPr lang="zh-CN" altLang="en-US" sz="3500" kern="1200" dirty="0"/>
        </a:p>
      </dsp:txBody>
      <dsp:txXfrm>
        <a:off x="549994" y="3749129"/>
        <a:ext cx="6692367" cy="749748"/>
      </dsp:txXfrm>
    </dsp:sp>
    <dsp:sp modelId="{FD9E33BA-B50C-4E72-BC2D-686E3414596A}">
      <dsp:nvSpPr>
        <dsp:cNvPr id="0" name=""/>
        <dsp:cNvSpPr/>
      </dsp:nvSpPr>
      <dsp:spPr>
        <a:xfrm>
          <a:off x="81401" y="3655411"/>
          <a:ext cx="937185" cy="93718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473B7-9FC0-4AE6-AC97-8B85F52DD59B}">
      <dsp:nvSpPr>
        <dsp:cNvPr id="0" name=""/>
        <dsp:cNvSpPr/>
      </dsp:nvSpPr>
      <dsp:spPr>
        <a:xfrm>
          <a:off x="3220282" y="1020821"/>
          <a:ext cx="2543098" cy="254309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失物检索系统</a:t>
          </a:r>
          <a:endParaRPr lang="zh-CN" altLang="en-US" sz="3600" kern="1200" baseline="0" dirty="0"/>
        </a:p>
      </dsp:txBody>
      <dsp:txXfrm>
        <a:off x="3592710" y="1393249"/>
        <a:ext cx="1798242" cy="1798242"/>
      </dsp:txXfrm>
    </dsp:sp>
    <dsp:sp modelId="{C4BFDB5E-5B92-4519-96F9-CBBDE7CF6561}">
      <dsp:nvSpPr>
        <dsp:cNvPr id="0" name=""/>
        <dsp:cNvSpPr/>
      </dsp:nvSpPr>
      <dsp:spPr>
        <a:xfrm>
          <a:off x="3856057" y="453"/>
          <a:ext cx="1271549" cy="1271549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baseline="0" dirty="0" smtClean="0"/>
            <a:t>Up2</a:t>
          </a:r>
          <a:r>
            <a:rPr lang="zh-CN" altLang="en-US" sz="2800" kern="1200" baseline="0" dirty="0" smtClean="0"/>
            <a:t>开发板</a:t>
          </a:r>
          <a:endParaRPr lang="zh-CN" altLang="en-US" sz="2800" kern="1200" baseline="0" dirty="0"/>
        </a:p>
      </dsp:txBody>
      <dsp:txXfrm>
        <a:off x="4042271" y="186667"/>
        <a:ext cx="899121" cy="899121"/>
      </dsp:txXfrm>
    </dsp:sp>
    <dsp:sp modelId="{5481E09D-F87C-47B9-827F-970162D6E9DE}">
      <dsp:nvSpPr>
        <dsp:cNvPr id="0" name=""/>
        <dsp:cNvSpPr/>
      </dsp:nvSpPr>
      <dsp:spPr>
        <a:xfrm>
          <a:off x="5512199" y="1656595"/>
          <a:ext cx="1271549" cy="1271549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服务器</a:t>
          </a:r>
          <a:endParaRPr lang="zh-CN" altLang="en-US" sz="2800" kern="1200" dirty="0"/>
        </a:p>
      </dsp:txBody>
      <dsp:txXfrm>
        <a:off x="5698413" y="1842809"/>
        <a:ext cx="899121" cy="899121"/>
      </dsp:txXfrm>
    </dsp:sp>
    <dsp:sp modelId="{A5CD21FA-A64C-4693-BB82-F8FC40F591E2}">
      <dsp:nvSpPr>
        <dsp:cNvPr id="0" name=""/>
        <dsp:cNvSpPr/>
      </dsp:nvSpPr>
      <dsp:spPr>
        <a:xfrm>
          <a:off x="3856057" y="3312737"/>
          <a:ext cx="1271549" cy="1271549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手机</a:t>
          </a:r>
          <a:r>
            <a:rPr lang="en-US" altLang="zh-CN" sz="2800" kern="1200" dirty="0" smtClean="0"/>
            <a:t>App</a:t>
          </a:r>
          <a:endParaRPr lang="zh-CN" altLang="en-US" sz="2800" kern="1200" dirty="0"/>
        </a:p>
      </dsp:txBody>
      <dsp:txXfrm>
        <a:off x="4042271" y="3498951"/>
        <a:ext cx="899121" cy="899121"/>
      </dsp:txXfrm>
    </dsp:sp>
    <dsp:sp modelId="{499243F4-2910-43D1-A196-49ABF988BABB}">
      <dsp:nvSpPr>
        <dsp:cNvPr id="0" name=""/>
        <dsp:cNvSpPr/>
      </dsp:nvSpPr>
      <dsp:spPr>
        <a:xfrm>
          <a:off x="2199915" y="1656595"/>
          <a:ext cx="1271549" cy="1271549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定制储物柜</a:t>
          </a:r>
          <a:endParaRPr lang="zh-CN" altLang="en-US" sz="3300" kern="1200" dirty="0"/>
        </a:p>
      </dsp:txBody>
      <dsp:txXfrm>
        <a:off x="2386129" y="1842809"/>
        <a:ext cx="899121" cy="8991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3F4E0-6FFE-4C6D-955B-6CACF90ECB5D}">
      <dsp:nvSpPr>
        <dsp:cNvPr id="0" name=""/>
        <dsp:cNvSpPr/>
      </dsp:nvSpPr>
      <dsp:spPr>
        <a:xfrm rot="3683015">
          <a:off x="3643895" y="3088503"/>
          <a:ext cx="812188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812188" y="14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58F5D-B3D0-4AF2-913F-4E12E6DE2657}">
      <dsp:nvSpPr>
        <dsp:cNvPr id="0" name=""/>
        <dsp:cNvSpPr/>
      </dsp:nvSpPr>
      <dsp:spPr>
        <a:xfrm rot="1312567">
          <a:off x="4090594" y="2502961"/>
          <a:ext cx="580272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580272" y="14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A3E97-BB2C-4774-BD6B-994B9E67211A}">
      <dsp:nvSpPr>
        <dsp:cNvPr id="0" name=""/>
        <dsp:cNvSpPr/>
      </dsp:nvSpPr>
      <dsp:spPr>
        <a:xfrm rot="20287433">
          <a:off x="4090594" y="1834365"/>
          <a:ext cx="580272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580272" y="14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88319-AB1D-4CA2-A582-CF6DE354DD52}">
      <dsp:nvSpPr>
        <dsp:cNvPr id="0" name=""/>
        <dsp:cNvSpPr/>
      </dsp:nvSpPr>
      <dsp:spPr>
        <a:xfrm rot="17916985">
          <a:off x="3643895" y="1248824"/>
          <a:ext cx="812188" cy="29355"/>
        </a:xfrm>
        <a:custGeom>
          <a:avLst/>
          <a:gdLst/>
          <a:ahLst/>
          <a:cxnLst/>
          <a:rect l="0" t="0" r="0" b="0"/>
          <a:pathLst>
            <a:path>
              <a:moveTo>
                <a:pt x="0" y="14677"/>
              </a:moveTo>
              <a:lnTo>
                <a:pt x="812188" y="14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671E2-78F8-4E74-AABB-5B95B2C6D249}">
      <dsp:nvSpPr>
        <dsp:cNvPr id="0" name=""/>
        <dsp:cNvSpPr/>
      </dsp:nvSpPr>
      <dsp:spPr>
        <a:xfrm>
          <a:off x="2743347" y="1378554"/>
          <a:ext cx="1609574" cy="16095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EBF40-8055-48D0-8AFE-857910B4B09B}">
      <dsp:nvSpPr>
        <dsp:cNvPr id="0" name=""/>
        <dsp:cNvSpPr/>
      </dsp:nvSpPr>
      <dsp:spPr>
        <a:xfrm>
          <a:off x="3992881" y="254"/>
          <a:ext cx="965744" cy="96574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文字识别</a:t>
          </a:r>
          <a:endParaRPr lang="zh-CN" altLang="en-US" sz="1700" kern="1200" dirty="0"/>
        </a:p>
      </dsp:txBody>
      <dsp:txXfrm>
        <a:off x="4134311" y="141684"/>
        <a:ext cx="682884" cy="682884"/>
      </dsp:txXfrm>
    </dsp:sp>
    <dsp:sp modelId="{7874267A-1617-44CA-A793-6B9681207120}">
      <dsp:nvSpPr>
        <dsp:cNvPr id="0" name=""/>
        <dsp:cNvSpPr/>
      </dsp:nvSpPr>
      <dsp:spPr>
        <a:xfrm>
          <a:off x="5055201" y="254"/>
          <a:ext cx="1448617" cy="96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err="1" smtClean="0"/>
            <a:t>Ctpn</a:t>
          </a:r>
          <a:r>
            <a:rPr lang="zh-CN" altLang="en-US" sz="1900" kern="1200" dirty="0" smtClean="0"/>
            <a:t>分割</a:t>
          </a:r>
          <a:endParaRPr lang="en-US" altLang="zh-CN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Tesseract</a:t>
          </a:r>
          <a:r>
            <a:rPr lang="zh-CN" altLang="en-US" sz="1900" kern="1200" dirty="0" smtClean="0"/>
            <a:t>识别</a:t>
          </a:r>
          <a:endParaRPr lang="zh-CN" altLang="en-US" sz="1900" kern="1200" dirty="0"/>
        </a:p>
      </dsp:txBody>
      <dsp:txXfrm>
        <a:off x="5055201" y="254"/>
        <a:ext cx="1448617" cy="965744"/>
      </dsp:txXfrm>
    </dsp:sp>
    <dsp:sp modelId="{954CD475-486C-41A7-831E-CEECB35BB5AD}">
      <dsp:nvSpPr>
        <dsp:cNvPr id="0" name=""/>
        <dsp:cNvSpPr/>
      </dsp:nvSpPr>
      <dsp:spPr>
        <a:xfrm>
          <a:off x="4615203" y="1078147"/>
          <a:ext cx="965744" cy="96574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敏感信息打码</a:t>
          </a:r>
          <a:endParaRPr lang="zh-CN" altLang="en-US" sz="1700" kern="1200" dirty="0"/>
        </a:p>
      </dsp:txBody>
      <dsp:txXfrm>
        <a:off x="4756633" y="1219577"/>
        <a:ext cx="682884" cy="682884"/>
      </dsp:txXfrm>
    </dsp:sp>
    <dsp:sp modelId="{135CE897-1207-4A4C-94D3-73369BD50784}">
      <dsp:nvSpPr>
        <dsp:cNvPr id="0" name=""/>
        <dsp:cNvSpPr/>
      </dsp:nvSpPr>
      <dsp:spPr>
        <a:xfrm>
          <a:off x="5677522" y="1078147"/>
          <a:ext cx="1448617" cy="96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err="1" smtClean="0"/>
            <a:t>OpenCv</a:t>
          </a:r>
          <a:r>
            <a:rPr lang="zh-CN" altLang="en-US" sz="1900" kern="1200" dirty="0" smtClean="0"/>
            <a:t>图像处理</a:t>
          </a:r>
          <a:endParaRPr lang="zh-CN" altLang="en-US" sz="1900" kern="1200" dirty="0"/>
        </a:p>
      </dsp:txBody>
      <dsp:txXfrm>
        <a:off x="5677522" y="1078147"/>
        <a:ext cx="1448617" cy="965744"/>
      </dsp:txXfrm>
    </dsp:sp>
    <dsp:sp modelId="{B540C004-8756-4F39-AEE7-693A7369CB65}">
      <dsp:nvSpPr>
        <dsp:cNvPr id="0" name=""/>
        <dsp:cNvSpPr/>
      </dsp:nvSpPr>
      <dsp:spPr>
        <a:xfrm>
          <a:off x="4615203" y="2322790"/>
          <a:ext cx="965744" cy="96574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用户交互界面</a:t>
          </a:r>
          <a:endParaRPr lang="zh-CN" altLang="en-US" sz="1700" kern="1200" dirty="0"/>
        </a:p>
      </dsp:txBody>
      <dsp:txXfrm>
        <a:off x="4756633" y="2464220"/>
        <a:ext cx="682884" cy="682884"/>
      </dsp:txXfrm>
    </dsp:sp>
    <dsp:sp modelId="{7BCA377C-1774-40B1-A832-56E0378C1807}">
      <dsp:nvSpPr>
        <dsp:cNvPr id="0" name=""/>
        <dsp:cNvSpPr/>
      </dsp:nvSpPr>
      <dsp:spPr>
        <a:xfrm>
          <a:off x="5677522" y="2322790"/>
          <a:ext cx="1448617" cy="96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err="1" smtClean="0"/>
            <a:t>qml</a:t>
          </a:r>
          <a:r>
            <a:rPr lang="zh-CN" altLang="en-US" sz="1900" kern="1200" dirty="0" smtClean="0"/>
            <a:t>编写</a:t>
          </a:r>
          <a:r>
            <a:rPr lang="zh-CN" altLang="en-US" sz="1900" kern="1200" dirty="0" smtClean="0"/>
            <a:t>交互界面</a:t>
          </a:r>
          <a:endParaRPr lang="zh-CN" altLang="en-US" sz="1900" kern="1200" dirty="0"/>
        </a:p>
      </dsp:txBody>
      <dsp:txXfrm>
        <a:off x="5677522" y="2322790"/>
        <a:ext cx="1448617" cy="965744"/>
      </dsp:txXfrm>
    </dsp:sp>
    <dsp:sp modelId="{538ABBCE-4378-4C47-B2D8-0400EFE7917F}">
      <dsp:nvSpPr>
        <dsp:cNvPr id="0" name=""/>
        <dsp:cNvSpPr/>
      </dsp:nvSpPr>
      <dsp:spPr>
        <a:xfrm>
          <a:off x="3992881" y="3400684"/>
          <a:ext cx="965744" cy="96574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定制储物柜</a:t>
          </a:r>
          <a:endParaRPr lang="zh-CN" altLang="en-US" sz="1700" kern="1200" dirty="0"/>
        </a:p>
      </dsp:txBody>
      <dsp:txXfrm>
        <a:off x="4134311" y="3542114"/>
        <a:ext cx="682884" cy="682884"/>
      </dsp:txXfrm>
    </dsp:sp>
    <dsp:sp modelId="{A6535B39-C8C9-4C62-9D58-0057541B8A4E}">
      <dsp:nvSpPr>
        <dsp:cNvPr id="0" name=""/>
        <dsp:cNvSpPr/>
      </dsp:nvSpPr>
      <dsp:spPr>
        <a:xfrm>
          <a:off x="5055201" y="3400684"/>
          <a:ext cx="1448617" cy="96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控制步进电机和光电传感器</a:t>
          </a:r>
          <a:endParaRPr lang="zh-CN" altLang="en-US" sz="1900" kern="1200" dirty="0"/>
        </a:p>
      </dsp:txBody>
      <dsp:txXfrm>
        <a:off x="5055201" y="3400684"/>
        <a:ext cx="1448617" cy="9657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6DD25-258B-4DD3-A7D6-7DFB276B179C}">
      <dsp:nvSpPr>
        <dsp:cNvPr id="0" name=""/>
        <dsp:cNvSpPr/>
      </dsp:nvSpPr>
      <dsp:spPr>
        <a:xfrm rot="2563797">
          <a:off x="2709952" y="3460144"/>
          <a:ext cx="742062" cy="52558"/>
        </a:xfrm>
        <a:custGeom>
          <a:avLst/>
          <a:gdLst/>
          <a:ahLst/>
          <a:cxnLst/>
          <a:rect l="0" t="0" r="0" b="0"/>
          <a:pathLst>
            <a:path>
              <a:moveTo>
                <a:pt x="0" y="26279"/>
              </a:moveTo>
              <a:lnTo>
                <a:pt x="742062" y="262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C4D7A-8997-40C7-A22A-E2FF22A22F9F}">
      <dsp:nvSpPr>
        <dsp:cNvPr id="0" name=""/>
        <dsp:cNvSpPr/>
      </dsp:nvSpPr>
      <dsp:spPr>
        <a:xfrm>
          <a:off x="2808439" y="2441068"/>
          <a:ext cx="826069" cy="52558"/>
        </a:xfrm>
        <a:custGeom>
          <a:avLst/>
          <a:gdLst/>
          <a:ahLst/>
          <a:cxnLst/>
          <a:rect l="0" t="0" r="0" b="0"/>
          <a:pathLst>
            <a:path>
              <a:moveTo>
                <a:pt x="0" y="26279"/>
              </a:moveTo>
              <a:lnTo>
                <a:pt x="826069" y="262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CFAB-A9D7-4601-9124-33B0961A07C6}">
      <dsp:nvSpPr>
        <dsp:cNvPr id="0" name=""/>
        <dsp:cNvSpPr/>
      </dsp:nvSpPr>
      <dsp:spPr>
        <a:xfrm rot="19036203">
          <a:off x="2709952" y="1421992"/>
          <a:ext cx="742062" cy="52558"/>
        </a:xfrm>
        <a:custGeom>
          <a:avLst/>
          <a:gdLst/>
          <a:ahLst/>
          <a:cxnLst/>
          <a:rect l="0" t="0" r="0" b="0"/>
          <a:pathLst>
            <a:path>
              <a:moveTo>
                <a:pt x="0" y="26279"/>
              </a:moveTo>
              <a:lnTo>
                <a:pt x="742062" y="262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B95B9-FDB5-459F-BCB3-9E4422D99E3E}">
      <dsp:nvSpPr>
        <dsp:cNvPr id="0" name=""/>
        <dsp:cNvSpPr/>
      </dsp:nvSpPr>
      <dsp:spPr>
        <a:xfrm>
          <a:off x="791123" y="1280691"/>
          <a:ext cx="2373312" cy="23733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BCA97-34A3-4464-820C-4221CDEE9B00}">
      <dsp:nvSpPr>
        <dsp:cNvPr id="0" name=""/>
        <dsp:cNvSpPr/>
      </dsp:nvSpPr>
      <dsp:spPr>
        <a:xfrm>
          <a:off x="3164537" y="1397"/>
          <a:ext cx="1423987" cy="14239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失物信息入库</a:t>
          </a:r>
          <a:endParaRPr lang="zh-CN" altLang="en-US" sz="2500" kern="1200" dirty="0"/>
        </a:p>
      </dsp:txBody>
      <dsp:txXfrm>
        <a:off x="3373075" y="209935"/>
        <a:ext cx="1006911" cy="1006911"/>
      </dsp:txXfrm>
    </dsp:sp>
    <dsp:sp modelId="{933CC39D-90B1-4A77-9E54-D158FD2E9A59}">
      <dsp:nvSpPr>
        <dsp:cNvPr id="0" name=""/>
        <dsp:cNvSpPr/>
      </dsp:nvSpPr>
      <dsp:spPr>
        <a:xfrm>
          <a:off x="4730923" y="1397"/>
          <a:ext cx="2135981" cy="1423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/>
            <a:t>Flask</a:t>
          </a:r>
          <a:r>
            <a:rPr lang="zh-CN" altLang="en-US" sz="3200" kern="1200" dirty="0" smtClean="0"/>
            <a:t>框架</a:t>
          </a:r>
          <a:endParaRPr lang="zh-CN" altLang="en-US" sz="3200" kern="1200" dirty="0"/>
        </a:p>
      </dsp:txBody>
      <dsp:txXfrm>
        <a:off x="4730923" y="1397"/>
        <a:ext cx="2135981" cy="1423987"/>
      </dsp:txXfrm>
    </dsp:sp>
    <dsp:sp modelId="{7D16A186-04B6-48CF-B29B-154820F4BAAC}">
      <dsp:nvSpPr>
        <dsp:cNvPr id="0" name=""/>
        <dsp:cNvSpPr/>
      </dsp:nvSpPr>
      <dsp:spPr>
        <a:xfrm>
          <a:off x="3634508" y="1755353"/>
          <a:ext cx="1423987" cy="14239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检索失物信息</a:t>
          </a:r>
          <a:endParaRPr lang="zh-CN" altLang="en-US" sz="2500" kern="1200" dirty="0"/>
        </a:p>
      </dsp:txBody>
      <dsp:txXfrm>
        <a:off x="3843046" y="1963891"/>
        <a:ext cx="1006911" cy="1006911"/>
      </dsp:txXfrm>
    </dsp:sp>
    <dsp:sp modelId="{6A9F3A4E-C27E-40DD-8120-067264B9224C}">
      <dsp:nvSpPr>
        <dsp:cNvPr id="0" name=""/>
        <dsp:cNvSpPr/>
      </dsp:nvSpPr>
      <dsp:spPr>
        <a:xfrm>
          <a:off x="5200894" y="1755353"/>
          <a:ext cx="2135981" cy="1423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/>
            <a:t>MySQL</a:t>
          </a:r>
          <a:r>
            <a:rPr lang="zh-CN" altLang="en-US" sz="3200" kern="1200" dirty="0" smtClean="0"/>
            <a:t>数据库</a:t>
          </a:r>
          <a:endParaRPr lang="zh-CN" altLang="en-US" sz="3200" kern="1200" dirty="0"/>
        </a:p>
      </dsp:txBody>
      <dsp:txXfrm>
        <a:off x="5200894" y="1755353"/>
        <a:ext cx="2135981" cy="1423987"/>
      </dsp:txXfrm>
    </dsp:sp>
    <dsp:sp modelId="{C9F35D2D-68FF-4B8E-910B-CE6806FD9734}">
      <dsp:nvSpPr>
        <dsp:cNvPr id="0" name=""/>
        <dsp:cNvSpPr/>
      </dsp:nvSpPr>
      <dsp:spPr>
        <a:xfrm>
          <a:off x="3164537" y="3509309"/>
          <a:ext cx="1423987" cy="14239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匿名沟通中转</a:t>
          </a:r>
          <a:endParaRPr lang="zh-CN" altLang="en-US" sz="2500" kern="1200" dirty="0"/>
        </a:p>
      </dsp:txBody>
      <dsp:txXfrm>
        <a:off x="3373075" y="3717847"/>
        <a:ext cx="1006911" cy="1006911"/>
      </dsp:txXfrm>
    </dsp:sp>
    <dsp:sp modelId="{CDCC103D-4CEF-423D-8DB3-D3D9057BF3DC}">
      <dsp:nvSpPr>
        <dsp:cNvPr id="0" name=""/>
        <dsp:cNvSpPr/>
      </dsp:nvSpPr>
      <dsp:spPr>
        <a:xfrm>
          <a:off x="4730923" y="3509309"/>
          <a:ext cx="2135981" cy="1423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匿名映射系统</a:t>
          </a:r>
          <a:endParaRPr lang="zh-CN" altLang="en-US" sz="3200" kern="1200" dirty="0"/>
        </a:p>
      </dsp:txBody>
      <dsp:txXfrm>
        <a:off x="4730923" y="3509309"/>
        <a:ext cx="2135981" cy="14239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6DD25-258B-4DD3-A7D6-7DFB276B179C}">
      <dsp:nvSpPr>
        <dsp:cNvPr id="0" name=""/>
        <dsp:cNvSpPr/>
      </dsp:nvSpPr>
      <dsp:spPr>
        <a:xfrm rot="2563797">
          <a:off x="2709952" y="3460144"/>
          <a:ext cx="742062" cy="52558"/>
        </a:xfrm>
        <a:custGeom>
          <a:avLst/>
          <a:gdLst/>
          <a:ahLst/>
          <a:cxnLst/>
          <a:rect l="0" t="0" r="0" b="0"/>
          <a:pathLst>
            <a:path>
              <a:moveTo>
                <a:pt x="0" y="26279"/>
              </a:moveTo>
              <a:lnTo>
                <a:pt x="742062" y="262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C4D7A-8997-40C7-A22A-E2FF22A22F9F}">
      <dsp:nvSpPr>
        <dsp:cNvPr id="0" name=""/>
        <dsp:cNvSpPr/>
      </dsp:nvSpPr>
      <dsp:spPr>
        <a:xfrm>
          <a:off x="2808439" y="2441068"/>
          <a:ext cx="826069" cy="52558"/>
        </a:xfrm>
        <a:custGeom>
          <a:avLst/>
          <a:gdLst/>
          <a:ahLst/>
          <a:cxnLst/>
          <a:rect l="0" t="0" r="0" b="0"/>
          <a:pathLst>
            <a:path>
              <a:moveTo>
                <a:pt x="0" y="26279"/>
              </a:moveTo>
              <a:lnTo>
                <a:pt x="826069" y="262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CFAB-A9D7-4601-9124-33B0961A07C6}">
      <dsp:nvSpPr>
        <dsp:cNvPr id="0" name=""/>
        <dsp:cNvSpPr/>
      </dsp:nvSpPr>
      <dsp:spPr>
        <a:xfrm rot="19036203">
          <a:off x="2709952" y="1421992"/>
          <a:ext cx="742062" cy="52558"/>
        </a:xfrm>
        <a:custGeom>
          <a:avLst/>
          <a:gdLst/>
          <a:ahLst/>
          <a:cxnLst/>
          <a:rect l="0" t="0" r="0" b="0"/>
          <a:pathLst>
            <a:path>
              <a:moveTo>
                <a:pt x="0" y="26279"/>
              </a:moveTo>
              <a:lnTo>
                <a:pt x="742062" y="262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B95B9-FDB5-459F-BCB3-9E4422D99E3E}">
      <dsp:nvSpPr>
        <dsp:cNvPr id="0" name=""/>
        <dsp:cNvSpPr/>
      </dsp:nvSpPr>
      <dsp:spPr>
        <a:xfrm>
          <a:off x="791123" y="1280691"/>
          <a:ext cx="2373312" cy="23733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BCA97-34A3-4464-820C-4221CDEE9B00}">
      <dsp:nvSpPr>
        <dsp:cNvPr id="0" name=""/>
        <dsp:cNvSpPr/>
      </dsp:nvSpPr>
      <dsp:spPr>
        <a:xfrm>
          <a:off x="3164537" y="1397"/>
          <a:ext cx="1423987" cy="14239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UI</a:t>
          </a:r>
          <a:r>
            <a:rPr lang="zh-CN" altLang="en-US" sz="2500" kern="1200" dirty="0" smtClean="0"/>
            <a:t>设计</a:t>
          </a:r>
          <a:endParaRPr lang="zh-CN" altLang="en-US" sz="2500" kern="1200" dirty="0"/>
        </a:p>
      </dsp:txBody>
      <dsp:txXfrm>
        <a:off x="3373075" y="209935"/>
        <a:ext cx="1006911" cy="1006911"/>
      </dsp:txXfrm>
    </dsp:sp>
    <dsp:sp modelId="{933CC39D-90B1-4A77-9E54-D158FD2E9A59}">
      <dsp:nvSpPr>
        <dsp:cNvPr id="0" name=""/>
        <dsp:cNvSpPr/>
      </dsp:nvSpPr>
      <dsp:spPr>
        <a:xfrm>
          <a:off x="4730923" y="1397"/>
          <a:ext cx="2135981" cy="1423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err="1" smtClean="0"/>
            <a:t>Meterial</a:t>
          </a:r>
          <a:r>
            <a:rPr lang="en-US" altLang="zh-CN" sz="2800" kern="1200" dirty="0" smtClean="0"/>
            <a:t> Design</a:t>
          </a:r>
          <a:r>
            <a:rPr lang="zh-CN" altLang="en-US" sz="2800" kern="1200" dirty="0" smtClean="0"/>
            <a:t>设计准则</a:t>
          </a:r>
          <a:endParaRPr lang="zh-CN" altLang="en-US" sz="2800" kern="1200" dirty="0"/>
        </a:p>
      </dsp:txBody>
      <dsp:txXfrm>
        <a:off x="4730923" y="1397"/>
        <a:ext cx="2135981" cy="1423987"/>
      </dsp:txXfrm>
    </dsp:sp>
    <dsp:sp modelId="{7D16A186-04B6-48CF-B29B-154820F4BAAC}">
      <dsp:nvSpPr>
        <dsp:cNvPr id="0" name=""/>
        <dsp:cNvSpPr/>
      </dsp:nvSpPr>
      <dsp:spPr>
        <a:xfrm>
          <a:off x="3634508" y="1755353"/>
          <a:ext cx="1423987" cy="14239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网络交互</a:t>
          </a:r>
          <a:endParaRPr lang="zh-CN" altLang="en-US" sz="2500" kern="1200" dirty="0"/>
        </a:p>
      </dsp:txBody>
      <dsp:txXfrm>
        <a:off x="3843046" y="1963891"/>
        <a:ext cx="1006911" cy="1006911"/>
      </dsp:txXfrm>
    </dsp:sp>
    <dsp:sp modelId="{6A9F3A4E-C27E-40DD-8120-067264B9224C}">
      <dsp:nvSpPr>
        <dsp:cNvPr id="0" name=""/>
        <dsp:cNvSpPr/>
      </dsp:nvSpPr>
      <dsp:spPr>
        <a:xfrm>
          <a:off x="5200894" y="1755353"/>
          <a:ext cx="2135981" cy="1423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err="1" smtClean="0"/>
            <a:t>NoHttp</a:t>
          </a:r>
          <a:r>
            <a:rPr lang="zh-CN" altLang="en-US" sz="2800" kern="1200" dirty="0" smtClean="0"/>
            <a:t>开源项目</a:t>
          </a:r>
          <a:endParaRPr lang="zh-CN" altLang="en-US" sz="2800" kern="1200" dirty="0"/>
        </a:p>
      </dsp:txBody>
      <dsp:txXfrm>
        <a:off x="5200894" y="1755353"/>
        <a:ext cx="2135981" cy="1423987"/>
      </dsp:txXfrm>
    </dsp:sp>
    <dsp:sp modelId="{C9F35D2D-68FF-4B8E-910B-CE6806FD9734}">
      <dsp:nvSpPr>
        <dsp:cNvPr id="0" name=""/>
        <dsp:cNvSpPr/>
      </dsp:nvSpPr>
      <dsp:spPr>
        <a:xfrm>
          <a:off x="3164537" y="3509309"/>
          <a:ext cx="1423987" cy="14239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匿名沟通中转</a:t>
          </a:r>
          <a:endParaRPr lang="zh-CN" altLang="en-US" sz="2500" kern="1200" dirty="0"/>
        </a:p>
      </dsp:txBody>
      <dsp:txXfrm>
        <a:off x="3373075" y="3717847"/>
        <a:ext cx="1006911" cy="1006911"/>
      </dsp:txXfrm>
    </dsp:sp>
    <dsp:sp modelId="{CDCC103D-4CEF-423D-8DB3-D3D9057BF3DC}">
      <dsp:nvSpPr>
        <dsp:cNvPr id="0" name=""/>
        <dsp:cNvSpPr/>
      </dsp:nvSpPr>
      <dsp:spPr>
        <a:xfrm>
          <a:off x="4730923" y="3509309"/>
          <a:ext cx="2135981" cy="1423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SQLite</a:t>
          </a:r>
          <a:r>
            <a:rPr lang="zh-CN" altLang="en-US" sz="2800" kern="1200" dirty="0" smtClean="0"/>
            <a:t>本地持久化</a:t>
          </a:r>
          <a:endParaRPr lang="zh-CN" altLang="en-US" sz="2800" kern="1200" dirty="0"/>
        </a:p>
      </dsp:txBody>
      <dsp:txXfrm>
        <a:off x="4730923" y="3509309"/>
        <a:ext cx="2135981" cy="1423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C21D2-F15D-4D3C-8BEB-EBACD0AF0273}" type="datetimeFigureOut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9D775-96D4-4D6C-B3C0-24A06E4E9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8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6BF0-58CD-47F5-B266-09B1A87EAD03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B352-24E9-4CD2-B42D-E4564805E448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12D-BFB6-4BFC-9BB9-FF8A5C4546F7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1CB0-3FCD-4AB6-BA66-FD3B2AC89AB8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5A9-2138-4063-B73D-7AF4F1FA3156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9438-7B00-4EAA-82DC-6F8CECF188A8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371-613D-425F-BA24-3445D0314854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8562-827D-468A-825F-F200CBFAC0EC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1BC7-2196-4C48-9641-84350620FBFF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F226-92F6-4B5C-BC4F-F2118E1393A5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0888-0477-4524-85BC-3F81AA505B49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2907F-FAA8-4364-B6E0-9A214B54FD3E}" type="datetime1">
              <a:rPr lang="zh-CN" altLang="en-US" smtClean="0"/>
              <a:t>2018.06.16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15633" y="2611162"/>
            <a:ext cx="826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隐私安全的失物归还系统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2604" y="4900784"/>
            <a:ext cx="2643672" cy="963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 杨庆龙 杨凯欣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指导老师：杨延军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申请人工判别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失主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0106391"/>
              </p:ext>
            </p:extLst>
          </p:nvPr>
        </p:nvGraphicFramePr>
        <p:xfrm>
          <a:off x="1571348" y="1553592"/>
          <a:ext cx="7310335" cy="4873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PART.03</a:t>
            </a:r>
            <a:endParaRPr lang="zh-CN" altLang="en-US" sz="2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182929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系统描述</a:t>
            </a: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系统总体描述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43358668"/>
              </p:ext>
            </p:extLst>
          </p:nvPr>
        </p:nvGraphicFramePr>
        <p:xfrm>
          <a:off x="1331911" y="1810767"/>
          <a:ext cx="8983664" cy="458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开发板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721164003"/>
              </p:ext>
            </p:extLst>
          </p:nvPr>
        </p:nvGraphicFramePr>
        <p:xfrm>
          <a:off x="1571348" y="1657350"/>
          <a:ext cx="9869488" cy="436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圆角矩形 4"/>
          <p:cNvSpPr txBox="1"/>
          <p:nvPr/>
        </p:nvSpPr>
        <p:spPr>
          <a:xfrm>
            <a:off x="4116526" y="3189975"/>
            <a:ext cx="2081345" cy="13014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 smtClean="0">
                <a:solidFill>
                  <a:schemeClr val="bg1"/>
                </a:solidFill>
              </a:rPr>
              <a:t>开发板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60424982"/>
              </p:ext>
            </p:extLst>
          </p:nvPr>
        </p:nvGraphicFramePr>
        <p:xfrm>
          <a:off x="2162128" y="1553592"/>
          <a:ext cx="8128000" cy="4934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圆角矩形 4"/>
          <p:cNvSpPr txBox="1"/>
          <p:nvPr/>
        </p:nvSpPr>
        <p:spPr>
          <a:xfrm>
            <a:off x="3173551" y="3370223"/>
            <a:ext cx="2081345" cy="13014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 smtClean="0">
                <a:solidFill>
                  <a:schemeClr val="bg1"/>
                </a:solidFill>
              </a:rPr>
              <a:t>服务器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2495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42698664"/>
              </p:ext>
            </p:extLst>
          </p:nvPr>
        </p:nvGraphicFramePr>
        <p:xfrm>
          <a:off x="2162128" y="1553592"/>
          <a:ext cx="8128000" cy="4934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圆角矩形 4"/>
          <p:cNvSpPr txBox="1"/>
          <p:nvPr/>
        </p:nvSpPr>
        <p:spPr>
          <a:xfrm>
            <a:off x="2922256" y="3338693"/>
            <a:ext cx="2386591" cy="13014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Android</a:t>
            </a:r>
            <a:r>
              <a:rPr lang="zh-CN" altLang="en-US" sz="2800" kern="1200" dirty="0" smtClean="0">
                <a:solidFill>
                  <a:schemeClr val="bg1"/>
                </a:solidFill>
              </a:rPr>
              <a:t>应用</a:t>
            </a:r>
            <a:endParaRPr lang="zh-CN" altLang="en-US" sz="2800" kern="12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4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615" y="3164489"/>
            <a:ext cx="3267461" cy="1268027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定制储物柜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585536" y="2662680"/>
            <a:ext cx="3255374" cy="9035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5536" y="3911201"/>
            <a:ext cx="3255374" cy="903505"/>
          </a:xfrm>
          <a:prstGeom prst="ellipse">
            <a:avLst/>
          </a:prstGeom>
          <a:solidFill>
            <a:srgbClr val="8B8A8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841629" y="3559343"/>
            <a:ext cx="0" cy="12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74477" y="3559343"/>
            <a:ext cx="0" cy="12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10521" y="515972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外观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7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757" y="1914065"/>
            <a:ext cx="7100928" cy="3994272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定制储物柜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757" y="1914065"/>
            <a:ext cx="7100928" cy="3994272"/>
          </a:xfrm>
        </p:spPr>
      </p:pic>
      <p:sp>
        <p:nvSpPr>
          <p:cNvPr id="23" name="椭圆 22"/>
          <p:cNvSpPr/>
          <p:nvPr/>
        </p:nvSpPr>
        <p:spPr>
          <a:xfrm>
            <a:off x="658431" y="2383468"/>
            <a:ext cx="2681207" cy="2681207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939621" y="2519639"/>
            <a:ext cx="123987" cy="240886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6200000">
            <a:off x="1962869" y="2519638"/>
            <a:ext cx="123987" cy="240886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571656">
            <a:off x="1962869" y="2519637"/>
            <a:ext cx="123987" cy="240886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8115455">
            <a:off x="1962869" y="2519636"/>
            <a:ext cx="123987" cy="240886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75918" y="52754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内部转盘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PART.04</a:t>
            </a:r>
            <a:endParaRPr lang="zh-CN" altLang="en-US" sz="2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182929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项目进度</a:t>
            </a: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04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OCR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034979" y="1514935"/>
            <a:ext cx="4955459" cy="20569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对于</a:t>
            </a:r>
            <a:r>
              <a:rPr lang="zh-CN" altLang="en-US" dirty="0"/>
              <a:t>比较小的字尤其是汉字识别不太</a:t>
            </a:r>
            <a:r>
              <a:rPr lang="zh-CN" altLang="en-US" dirty="0" smtClean="0"/>
              <a:t>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速度太慢</a:t>
            </a:r>
            <a:r>
              <a:rPr lang="en-US" altLang="zh-CN" dirty="0" smtClean="0"/>
              <a:t>(50s/</a:t>
            </a:r>
            <a:r>
              <a:rPr lang="zh-CN" altLang="en-US" dirty="0" smtClean="0"/>
              <a:t>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占用率太高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54" y="1564869"/>
            <a:ext cx="3284646" cy="365970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1" y="1564870"/>
            <a:ext cx="3284646" cy="36597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802" y="5404530"/>
            <a:ext cx="2129820" cy="7248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37828" y="3853994"/>
            <a:ext cx="44935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下一步：</a:t>
            </a:r>
            <a:endParaRPr lang="en-US" altLang="zh-CN" sz="2800" dirty="0"/>
          </a:p>
          <a:p>
            <a:r>
              <a:rPr lang="zh-CN" altLang="en-US" sz="2800" dirty="0"/>
              <a:t>用上加速</a:t>
            </a:r>
            <a:r>
              <a:rPr lang="zh-CN" altLang="en-US" sz="2800" dirty="0" smtClean="0"/>
              <a:t>棒</a:t>
            </a:r>
            <a:endParaRPr lang="en-US" altLang="zh-CN" sz="2800" dirty="0"/>
          </a:p>
          <a:p>
            <a:r>
              <a:rPr lang="zh-CN" altLang="en-US" sz="2800" dirty="0"/>
              <a:t>生成印刷体数据集进行</a:t>
            </a:r>
            <a:r>
              <a:rPr lang="zh-CN" altLang="en-US" sz="2800" dirty="0" smtClean="0"/>
              <a:t>训练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165043" y="2153958"/>
            <a:ext cx="320483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812109" y="2868371"/>
            <a:ext cx="1415772" cy="1019541"/>
            <a:chOff x="8582594" y="2057054"/>
            <a:chExt cx="1415772" cy="1019541"/>
          </a:xfrm>
        </p:grpSpPr>
        <p:sp>
          <p:nvSpPr>
            <p:cNvPr id="10" name="文本框 9"/>
            <p:cNvSpPr txBox="1"/>
            <p:nvPr/>
          </p:nvSpPr>
          <p:spPr>
            <a:xfrm>
              <a:off x="8970521" y="2057054"/>
              <a:ext cx="570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582594" y="26149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构思起源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35201" y="2850653"/>
            <a:ext cx="1415772" cy="1022118"/>
            <a:chOff x="9070606" y="3244965"/>
            <a:chExt cx="1415772" cy="1022118"/>
          </a:xfrm>
        </p:grpSpPr>
        <p:sp>
          <p:nvSpPr>
            <p:cNvPr id="12" name="文本框 11"/>
            <p:cNvSpPr txBox="1"/>
            <p:nvPr/>
          </p:nvSpPr>
          <p:spPr>
            <a:xfrm>
              <a:off x="9458533" y="32449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70606" y="380541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系统描述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2297204" y="1874312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-1285783" y="2155522"/>
            <a:ext cx="320483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9787643" y="2851631"/>
            <a:ext cx="1415772" cy="1036281"/>
            <a:chOff x="8582593" y="3220643"/>
            <a:chExt cx="1415772" cy="1036281"/>
          </a:xfrm>
        </p:grpSpPr>
        <p:sp>
          <p:nvSpPr>
            <p:cNvPr id="25" name="文本框 24"/>
            <p:cNvSpPr txBox="1"/>
            <p:nvPr/>
          </p:nvSpPr>
          <p:spPr>
            <a:xfrm>
              <a:off x="8966513" y="3220643"/>
              <a:ext cx="647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582593" y="379525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项目进度</a:t>
              </a: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2297204" y="4800978"/>
            <a:ext cx="9998369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119404" y="2868371"/>
            <a:ext cx="1415772" cy="1019541"/>
            <a:chOff x="8582594" y="2057054"/>
            <a:chExt cx="1415772" cy="1019541"/>
          </a:xfrm>
        </p:grpSpPr>
        <p:sp>
          <p:nvSpPr>
            <p:cNvPr id="19" name="文本框 18"/>
            <p:cNvSpPr txBox="1"/>
            <p:nvPr/>
          </p:nvSpPr>
          <p:spPr>
            <a:xfrm>
              <a:off x="8970521" y="2057054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582594" y="26149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业务流程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04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服务器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搭建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框架进行</a:t>
            </a:r>
            <a:r>
              <a:rPr lang="zh-CN" altLang="en-US" dirty="0" smtClean="0"/>
              <a:t>与客户端的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通信，采用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数据库实现数据存储；目前</a:t>
            </a:r>
            <a:r>
              <a:rPr lang="zh-CN" altLang="en-US" dirty="0" smtClean="0"/>
              <a:t>完成了登录、注册、上传、</a:t>
            </a:r>
            <a:r>
              <a:rPr lang="zh-CN" altLang="en-US" dirty="0" smtClean="0"/>
              <a:t>下载等子功能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和板子、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的通讯调试基本通过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下一步</a:t>
            </a:r>
            <a:r>
              <a:rPr lang="zh-CN" altLang="en-US" dirty="0" smtClean="0"/>
              <a:t>：匿名聊天信息转发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1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04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898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APP</a:t>
            </a:r>
            <a:endParaRPr lang="zh-CN" altLang="en-US" sz="3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完成了注册、登录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列表显示、细节填空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的基本功能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小</a:t>
            </a:r>
            <a:r>
              <a:rPr lang="zh-CN" altLang="en-US" dirty="0" smtClean="0"/>
              <a:t>问题：没有处理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出错的情况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306" y="126123"/>
            <a:ext cx="3597018" cy="63946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6" y="334002"/>
            <a:ext cx="3597018" cy="639469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6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11765" y="1700930"/>
            <a:ext cx="71198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Q&amp;A</a:t>
            </a:r>
            <a:endParaRPr lang="zh-CN" alt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7704" y="3655311"/>
            <a:ext cx="538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And thank you for your snoozing</a:t>
            </a:r>
            <a:endParaRPr lang="zh-CN" altLang="en-US" sz="28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PART.01</a:t>
            </a:r>
            <a:endParaRPr lang="zh-CN" altLang="en-US" sz="2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182929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构想起源</a:t>
            </a: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校园内的常见现象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4" b="-8465"/>
          <a:stretch/>
        </p:blipFill>
        <p:spPr>
          <a:xfrm>
            <a:off x="701336" y="1871861"/>
            <a:ext cx="8790709" cy="3970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73" y="657051"/>
            <a:ext cx="3554164" cy="5953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4" b="47368"/>
          <a:stretch/>
        </p:blipFill>
        <p:spPr>
          <a:xfrm>
            <a:off x="7560057" y="1828926"/>
            <a:ext cx="3863976" cy="3609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存在的问题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4" b="49630"/>
          <a:stretch/>
        </p:blipFill>
        <p:spPr>
          <a:xfrm>
            <a:off x="701336" y="1683657"/>
            <a:ext cx="10734261" cy="22642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9" b="46243"/>
          <a:stretch/>
        </p:blipFill>
        <p:spPr>
          <a:xfrm>
            <a:off x="701336" y="4282914"/>
            <a:ext cx="10616386" cy="2017484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681828137"/>
              </p:ext>
            </p:extLst>
          </p:nvPr>
        </p:nvGraphicFramePr>
        <p:xfrm>
          <a:off x="3994289" y="393845"/>
          <a:ext cx="9192691" cy="625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3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288132" y="2290439"/>
            <a:ext cx="1615736" cy="55929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/>
              <a:t>PART.02</a:t>
            </a:r>
            <a:endParaRPr lang="zh-CN" altLang="en-US" sz="28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182929" y="29740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业务流程</a:t>
            </a: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5634361" y="1145219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634361" y="3683083"/>
            <a:ext cx="923278" cy="102093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业务流程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云形 2"/>
          <p:cNvSpPr/>
          <p:nvPr/>
        </p:nvSpPr>
        <p:spPr>
          <a:xfrm>
            <a:off x="701336" y="1709275"/>
            <a:ext cx="3666284" cy="2007475"/>
          </a:xfrm>
          <a:prstGeom prst="cloud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捡到遗失物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物品信息入库</a:t>
            </a:r>
            <a:endParaRPr lang="zh-CN" altLang="en-US" sz="2800" dirty="0"/>
          </a:p>
        </p:txBody>
      </p:sp>
      <p:sp>
        <p:nvSpPr>
          <p:cNvPr id="9" name="云形 8"/>
          <p:cNvSpPr/>
          <p:nvPr/>
        </p:nvSpPr>
        <p:spPr>
          <a:xfrm>
            <a:off x="1760375" y="4619174"/>
            <a:ext cx="3179487" cy="1740929"/>
          </a:xfrm>
          <a:prstGeom prst="cloud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领取遗失物</a:t>
            </a:r>
            <a:endParaRPr lang="zh-CN" altLang="en-US" sz="2800" dirty="0"/>
          </a:p>
        </p:txBody>
      </p:sp>
      <p:sp>
        <p:nvSpPr>
          <p:cNvPr id="10" name="云形 9"/>
          <p:cNvSpPr/>
          <p:nvPr/>
        </p:nvSpPr>
        <p:spPr>
          <a:xfrm>
            <a:off x="8034292" y="4630268"/>
            <a:ext cx="3159226" cy="1729835"/>
          </a:xfrm>
          <a:prstGeom prst="cloud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人工判别</a:t>
            </a:r>
            <a:endParaRPr lang="zh-CN" altLang="en-US" sz="3200" dirty="0"/>
          </a:p>
        </p:txBody>
      </p:sp>
      <p:sp>
        <p:nvSpPr>
          <p:cNvPr id="7" name="右箭头 6"/>
          <p:cNvSpPr/>
          <p:nvPr/>
        </p:nvSpPr>
        <p:spPr>
          <a:xfrm>
            <a:off x="4719272" y="2136407"/>
            <a:ext cx="1975945" cy="79878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提供用户查询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19604174" flipH="1">
            <a:off x="4881235" y="3670849"/>
            <a:ext cx="2478844" cy="79878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验证成功</a:t>
            </a:r>
            <a:endParaRPr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7090958" y="1915689"/>
            <a:ext cx="2265037" cy="1240222"/>
          </a:xfrm>
          <a:prstGeom prst="cloud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填空答题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验证信息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14251771" flipH="1" flipV="1">
            <a:off x="8282747" y="3488096"/>
            <a:ext cx="1423241" cy="74615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验证失败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flipH="1">
            <a:off x="5598083" y="5084013"/>
            <a:ext cx="1975945" cy="79878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判别为真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捡到遗失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77003027"/>
              </p:ext>
            </p:extLst>
          </p:nvPr>
        </p:nvGraphicFramePr>
        <p:xfrm>
          <a:off x="1571348" y="1553592"/>
          <a:ext cx="7310335" cy="4873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4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57779" y="6314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领取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遗失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1520934"/>
              </p:ext>
            </p:extLst>
          </p:nvPr>
        </p:nvGraphicFramePr>
        <p:xfrm>
          <a:off x="1571348" y="1553592"/>
          <a:ext cx="7310335" cy="4873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6526B"/>
      </a:accent1>
      <a:accent2>
        <a:srgbClr val="D17869"/>
      </a:accent2>
      <a:accent3>
        <a:srgbClr val="8496B0"/>
      </a:accent3>
      <a:accent4>
        <a:srgbClr val="EBAD60"/>
      </a:accent4>
      <a:accent5>
        <a:srgbClr val="F5CF66"/>
      </a:accent5>
      <a:accent6>
        <a:srgbClr val="8BAB8D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32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434</Words>
  <Application>Microsoft Office PowerPoint</Application>
  <PresentationFormat>宽屏</PresentationFormat>
  <Paragraphs>147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Kozuka Gothic Pr6N EL</vt:lpstr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Qinglong Yang</dc:creator>
  <cp:lastModifiedBy>Y Kx</cp:lastModifiedBy>
  <cp:revision>278</cp:revision>
  <dcterms:created xsi:type="dcterms:W3CDTF">2017-03-08T05:01:10Z</dcterms:created>
  <dcterms:modified xsi:type="dcterms:W3CDTF">2018-06-16T07:46:06Z</dcterms:modified>
</cp:coreProperties>
</file>