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01" r:id="rId2"/>
    <p:sldId id="256" r:id="rId3"/>
    <p:sldId id="257" r:id="rId4"/>
    <p:sldId id="258" r:id="rId5"/>
    <p:sldId id="291" r:id="rId6"/>
    <p:sldId id="296" r:id="rId7"/>
    <p:sldId id="292" r:id="rId8"/>
    <p:sldId id="297" r:id="rId9"/>
    <p:sldId id="298" r:id="rId10"/>
    <p:sldId id="299" r:id="rId11"/>
    <p:sldId id="300" r:id="rId12"/>
    <p:sldId id="302" r:id="rId13"/>
    <p:sldId id="288" r:id="rId14"/>
    <p:sldId id="293" r:id="rId15"/>
    <p:sldId id="289" r:id="rId16"/>
    <p:sldId id="294" r:id="rId17"/>
    <p:sldId id="290" r:id="rId18"/>
    <p:sldId id="295" r:id="rId19"/>
    <p:sldId id="27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CBE1"/>
    <a:srgbClr val="E7E6E6"/>
    <a:srgbClr val="000003"/>
    <a:srgbClr val="CBDC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2" autoAdjust="0"/>
    <p:restoredTop sz="96387" autoAdjust="0"/>
  </p:normalViewPr>
  <p:slideViewPr>
    <p:cSldViewPr snapToGrid="0">
      <p:cViewPr varScale="1">
        <p:scale>
          <a:sx n="115" d="100"/>
          <a:sy n="115" d="100"/>
        </p:scale>
        <p:origin x="31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2493D0-5825-40CE-8513-134232891ED0}"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zh-CN" altLang="en-US"/>
        </a:p>
      </dgm:t>
    </dgm:pt>
    <dgm:pt modelId="{6D2D37B3-8B09-4658-9A56-D01A4FE259CA}">
      <dgm:prSet phldrT="[文本]">
        <dgm:style>
          <a:lnRef idx="2">
            <a:schemeClr val="accent1"/>
          </a:lnRef>
          <a:fillRef idx="1">
            <a:schemeClr val="lt1"/>
          </a:fillRef>
          <a:effectRef idx="0">
            <a:schemeClr val="accent1"/>
          </a:effectRef>
          <a:fontRef idx="minor">
            <a:schemeClr val="dk1"/>
          </a:fontRef>
        </dgm:style>
      </dgm:prSet>
      <dgm:spPr>
        <a:noFill/>
      </dgm:spPr>
      <dgm:t>
        <a:bodyPr/>
        <a:lstStyle/>
        <a:p>
          <a:r>
            <a:rPr lang="zh-CN" altLang="en-US" dirty="0" smtClean="0">
              <a:solidFill>
                <a:schemeClr val="tx1"/>
              </a:solidFill>
              <a:latin typeface="微软雅黑 Light" panose="020B0502040204020203" pitchFamily="34" charset="-122"/>
              <a:ea typeface="微软雅黑 Light" panose="020B0502040204020203" pitchFamily="34" charset="-122"/>
            </a:rPr>
            <a:t>具有指示功能的</a:t>
          </a:r>
          <a:r>
            <a:rPr lang="en-US" altLang="zh-CN" dirty="0" smtClean="0">
              <a:solidFill>
                <a:schemeClr val="tx1"/>
              </a:solidFill>
              <a:latin typeface="微软雅黑 Light" panose="020B0502040204020203" pitchFamily="34" charset="-122"/>
              <a:ea typeface="微软雅黑 Light" panose="020B0502040204020203" pitchFamily="34" charset="-122"/>
            </a:rPr>
            <a:t/>
          </a:r>
          <a:br>
            <a:rPr lang="en-US" altLang="zh-CN" dirty="0" smtClean="0">
              <a:solidFill>
                <a:schemeClr val="tx1"/>
              </a:solidFill>
              <a:latin typeface="微软雅黑 Light" panose="020B0502040204020203" pitchFamily="34" charset="-122"/>
              <a:ea typeface="微软雅黑 Light" panose="020B0502040204020203" pitchFamily="34" charset="-122"/>
            </a:rPr>
          </a:br>
          <a:r>
            <a:rPr lang="zh-CN" altLang="en-US" dirty="0" smtClean="0">
              <a:solidFill>
                <a:schemeClr val="tx1"/>
              </a:solidFill>
              <a:latin typeface="微软雅黑 Light" panose="020B0502040204020203" pitchFamily="34" charset="-122"/>
              <a:ea typeface="微软雅黑 Light" panose="020B0502040204020203" pitchFamily="34" charset="-122"/>
            </a:rPr>
            <a:t>储物架</a:t>
          </a:r>
          <a:endParaRPr lang="zh-CN" altLang="en-US" dirty="0">
            <a:solidFill>
              <a:schemeClr val="tx1"/>
            </a:solidFill>
          </a:endParaRPr>
        </a:p>
      </dgm:t>
    </dgm:pt>
    <dgm:pt modelId="{0333C0EC-8186-4CA8-83D7-8D07AA04D172}" type="parTrans" cxnId="{C530DAD7-8BAB-4FE2-9B37-4C8970D91171}">
      <dgm:prSet/>
      <dgm:spPr/>
      <dgm:t>
        <a:bodyPr/>
        <a:lstStyle/>
        <a:p>
          <a:endParaRPr lang="zh-CN" altLang="en-US"/>
        </a:p>
      </dgm:t>
    </dgm:pt>
    <dgm:pt modelId="{036ABB5E-A7EC-4473-8EFC-1247B1E50CE7}" type="sibTrans" cxnId="{C530DAD7-8BAB-4FE2-9B37-4C8970D91171}">
      <dgm:prSet/>
      <dgm:spPr/>
      <dgm:t>
        <a:bodyPr/>
        <a:lstStyle/>
        <a:p>
          <a:endParaRPr lang="zh-CN" altLang="en-US"/>
        </a:p>
      </dgm:t>
    </dgm:pt>
    <dgm:pt modelId="{E79F72A2-D9C8-4FD6-894C-AF04E555E28F}">
      <dgm:prSet phldrT="[文本]">
        <dgm:style>
          <a:lnRef idx="2">
            <a:schemeClr val="accent1"/>
          </a:lnRef>
          <a:fillRef idx="1">
            <a:schemeClr val="lt1"/>
          </a:fillRef>
          <a:effectRef idx="0">
            <a:schemeClr val="accent1"/>
          </a:effectRef>
          <a:fontRef idx="minor">
            <a:schemeClr val="dk1"/>
          </a:fontRef>
        </dgm:style>
      </dgm:prSet>
      <dgm:spPr>
        <a:noFill/>
      </dgm:spPr>
      <dgm:t>
        <a:bodyPr/>
        <a:lstStyle/>
        <a:p>
          <a:r>
            <a:rPr lang="zh-CN" altLang="en-US" dirty="0" smtClean="0">
              <a:solidFill>
                <a:schemeClr val="tx1"/>
              </a:solidFill>
              <a:latin typeface="微软雅黑 Light" panose="020B0502040204020203" pitchFamily="34" charset="-122"/>
              <a:ea typeface="微软雅黑 Light" panose="020B0502040204020203" pitchFamily="34" charset="-122"/>
            </a:rPr>
            <a:t>从货架上找商品很慢</a:t>
          </a:r>
          <a:endParaRPr lang="zh-CN" altLang="en-US" dirty="0">
            <a:solidFill>
              <a:schemeClr val="tx1"/>
            </a:solidFill>
          </a:endParaRPr>
        </a:p>
      </dgm:t>
    </dgm:pt>
    <dgm:pt modelId="{4166A32E-EFC6-4AC3-A06E-0FB5F7A5CDB0}" type="parTrans" cxnId="{BE1969FA-1C57-4D83-B1AC-096D51744FFB}">
      <dgm:prSet/>
      <dgm:spPr/>
      <dgm:t>
        <a:bodyPr/>
        <a:lstStyle/>
        <a:p>
          <a:endParaRPr lang="zh-CN" altLang="en-US"/>
        </a:p>
      </dgm:t>
    </dgm:pt>
    <dgm:pt modelId="{85DEB592-C4AF-4C61-9129-92A1EF359D9F}" type="sibTrans" cxnId="{BE1969FA-1C57-4D83-B1AC-096D51744FFB}">
      <dgm:prSet/>
      <dgm:spPr/>
      <dgm:t>
        <a:bodyPr/>
        <a:lstStyle/>
        <a:p>
          <a:endParaRPr lang="zh-CN" altLang="en-US"/>
        </a:p>
      </dgm:t>
    </dgm:pt>
    <dgm:pt modelId="{7CA6EED5-2F76-4349-9643-F9A37A0CE340}">
      <dgm:prSet phldrT="[文本]">
        <dgm:style>
          <a:lnRef idx="2">
            <a:schemeClr val="accent1"/>
          </a:lnRef>
          <a:fillRef idx="1">
            <a:schemeClr val="lt1"/>
          </a:fillRef>
          <a:effectRef idx="0">
            <a:schemeClr val="accent1"/>
          </a:effectRef>
          <a:fontRef idx="minor">
            <a:schemeClr val="dk1"/>
          </a:fontRef>
        </dgm:style>
      </dgm:prSet>
      <dgm:spPr>
        <a:noFill/>
      </dgm:spPr>
      <dgm:t>
        <a:bodyPr/>
        <a:lstStyle/>
        <a:p>
          <a:r>
            <a:rPr lang="zh-CN" altLang="en-US" dirty="0" smtClean="0">
              <a:solidFill>
                <a:schemeClr val="tx1"/>
              </a:solidFill>
              <a:latin typeface="微软雅黑 Light" panose="020B0502040204020203" pitchFamily="34" charset="-122"/>
              <a:ea typeface="微软雅黑 Light" panose="020B0502040204020203" pitchFamily="34" charset="-122"/>
            </a:rPr>
            <a:t>从快递架上找快递也很慢</a:t>
          </a:r>
          <a:endParaRPr lang="zh-CN" altLang="en-US" dirty="0">
            <a:solidFill>
              <a:schemeClr val="tx1"/>
            </a:solidFill>
          </a:endParaRPr>
        </a:p>
      </dgm:t>
    </dgm:pt>
    <dgm:pt modelId="{31787387-AC2E-475A-9D8A-198D07230960}" type="parTrans" cxnId="{AC726A65-1320-4811-8DAF-825E3BCDDFFA}">
      <dgm:prSet/>
      <dgm:spPr/>
      <dgm:t>
        <a:bodyPr/>
        <a:lstStyle/>
        <a:p>
          <a:endParaRPr lang="zh-CN" altLang="en-US"/>
        </a:p>
      </dgm:t>
    </dgm:pt>
    <dgm:pt modelId="{76144C1B-6EBD-4A04-8B32-FDE79658BBD5}" type="sibTrans" cxnId="{AC726A65-1320-4811-8DAF-825E3BCDDFFA}">
      <dgm:prSet/>
      <dgm:spPr/>
      <dgm:t>
        <a:bodyPr/>
        <a:lstStyle/>
        <a:p>
          <a:endParaRPr lang="zh-CN" altLang="en-US"/>
        </a:p>
      </dgm:t>
    </dgm:pt>
    <dgm:pt modelId="{D92B3ACC-E917-4810-B9B0-0FC4F4C51B26}">
      <dgm:prSet phldrT="[文本]">
        <dgm:style>
          <a:lnRef idx="2">
            <a:schemeClr val="accent1"/>
          </a:lnRef>
          <a:fillRef idx="1">
            <a:schemeClr val="lt1"/>
          </a:fillRef>
          <a:effectRef idx="0">
            <a:schemeClr val="accent1"/>
          </a:effectRef>
          <a:fontRef idx="minor">
            <a:schemeClr val="dk1"/>
          </a:fontRef>
        </dgm:style>
      </dgm:prSet>
      <dgm:spPr>
        <a:noFill/>
      </dgm:spPr>
      <dgm:t>
        <a:bodyPr/>
        <a:lstStyle/>
        <a:p>
          <a:r>
            <a:rPr lang="zh-CN" altLang="en-US" dirty="0" smtClean="0">
              <a:solidFill>
                <a:schemeClr val="tx1"/>
              </a:solidFill>
              <a:latin typeface="微软雅黑 Light" panose="020B0502040204020203" pitchFamily="34" charset="-122"/>
              <a:ea typeface="微软雅黑 Light" panose="020B0502040204020203" pitchFamily="34" charset="-122"/>
            </a:rPr>
            <a:t>从书架上找书非常慢</a:t>
          </a:r>
          <a:endParaRPr lang="zh-CN" altLang="en-US" dirty="0">
            <a:solidFill>
              <a:schemeClr val="tx1"/>
            </a:solidFill>
          </a:endParaRPr>
        </a:p>
      </dgm:t>
    </dgm:pt>
    <dgm:pt modelId="{964D1A6B-498D-45F8-A68C-73ABE94B8BE2}" type="parTrans" cxnId="{DA9D9C31-3101-4438-8634-53BFF8975F70}">
      <dgm:prSet/>
      <dgm:spPr/>
      <dgm:t>
        <a:bodyPr/>
        <a:lstStyle/>
        <a:p>
          <a:endParaRPr lang="zh-CN" altLang="en-US"/>
        </a:p>
      </dgm:t>
    </dgm:pt>
    <dgm:pt modelId="{D85FD4BC-7089-451D-9850-1D1D3CC07D4D}" type="sibTrans" cxnId="{DA9D9C31-3101-4438-8634-53BFF8975F70}">
      <dgm:prSet/>
      <dgm:spPr/>
      <dgm:t>
        <a:bodyPr/>
        <a:lstStyle/>
        <a:p>
          <a:endParaRPr lang="zh-CN" altLang="en-US"/>
        </a:p>
      </dgm:t>
    </dgm:pt>
    <dgm:pt modelId="{587416E3-A125-471C-A80D-82ECBC6059B9}" type="pres">
      <dgm:prSet presAssocID="{0C2493D0-5825-40CE-8513-134232891ED0}" presName="cycle" presStyleCnt="0">
        <dgm:presLayoutVars>
          <dgm:chMax val="1"/>
          <dgm:dir/>
          <dgm:animLvl val="ctr"/>
          <dgm:resizeHandles val="exact"/>
        </dgm:presLayoutVars>
      </dgm:prSet>
      <dgm:spPr/>
      <dgm:t>
        <a:bodyPr/>
        <a:lstStyle/>
        <a:p>
          <a:endParaRPr lang="zh-CN" altLang="en-US"/>
        </a:p>
      </dgm:t>
    </dgm:pt>
    <dgm:pt modelId="{29A1817D-A81B-4C7B-8519-2AD20DD68C96}" type="pres">
      <dgm:prSet presAssocID="{6D2D37B3-8B09-4658-9A56-D01A4FE259CA}" presName="centerShape" presStyleLbl="node0" presStyleIdx="0" presStyleCnt="1"/>
      <dgm:spPr/>
      <dgm:t>
        <a:bodyPr/>
        <a:lstStyle/>
        <a:p>
          <a:endParaRPr lang="zh-CN" altLang="en-US"/>
        </a:p>
      </dgm:t>
    </dgm:pt>
    <dgm:pt modelId="{F6A15822-E9F9-48BF-B728-6C850996BC31}" type="pres">
      <dgm:prSet presAssocID="{4166A32E-EFC6-4AC3-A06E-0FB5F7A5CDB0}" presName="parTrans" presStyleLbl="bgSibTrans2D1" presStyleIdx="0" presStyleCnt="3" custScaleX="43923" custLinFactNeighborX="27223" custLinFactNeighborY="29568"/>
      <dgm:spPr/>
      <dgm:t>
        <a:bodyPr/>
        <a:lstStyle/>
        <a:p>
          <a:endParaRPr lang="zh-CN" altLang="en-US"/>
        </a:p>
      </dgm:t>
    </dgm:pt>
    <dgm:pt modelId="{EAE51686-7FEF-4027-92D2-5D90684525B3}" type="pres">
      <dgm:prSet presAssocID="{E79F72A2-D9C8-4FD6-894C-AF04E555E28F}" presName="node" presStyleLbl="node1" presStyleIdx="0" presStyleCnt="3" custRadScaleRad="128681" custRadScaleInc="-14213">
        <dgm:presLayoutVars>
          <dgm:bulletEnabled val="1"/>
        </dgm:presLayoutVars>
      </dgm:prSet>
      <dgm:spPr/>
      <dgm:t>
        <a:bodyPr/>
        <a:lstStyle/>
        <a:p>
          <a:endParaRPr lang="zh-CN" altLang="en-US"/>
        </a:p>
      </dgm:t>
    </dgm:pt>
    <dgm:pt modelId="{C93DB844-30C1-4096-A6F7-9D04F38B52BB}" type="pres">
      <dgm:prSet presAssocID="{31787387-AC2E-475A-9D8A-198D07230960}" presName="parTrans" presStyleLbl="bgSibTrans2D1" presStyleIdx="1" presStyleCnt="3" custScaleX="43627" custLinFactNeighborY="74619"/>
      <dgm:spPr/>
      <dgm:t>
        <a:bodyPr/>
        <a:lstStyle/>
        <a:p>
          <a:endParaRPr lang="zh-CN" altLang="en-US"/>
        </a:p>
      </dgm:t>
    </dgm:pt>
    <dgm:pt modelId="{04844B97-1015-43F6-A5FC-58D4D410E6AB}" type="pres">
      <dgm:prSet presAssocID="{7CA6EED5-2F76-4349-9643-F9A37A0CE340}" presName="node" presStyleLbl="node1" presStyleIdx="1" presStyleCnt="3" custScaleX="117826" custRadScaleRad="94843">
        <dgm:presLayoutVars>
          <dgm:bulletEnabled val="1"/>
        </dgm:presLayoutVars>
      </dgm:prSet>
      <dgm:spPr/>
      <dgm:t>
        <a:bodyPr/>
        <a:lstStyle/>
        <a:p>
          <a:endParaRPr lang="zh-CN" altLang="en-US"/>
        </a:p>
      </dgm:t>
    </dgm:pt>
    <dgm:pt modelId="{777F4450-1724-445D-BD91-E1BCE3539056}" type="pres">
      <dgm:prSet presAssocID="{964D1A6B-498D-45F8-A68C-73ABE94B8BE2}" presName="parTrans" presStyleLbl="bgSibTrans2D1" presStyleIdx="2" presStyleCnt="3" custScaleX="45067" custLinFactNeighborX="-26535" custLinFactNeighborY="27790"/>
      <dgm:spPr/>
      <dgm:t>
        <a:bodyPr/>
        <a:lstStyle/>
        <a:p>
          <a:endParaRPr lang="zh-CN" altLang="en-US"/>
        </a:p>
      </dgm:t>
    </dgm:pt>
    <dgm:pt modelId="{237D82AF-6DAF-4CA6-A9B8-96FCD513139B}" type="pres">
      <dgm:prSet presAssocID="{D92B3ACC-E917-4810-B9B0-0FC4F4C51B26}" presName="node" presStyleLbl="node1" presStyleIdx="2" presStyleCnt="3" custRadScaleRad="126537" custRadScaleInc="13409">
        <dgm:presLayoutVars>
          <dgm:bulletEnabled val="1"/>
        </dgm:presLayoutVars>
      </dgm:prSet>
      <dgm:spPr/>
      <dgm:t>
        <a:bodyPr/>
        <a:lstStyle/>
        <a:p>
          <a:endParaRPr lang="zh-CN" altLang="en-US"/>
        </a:p>
      </dgm:t>
    </dgm:pt>
  </dgm:ptLst>
  <dgm:cxnLst>
    <dgm:cxn modelId="{C530DAD7-8BAB-4FE2-9B37-4C8970D91171}" srcId="{0C2493D0-5825-40CE-8513-134232891ED0}" destId="{6D2D37B3-8B09-4658-9A56-D01A4FE259CA}" srcOrd="0" destOrd="0" parTransId="{0333C0EC-8186-4CA8-83D7-8D07AA04D172}" sibTransId="{036ABB5E-A7EC-4473-8EFC-1247B1E50CE7}"/>
    <dgm:cxn modelId="{BE1969FA-1C57-4D83-B1AC-096D51744FFB}" srcId="{6D2D37B3-8B09-4658-9A56-D01A4FE259CA}" destId="{E79F72A2-D9C8-4FD6-894C-AF04E555E28F}" srcOrd="0" destOrd="0" parTransId="{4166A32E-EFC6-4AC3-A06E-0FB5F7A5CDB0}" sibTransId="{85DEB592-C4AF-4C61-9129-92A1EF359D9F}"/>
    <dgm:cxn modelId="{AC726A65-1320-4811-8DAF-825E3BCDDFFA}" srcId="{6D2D37B3-8B09-4658-9A56-D01A4FE259CA}" destId="{7CA6EED5-2F76-4349-9643-F9A37A0CE340}" srcOrd="1" destOrd="0" parTransId="{31787387-AC2E-475A-9D8A-198D07230960}" sibTransId="{76144C1B-6EBD-4A04-8B32-FDE79658BBD5}"/>
    <dgm:cxn modelId="{1F119BAB-C657-4D9C-8E0D-B2C00C08CE1E}" type="presOf" srcId="{D92B3ACC-E917-4810-B9B0-0FC4F4C51B26}" destId="{237D82AF-6DAF-4CA6-A9B8-96FCD513139B}" srcOrd="0" destOrd="0" presId="urn:microsoft.com/office/officeart/2005/8/layout/radial4"/>
    <dgm:cxn modelId="{C2368722-48A7-47D1-A283-EB549310050A}" type="presOf" srcId="{0C2493D0-5825-40CE-8513-134232891ED0}" destId="{587416E3-A125-471C-A80D-82ECBC6059B9}" srcOrd="0" destOrd="0" presId="urn:microsoft.com/office/officeart/2005/8/layout/radial4"/>
    <dgm:cxn modelId="{CC34C58C-6C99-44E5-87D0-74D5FB8656B7}" type="presOf" srcId="{964D1A6B-498D-45F8-A68C-73ABE94B8BE2}" destId="{777F4450-1724-445D-BD91-E1BCE3539056}" srcOrd="0" destOrd="0" presId="urn:microsoft.com/office/officeart/2005/8/layout/radial4"/>
    <dgm:cxn modelId="{DDCE7B85-3905-4AAB-A4B3-4873CBDA34C7}" type="presOf" srcId="{7CA6EED5-2F76-4349-9643-F9A37A0CE340}" destId="{04844B97-1015-43F6-A5FC-58D4D410E6AB}" srcOrd="0" destOrd="0" presId="urn:microsoft.com/office/officeart/2005/8/layout/radial4"/>
    <dgm:cxn modelId="{CC757B77-21D1-42F5-8B3A-B6A9B31C57C6}" type="presOf" srcId="{4166A32E-EFC6-4AC3-A06E-0FB5F7A5CDB0}" destId="{F6A15822-E9F9-48BF-B728-6C850996BC31}" srcOrd="0" destOrd="0" presId="urn:microsoft.com/office/officeart/2005/8/layout/radial4"/>
    <dgm:cxn modelId="{96C2207D-0423-4143-B6B0-41E83E67B079}" type="presOf" srcId="{E79F72A2-D9C8-4FD6-894C-AF04E555E28F}" destId="{EAE51686-7FEF-4027-92D2-5D90684525B3}" srcOrd="0" destOrd="0" presId="urn:microsoft.com/office/officeart/2005/8/layout/radial4"/>
    <dgm:cxn modelId="{DA9D9C31-3101-4438-8634-53BFF8975F70}" srcId="{6D2D37B3-8B09-4658-9A56-D01A4FE259CA}" destId="{D92B3ACC-E917-4810-B9B0-0FC4F4C51B26}" srcOrd="2" destOrd="0" parTransId="{964D1A6B-498D-45F8-A68C-73ABE94B8BE2}" sibTransId="{D85FD4BC-7089-451D-9850-1D1D3CC07D4D}"/>
    <dgm:cxn modelId="{7B2BABCE-5E20-4948-B208-42B7A873F7C2}" type="presOf" srcId="{31787387-AC2E-475A-9D8A-198D07230960}" destId="{C93DB844-30C1-4096-A6F7-9D04F38B52BB}" srcOrd="0" destOrd="0" presId="urn:microsoft.com/office/officeart/2005/8/layout/radial4"/>
    <dgm:cxn modelId="{DBA9300E-4CFC-4814-BEF1-279968E030B1}" type="presOf" srcId="{6D2D37B3-8B09-4658-9A56-D01A4FE259CA}" destId="{29A1817D-A81B-4C7B-8519-2AD20DD68C96}" srcOrd="0" destOrd="0" presId="urn:microsoft.com/office/officeart/2005/8/layout/radial4"/>
    <dgm:cxn modelId="{B42DB604-EAFD-4D3E-AE7B-4BC174880608}" type="presParOf" srcId="{587416E3-A125-471C-A80D-82ECBC6059B9}" destId="{29A1817D-A81B-4C7B-8519-2AD20DD68C96}" srcOrd="0" destOrd="0" presId="urn:microsoft.com/office/officeart/2005/8/layout/radial4"/>
    <dgm:cxn modelId="{85DF6636-C5E9-45EF-8D98-9BB538B5DE98}" type="presParOf" srcId="{587416E3-A125-471C-A80D-82ECBC6059B9}" destId="{F6A15822-E9F9-48BF-B728-6C850996BC31}" srcOrd="1" destOrd="0" presId="urn:microsoft.com/office/officeart/2005/8/layout/radial4"/>
    <dgm:cxn modelId="{3C9BB96D-E5BD-42F1-BBA4-5DC23E25D271}" type="presParOf" srcId="{587416E3-A125-471C-A80D-82ECBC6059B9}" destId="{EAE51686-7FEF-4027-92D2-5D90684525B3}" srcOrd="2" destOrd="0" presId="urn:microsoft.com/office/officeart/2005/8/layout/radial4"/>
    <dgm:cxn modelId="{9583111F-73C6-4EF4-919D-DEE3829DBC3F}" type="presParOf" srcId="{587416E3-A125-471C-A80D-82ECBC6059B9}" destId="{C93DB844-30C1-4096-A6F7-9D04F38B52BB}" srcOrd="3" destOrd="0" presId="urn:microsoft.com/office/officeart/2005/8/layout/radial4"/>
    <dgm:cxn modelId="{1C031F9B-3B7B-461C-910E-359AA20AC053}" type="presParOf" srcId="{587416E3-A125-471C-A80D-82ECBC6059B9}" destId="{04844B97-1015-43F6-A5FC-58D4D410E6AB}" srcOrd="4" destOrd="0" presId="urn:microsoft.com/office/officeart/2005/8/layout/radial4"/>
    <dgm:cxn modelId="{E4A10893-9E32-42AE-8B02-696D902FA322}" type="presParOf" srcId="{587416E3-A125-471C-A80D-82ECBC6059B9}" destId="{777F4450-1724-445D-BD91-E1BCE3539056}" srcOrd="5" destOrd="0" presId="urn:microsoft.com/office/officeart/2005/8/layout/radial4"/>
    <dgm:cxn modelId="{42F814E9-4C40-465D-BE89-BC8E4FCA1355}" type="presParOf" srcId="{587416E3-A125-471C-A80D-82ECBC6059B9}" destId="{237D82AF-6DAF-4CA6-A9B8-96FCD513139B}"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37B495-BF2A-4EAA-8483-ED37DAC6D91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2F82DB40-B226-417A-AC70-61D4908B8B73}">
      <dgm:prSet phldrT="[文本]"/>
      <dgm:spPr>
        <a:solidFill>
          <a:schemeClr val="bg1">
            <a:lumMod val="50000"/>
          </a:schemeClr>
        </a:solidFill>
        <a:ln>
          <a:solidFill>
            <a:schemeClr val="bg1">
              <a:lumMod val="50000"/>
            </a:schemeClr>
          </a:solidFill>
        </a:ln>
      </dgm:spPr>
      <dgm:t>
        <a:bodyPr/>
        <a:lstStyle/>
        <a:p>
          <a:r>
            <a:rPr lang="zh-CN" altLang="en-US" dirty="0" smtClean="0">
              <a:latin typeface="微软雅黑 Light" panose="020B0502040204020203" pitchFamily="34" charset="-122"/>
              <a:ea typeface="微软雅黑 Light" panose="020B0502040204020203" pitchFamily="34" charset="-122"/>
            </a:rPr>
            <a:t>视觉</a:t>
          </a:r>
          <a:endParaRPr lang="zh-CN" altLang="en-US" dirty="0"/>
        </a:p>
      </dgm:t>
    </dgm:pt>
    <dgm:pt modelId="{95C3A69D-68C6-4CA4-B158-1D0F5679BFDA}" type="parTrans" cxnId="{A00CC247-7D6E-4BF4-8A93-1F39B2F057D0}">
      <dgm:prSet/>
      <dgm:spPr/>
      <dgm:t>
        <a:bodyPr/>
        <a:lstStyle/>
        <a:p>
          <a:endParaRPr lang="zh-CN" altLang="en-US"/>
        </a:p>
      </dgm:t>
    </dgm:pt>
    <dgm:pt modelId="{90127B49-DA08-4F36-A4F4-6D84858F8627}" type="sibTrans" cxnId="{A00CC247-7D6E-4BF4-8A93-1F39B2F057D0}">
      <dgm:prSet/>
      <dgm:spPr/>
      <dgm:t>
        <a:bodyPr/>
        <a:lstStyle/>
        <a:p>
          <a:endParaRPr lang="zh-CN" altLang="en-US"/>
        </a:p>
      </dgm:t>
    </dgm:pt>
    <dgm:pt modelId="{E39C57AF-B63D-4A4E-A12A-BF1743DB49B8}">
      <dgm:prSet/>
      <dgm:spPr>
        <a:solidFill>
          <a:schemeClr val="bg1">
            <a:lumMod val="50000"/>
          </a:schemeClr>
        </a:solidFill>
        <a:ln>
          <a:solidFill>
            <a:schemeClr val="bg1">
              <a:lumMod val="50000"/>
            </a:schemeClr>
          </a:solidFill>
        </a:ln>
      </dgm:spPr>
      <dgm:t>
        <a:bodyPr/>
        <a:lstStyle/>
        <a:p>
          <a:r>
            <a:rPr lang="zh-CN" altLang="en-US" dirty="0" smtClean="0">
              <a:latin typeface="微软雅黑 Light" panose="020B0502040204020203" pitchFamily="34" charset="-122"/>
              <a:ea typeface="微软雅黑 Light" panose="020B0502040204020203" pitchFamily="34" charset="-122"/>
            </a:rPr>
            <a:t>语音</a:t>
          </a:r>
          <a:endParaRPr lang="en-US" altLang="zh-CN" dirty="0" smtClean="0">
            <a:latin typeface="微软雅黑 Light" panose="020B0502040204020203" pitchFamily="34" charset="-122"/>
            <a:ea typeface="微软雅黑 Light" panose="020B0502040204020203" pitchFamily="34" charset="-122"/>
          </a:endParaRPr>
        </a:p>
      </dgm:t>
    </dgm:pt>
    <dgm:pt modelId="{0D2D8814-E58E-42BF-83FE-C170BE9FB42A}" type="parTrans" cxnId="{E7B4FA84-C6D5-4159-9E48-CB21B11C82F3}">
      <dgm:prSet/>
      <dgm:spPr/>
      <dgm:t>
        <a:bodyPr/>
        <a:lstStyle/>
        <a:p>
          <a:endParaRPr lang="zh-CN" altLang="en-US"/>
        </a:p>
      </dgm:t>
    </dgm:pt>
    <dgm:pt modelId="{001D9DB5-77CA-4524-998E-508A2ED94C7D}" type="sibTrans" cxnId="{E7B4FA84-C6D5-4159-9E48-CB21B11C82F3}">
      <dgm:prSet/>
      <dgm:spPr/>
      <dgm:t>
        <a:bodyPr/>
        <a:lstStyle/>
        <a:p>
          <a:endParaRPr lang="zh-CN" altLang="en-US"/>
        </a:p>
      </dgm:t>
    </dgm:pt>
    <dgm:pt modelId="{26DC8DFD-1A2B-4D56-B3A2-2FF5E3D97C8D}">
      <dgm:prSet/>
      <dgm:spPr>
        <a:solidFill>
          <a:schemeClr val="bg1">
            <a:lumMod val="50000"/>
          </a:schemeClr>
        </a:solidFill>
        <a:ln>
          <a:solidFill>
            <a:schemeClr val="bg1">
              <a:lumMod val="50000"/>
            </a:schemeClr>
          </a:solidFill>
        </a:ln>
      </dgm:spPr>
      <dgm:t>
        <a:bodyPr/>
        <a:lstStyle/>
        <a:p>
          <a:r>
            <a:rPr lang="zh-CN" altLang="en-US" dirty="0" smtClean="0">
              <a:latin typeface="微软雅黑 Light" panose="020B0502040204020203" pitchFamily="34" charset="-122"/>
              <a:ea typeface="微软雅黑 Light" panose="020B0502040204020203" pitchFamily="34" charset="-122"/>
            </a:rPr>
            <a:t>存储</a:t>
          </a:r>
          <a:endParaRPr lang="en-US" altLang="zh-CN" dirty="0" smtClean="0">
            <a:latin typeface="微软雅黑 Light" panose="020B0502040204020203" pitchFamily="34" charset="-122"/>
            <a:ea typeface="微软雅黑 Light" panose="020B0502040204020203" pitchFamily="34" charset="-122"/>
          </a:endParaRPr>
        </a:p>
      </dgm:t>
    </dgm:pt>
    <dgm:pt modelId="{94A14002-0B50-4696-B4D8-D945B18E7BBB}" type="parTrans" cxnId="{EAAEFF49-0339-4F2B-A6D9-23866856FDE1}">
      <dgm:prSet/>
      <dgm:spPr/>
      <dgm:t>
        <a:bodyPr/>
        <a:lstStyle/>
        <a:p>
          <a:endParaRPr lang="zh-CN" altLang="en-US"/>
        </a:p>
      </dgm:t>
    </dgm:pt>
    <dgm:pt modelId="{3BCCCAF5-9C5E-49D3-A464-362FEDE8A94A}" type="sibTrans" cxnId="{EAAEFF49-0339-4F2B-A6D9-23866856FDE1}">
      <dgm:prSet/>
      <dgm:spPr/>
      <dgm:t>
        <a:bodyPr/>
        <a:lstStyle/>
        <a:p>
          <a:endParaRPr lang="zh-CN" altLang="en-US"/>
        </a:p>
      </dgm:t>
    </dgm:pt>
    <dgm:pt modelId="{0982EA37-E7F5-468E-8A3E-849EAC3E7CA0}">
      <dgm:prSet/>
      <dgm:spPr>
        <a:solidFill>
          <a:schemeClr val="bg1">
            <a:lumMod val="50000"/>
          </a:schemeClr>
        </a:solidFill>
        <a:ln>
          <a:solidFill>
            <a:schemeClr val="bg1">
              <a:lumMod val="50000"/>
            </a:schemeClr>
          </a:solidFill>
        </a:ln>
      </dgm:spPr>
      <dgm:t>
        <a:bodyPr/>
        <a:lstStyle/>
        <a:p>
          <a:r>
            <a:rPr lang="zh-CN" altLang="en-US" dirty="0" smtClean="0">
              <a:latin typeface="微软雅黑 Light" panose="020B0502040204020203" pitchFamily="34" charset="-122"/>
              <a:ea typeface="微软雅黑 Light" panose="020B0502040204020203" pitchFamily="34" charset="-122"/>
            </a:rPr>
            <a:t>显示</a:t>
          </a:r>
          <a:endParaRPr lang="en-US" altLang="zh-CN" dirty="0">
            <a:latin typeface="微软雅黑 Light" panose="020B0502040204020203" pitchFamily="34" charset="-122"/>
            <a:ea typeface="微软雅黑 Light" panose="020B0502040204020203" pitchFamily="34" charset="-122"/>
          </a:endParaRPr>
        </a:p>
      </dgm:t>
    </dgm:pt>
    <dgm:pt modelId="{7527F98A-D665-44B6-81D6-5E02912B6FA3}" type="parTrans" cxnId="{DE83D9AA-EEDF-45D3-94C4-924E81902555}">
      <dgm:prSet/>
      <dgm:spPr/>
      <dgm:t>
        <a:bodyPr/>
        <a:lstStyle/>
        <a:p>
          <a:endParaRPr lang="zh-CN" altLang="en-US"/>
        </a:p>
      </dgm:t>
    </dgm:pt>
    <dgm:pt modelId="{5B57987B-9EFF-4CCC-9D0F-C521814CF596}" type="sibTrans" cxnId="{DE83D9AA-EEDF-45D3-94C4-924E81902555}">
      <dgm:prSet/>
      <dgm:spPr/>
      <dgm:t>
        <a:bodyPr/>
        <a:lstStyle/>
        <a:p>
          <a:endParaRPr lang="zh-CN" altLang="en-US"/>
        </a:p>
      </dgm:t>
    </dgm:pt>
    <dgm:pt modelId="{5AFD6F70-4D6E-4D33-B99D-8867BABD9AD8}">
      <dgm:prSet phldrT="[文本]"/>
      <dgm:spPr/>
      <dgm:t>
        <a:bodyPr/>
        <a:lstStyle/>
        <a:p>
          <a:r>
            <a:rPr lang="zh-CN" altLang="en-US" dirty="0" smtClean="0">
              <a:latin typeface="微软雅黑 Light" panose="020B0502040204020203" pitchFamily="34" charset="-122"/>
              <a:ea typeface="微软雅黑 Light" panose="020B0502040204020203" pitchFamily="34" charset="-122"/>
            </a:rPr>
            <a:t>摄像头记录图像信息</a:t>
          </a:r>
          <a:endParaRPr lang="zh-CN" altLang="en-US" dirty="0"/>
        </a:p>
      </dgm:t>
    </dgm:pt>
    <dgm:pt modelId="{670D885E-4B75-461F-9BCC-E233E52F8987}" type="parTrans" cxnId="{3AE95C64-5B4E-4F08-8180-7B6A09625667}">
      <dgm:prSet/>
      <dgm:spPr/>
      <dgm:t>
        <a:bodyPr/>
        <a:lstStyle/>
        <a:p>
          <a:endParaRPr lang="zh-CN" altLang="en-US"/>
        </a:p>
      </dgm:t>
    </dgm:pt>
    <dgm:pt modelId="{31FBE653-BC2F-4F78-B33F-B61C8E25E4FA}" type="sibTrans" cxnId="{3AE95C64-5B4E-4F08-8180-7B6A09625667}">
      <dgm:prSet/>
      <dgm:spPr/>
      <dgm:t>
        <a:bodyPr/>
        <a:lstStyle/>
        <a:p>
          <a:endParaRPr lang="zh-CN" altLang="en-US"/>
        </a:p>
      </dgm:t>
    </dgm:pt>
    <dgm:pt modelId="{8028078E-98D0-441D-9951-40BAEB48FE9D}">
      <dgm:prSet/>
      <dgm:spPr/>
      <dgm:t>
        <a:bodyPr/>
        <a:lstStyle/>
        <a:p>
          <a:r>
            <a:rPr lang="zh-CN" altLang="en-US" dirty="0" smtClean="0">
              <a:latin typeface="微软雅黑 Light" panose="020B0502040204020203" pitchFamily="34" charset="-122"/>
              <a:ea typeface="微软雅黑 Light" panose="020B0502040204020203" pitchFamily="34" charset="-122"/>
            </a:rPr>
            <a:t>用户描述物品特征</a:t>
          </a:r>
          <a:endParaRPr lang="en-US" altLang="zh-CN" dirty="0" smtClean="0">
            <a:latin typeface="微软雅黑 Light" panose="020B0502040204020203" pitchFamily="34" charset="-122"/>
            <a:ea typeface="微软雅黑 Light" panose="020B0502040204020203" pitchFamily="34" charset="-122"/>
          </a:endParaRPr>
        </a:p>
      </dgm:t>
    </dgm:pt>
    <dgm:pt modelId="{383374DA-3C89-4EA8-ADAA-A0AE6302B1ED}" type="parTrans" cxnId="{ACE6C371-2599-4192-813D-40F351C4B878}">
      <dgm:prSet/>
      <dgm:spPr/>
      <dgm:t>
        <a:bodyPr/>
        <a:lstStyle/>
        <a:p>
          <a:endParaRPr lang="zh-CN" altLang="en-US"/>
        </a:p>
      </dgm:t>
    </dgm:pt>
    <dgm:pt modelId="{BAAF35D0-5F59-4A6C-ADE4-78324BAD8002}" type="sibTrans" cxnId="{ACE6C371-2599-4192-813D-40F351C4B878}">
      <dgm:prSet/>
      <dgm:spPr/>
      <dgm:t>
        <a:bodyPr/>
        <a:lstStyle/>
        <a:p>
          <a:endParaRPr lang="zh-CN" altLang="en-US"/>
        </a:p>
      </dgm:t>
    </dgm:pt>
    <dgm:pt modelId="{A120ED2A-5993-43AB-B7DA-32836848C5A7}">
      <dgm:prSet/>
      <dgm:spPr/>
      <dgm:t>
        <a:bodyPr/>
        <a:lstStyle/>
        <a:p>
          <a:r>
            <a:rPr lang="zh-CN" altLang="en-US" dirty="0" smtClean="0">
              <a:latin typeface="微软雅黑 Light" panose="020B0502040204020203" pitchFamily="34" charset="-122"/>
              <a:ea typeface="微软雅黑 Light" panose="020B0502040204020203" pitchFamily="34" charset="-122"/>
            </a:rPr>
            <a:t>取物和置物时产生视频及日志</a:t>
          </a:r>
          <a:endParaRPr lang="en-US" altLang="zh-CN" dirty="0" smtClean="0">
            <a:latin typeface="微软雅黑 Light" panose="020B0502040204020203" pitchFamily="34" charset="-122"/>
            <a:ea typeface="微软雅黑 Light" panose="020B0502040204020203" pitchFamily="34" charset="-122"/>
          </a:endParaRPr>
        </a:p>
      </dgm:t>
    </dgm:pt>
    <dgm:pt modelId="{E3A4D764-E8D1-40FA-A619-9421030B5699}" type="parTrans" cxnId="{2B0B9A18-E0BE-4C2C-BE66-CF120448C3CE}">
      <dgm:prSet/>
      <dgm:spPr/>
      <dgm:t>
        <a:bodyPr/>
        <a:lstStyle/>
        <a:p>
          <a:endParaRPr lang="zh-CN" altLang="en-US"/>
        </a:p>
      </dgm:t>
    </dgm:pt>
    <dgm:pt modelId="{3358E47F-A0F1-47C6-ACC0-3E9651AC7D22}" type="sibTrans" cxnId="{2B0B9A18-E0BE-4C2C-BE66-CF120448C3CE}">
      <dgm:prSet/>
      <dgm:spPr/>
      <dgm:t>
        <a:bodyPr/>
        <a:lstStyle/>
        <a:p>
          <a:endParaRPr lang="zh-CN" altLang="en-US"/>
        </a:p>
      </dgm:t>
    </dgm:pt>
    <dgm:pt modelId="{5EC2FB44-8D4F-4CC6-8FB9-A4438514AF71}">
      <dgm:prSet/>
      <dgm:spPr/>
      <dgm:t>
        <a:bodyPr/>
        <a:lstStyle/>
        <a:p>
          <a:r>
            <a:rPr lang="zh-CN" altLang="en-US" dirty="0" smtClean="0">
              <a:latin typeface="微软雅黑 Light" panose="020B0502040204020203" pitchFamily="34" charset="-122"/>
              <a:ea typeface="微软雅黑 Light" panose="020B0502040204020203" pitchFamily="34" charset="-122"/>
            </a:rPr>
            <a:t>在用户需要帮助时提供视频及其他信息帮助决策</a:t>
          </a:r>
          <a:endParaRPr lang="en-US" altLang="zh-CN" dirty="0">
            <a:latin typeface="微软雅黑 Light" panose="020B0502040204020203" pitchFamily="34" charset="-122"/>
            <a:ea typeface="微软雅黑 Light" panose="020B0502040204020203" pitchFamily="34" charset="-122"/>
          </a:endParaRPr>
        </a:p>
      </dgm:t>
    </dgm:pt>
    <dgm:pt modelId="{CB302036-1B34-4FCB-B87C-1F71D6360803}" type="parTrans" cxnId="{EB9403E3-53FD-418F-9BCB-E6FB94D7DB0A}">
      <dgm:prSet/>
      <dgm:spPr/>
      <dgm:t>
        <a:bodyPr/>
        <a:lstStyle/>
        <a:p>
          <a:endParaRPr lang="zh-CN" altLang="en-US"/>
        </a:p>
      </dgm:t>
    </dgm:pt>
    <dgm:pt modelId="{ACED52F4-8909-47C5-A399-1B2ED37122C7}" type="sibTrans" cxnId="{EB9403E3-53FD-418F-9BCB-E6FB94D7DB0A}">
      <dgm:prSet/>
      <dgm:spPr/>
      <dgm:t>
        <a:bodyPr/>
        <a:lstStyle/>
        <a:p>
          <a:endParaRPr lang="zh-CN" altLang="en-US"/>
        </a:p>
      </dgm:t>
    </dgm:pt>
    <dgm:pt modelId="{A6B04A43-6958-44BA-A2D7-9FBB6C15A748}">
      <dgm:prSet phldrT="[文本]"/>
      <dgm:spPr/>
      <dgm:t>
        <a:bodyPr/>
        <a:lstStyle/>
        <a:p>
          <a:r>
            <a:rPr lang="zh-CN" altLang="en-US" dirty="0" smtClean="0">
              <a:latin typeface="微软雅黑 Light" panose="020B0502040204020203" pitchFamily="34" charset="-122"/>
              <a:ea typeface="微软雅黑 Light" panose="020B0502040204020203" pitchFamily="34" charset="-122"/>
            </a:rPr>
            <a:t>跟踪用户携带的物品</a:t>
          </a:r>
          <a:endParaRPr lang="zh-CN" altLang="en-US" dirty="0"/>
        </a:p>
      </dgm:t>
    </dgm:pt>
    <dgm:pt modelId="{258996B2-C1E5-4EF7-A5D4-AEF9AD8B26B1}" type="parTrans" cxnId="{E96FE3CD-A9AF-4059-AB9D-2247B4FCAC67}">
      <dgm:prSet/>
      <dgm:spPr/>
      <dgm:t>
        <a:bodyPr/>
        <a:lstStyle/>
        <a:p>
          <a:endParaRPr lang="zh-CN" altLang="en-US"/>
        </a:p>
      </dgm:t>
    </dgm:pt>
    <dgm:pt modelId="{A4666E3D-651B-40BC-9EC9-08A799E738A3}" type="sibTrans" cxnId="{E96FE3CD-A9AF-4059-AB9D-2247B4FCAC67}">
      <dgm:prSet/>
      <dgm:spPr/>
      <dgm:t>
        <a:bodyPr/>
        <a:lstStyle/>
        <a:p>
          <a:endParaRPr lang="zh-CN" altLang="en-US"/>
        </a:p>
      </dgm:t>
    </dgm:pt>
    <dgm:pt modelId="{E1229F63-1835-4A12-9AFA-ADB4B57F5D35}">
      <dgm:prSet phldrT="[文本]"/>
      <dgm:spPr/>
      <dgm:t>
        <a:bodyPr/>
        <a:lstStyle/>
        <a:p>
          <a:r>
            <a:rPr lang="zh-CN" altLang="en-US" dirty="0" smtClean="0">
              <a:latin typeface="微软雅黑 Light" panose="020B0502040204020203" pitchFamily="34" charset="-122"/>
              <a:ea typeface="微软雅黑 Light" panose="020B0502040204020203" pitchFamily="34" charset="-122"/>
            </a:rPr>
            <a:t>确定物品放置（或取出）时的位置</a:t>
          </a:r>
          <a:endParaRPr lang="zh-CN" altLang="en-US" dirty="0"/>
        </a:p>
      </dgm:t>
    </dgm:pt>
    <dgm:pt modelId="{80EE230C-76CA-4994-9FB9-0B68E686FC23}" type="parTrans" cxnId="{8CBAE2DF-7D01-487B-AA16-FB10B34BB094}">
      <dgm:prSet/>
      <dgm:spPr/>
      <dgm:t>
        <a:bodyPr/>
        <a:lstStyle/>
        <a:p>
          <a:endParaRPr lang="zh-CN" altLang="en-US"/>
        </a:p>
      </dgm:t>
    </dgm:pt>
    <dgm:pt modelId="{D56BBE76-CC4A-497E-8BEF-32DDBC1A0433}" type="sibTrans" cxnId="{8CBAE2DF-7D01-487B-AA16-FB10B34BB094}">
      <dgm:prSet/>
      <dgm:spPr/>
      <dgm:t>
        <a:bodyPr/>
        <a:lstStyle/>
        <a:p>
          <a:endParaRPr lang="zh-CN" altLang="en-US"/>
        </a:p>
      </dgm:t>
    </dgm:pt>
    <dgm:pt modelId="{41B2BE04-5D02-4A8D-83B6-7497DAF8A330}">
      <dgm:prSet/>
      <dgm:spPr/>
      <dgm:t>
        <a:bodyPr/>
        <a:lstStyle/>
        <a:p>
          <a:r>
            <a:rPr lang="zh-CN" altLang="en-US" dirty="0" smtClean="0">
              <a:latin typeface="微软雅黑 Light" panose="020B0502040204020203" pitchFamily="34" charset="-122"/>
              <a:ea typeface="微软雅黑 Light" panose="020B0502040204020203" pitchFamily="34" charset="-122"/>
            </a:rPr>
            <a:t>获取关键词</a:t>
          </a:r>
          <a:endParaRPr lang="en-US" altLang="zh-CN" dirty="0" smtClean="0">
            <a:latin typeface="微软雅黑 Light" panose="020B0502040204020203" pitchFamily="34" charset="-122"/>
            <a:ea typeface="微软雅黑 Light" panose="020B0502040204020203" pitchFamily="34" charset="-122"/>
          </a:endParaRPr>
        </a:p>
      </dgm:t>
    </dgm:pt>
    <dgm:pt modelId="{DD9AB601-4471-44BA-A0FB-8D5A3E008544}" type="parTrans" cxnId="{BDE15596-7D72-4F34-B7BB-729C8305A968}">
      <dgm:prSet/>
      <dgm:spPr/>
      <dgm:t>
        <a:bodyPr/>
        <a:lstStyle/>
        <a:p>
          <a:endParaRPr lang="zh-CN" altLang="en-US"/>
        </a:p>
      </dgm:t>
    </dgm:pt>
    <dgm:pt modelId="{4AE1C4B0-384F-4A2B-92C1-23F0F1EBF2D7}" type="sibTrans" cxnId="{BDE15596-7D72-4F34-B7BB-729C8305A968}">
      <dgm:prSet/>
      <dgm:spPr/>
      <dgm:t>
        <a:bodyPr/>
        <a:lstStyle/>
        <a:p>
          <a:endParaRPr lang="zh-CN" altLang="en-US"/>
        </a:p>
      </dgm:t>
    </dgm:pt>
    <dgm:pt modelId="{63C811B8-8267-4510-8A12-E3BA9A2803EF}">
      <dgm:prSet/>
      <dgm:spPr/>
      <dgm:t>
        <a:bodyPr/>
        <a:lstStyle/>
        <a:p>
          <a:r>
            <a:rPr lang="zh-CN" altLang="en-US" dirty="0" smtClean="0">
              <a:latin typeface="微软雅黑 Light" panose="020B0502040204020203" pitchFamily="34" charset="-122"/>
              <a:ea typeface="微软雅黑 Light" panose="020B0502040204020203" pitchFamily="34" charset="-122"/>
            </a:rPr>
            <a:t>依据关键词区分不同物体并确定彼此间的关联度</a:t>
          </a:r>
          <a:endParaRPr lang="en-US" altLang="zh-CN" dirty="0" smtClean="0">
            <a:latin typeface="微软雅黑 Light" panose="020B0502040204020203" pitchFamily="34" charset="-122"/>
            <a:ea typeface="微软雅黑 Light" panose="020B0502040204020203" pitchFamily="34" charset="-122"/>
          </a:endParaRPr>
        </a:p>
      </dgm:t>
    </dgm:pt>
    <dgm:pt modelId="{7678F2EB-76BE-4667-A115-5D1929CF56D3}" type="parTrans" cxnId="{567A0D1E-13B7-41EA-9135-203BBD1D42D0}">
      <dgm:prSet/>
      <dgm:spPr/>
      <dgm:t>
        <a:bodyPr/>
        <a:lstStyle/>
        <a:p>
          <a:endParaRPr lang="zh-CN" altLang="en-US"/>
        </a:p>
      </dgm:t>
    </dgm:pt>
    <dgm:pt modelId="{E383BF2E-B62C-4070-B152-C3A45C38EF04}" type="sibTrans" cxnId="{567A0D1E-13B7-41EA-9135-203BBD1D42D0}">
      <dgm:prSet/>
      <dgm:spPr/>
      <dgm:t>
        <a:bodyPr/>
        <a:lstStyle/>
        <a:p>
          <a:endParaRPr lang="zh-CN" altLang="en-US"/>
        </a:p>
      </dgm:t>
    </dgm:pt>
    <dgm:pt modelId="{9CAE894D-0111-490F-A558-51B63ABBF22B}">
      <dgm:prSet/>
      <dgm:spPr/>
      <dgm:t>
        <a:bodyPr/>
        <a:lstStyle/>
        <a:p>
          <a:r>
            <a:rPr lang="zh-CN" altLang="en-US" dirty="0" smtClean="0">
              <a:latin typeface="微软雅黑 Light" panose="020B0502040204020203" pitchFamily="34" charset="-122"/>
              <a:ea typeface="微软雅黑 Light" panose="020B0502040204020203" pitchFamily="34" charset="-122"/>
            </a:rPr>
            <a:t>存储并建立数据库进行管理</a:t>
          </a:r>
          <a:endParaRPr lang="en-US" altLang="zh-CN" dirty="0" smtClean="0">
            <a:latin typeface="微软雅黑 Light" panose="020B0502040204020203" pitchFamily="34" charset="-122"/>
            <a:ea typeface="微软雅黑 Light" panose="020B0502040204020203" pitchFamily="34" charset="-122"/>
          </a:endParaRPr>
        </a:p>
      </dgm:t>
    </dgm:pt>
    <dgm:pt modelId="{6E6A473C-26D4-4807-8025-2ED934E54762}" type="parTrans" cxnId="{6897A863-785E-4AB5-9FC5-FC734FC31FA8}">
      <dgm:prSet/>
      <dgm:spPr/>
      <dgm:t>
        <a:bodyPr/>
        <a:lstStyle/>
        <a:p>
          <a:endParaRPr lang="zh-CN" altLang="en-US"/>
        </a:p>
      </dgm:t>
    </dgm:pt>
    <dgm:pt modelId="{B2691DCF-4ECA-47EE-B27E-50D2DBBA1C01}" type="sibTrans" cxnId="{6897A863-785E-4AB5-9FC5-FC734FC31FA8}">
      <dgm:prSet/>
      <dgm:spPr/>
      <dgm:t>
        <a:bodyPr/>
        <a:lstStyle/>
        <a:p>
          <a:endParaRPr lang="zh-CN" altLang="en-US"/>
        </a:p>
      </dgm:t>
    </dgm:pt>
    <dgm:pt modelId="{F6A5B0F5-7904-490F-9579-9B9A1D933CED}" type="pres">
      <dgm:prSet presAssocID="{4337B495-BF2A-4EAA-8483-ED37DAC6D91C}" presName="Name0" presStyleCnt="0">
        <dgm:presLayoutVars>
          <dgm:dir/>
          <dgm:animLvl val="lvl"/>
          <dgm:resizeHandles val="exact"/>
        </dgm:presLayoutVars>
      </dgm:prSet>
      <dgm:spPr/>
      <dgm:t>
        <a:bodyPr/>
        <a:lstStyle/>
        <a:p>
          <a:endParaRPr lang="zh-CN" altLang="en-US"/>
        </a:p>
      </dgm:t>
    </dgm:pt>
    <dgm:pt modelId="{FEFDD9AA-C75E-469E-8C02-9FDBB0238DFB}" type="pres">
      <dgm:prSet presAssocID="{2F82DB40-B226-417A-AC70-61D4908B8B73}" presName="composite" presStyleCnt="0"/>
      <dgm:spPr/>
    </dgm:pt>
    <dgm:pt modelId="{6583DD54-50CE-44A8-BD84-46313AB0244F}" type="pres">
      <dgm:prSet presAssocID="{2F82DB40-B226-417A-AC70-61D4908B8B73}" presName="parTx" presStyleLbl="alignNode1" presStyleIdx="0" presStyleCnt="4">
        <dgm:presLayoutVars>
          <dgm:chMax val="0"/>
          <dgm:chPref val="0"/>
          <dgm:bulletEnabled val="1"/>
        </dgm:presLayoutVars>
      </dgm:prSet>
      <dgm:spPr/>
      <dgm:t>
        <a:bodyPr/>
        <a:lstStyle/>
        <a:p>
          <a:endParaRPr lang="zh-CN" altLang="en-US"/>
        </a:p>
      </dgm:t>
    </dgm:pt>
    <dgm:pt modelId="{9171E97D-19DF-4966-8597-11C58A6CA493}" type="pres">
      <dgm:prSet presAssocID="{2F82DB40-B226-417A-AC70-61D4908B8B73}" presName="desTx" presStyleLbl="alignAccFollowNode1" presStyleIdx="0" presStyleCnt="4">
        <dgm:presLayoutVars>
          <dgm:bulletEnabled val="1"/>
        </dgm:presLayoutVars>
      </dgm:prSet>
      <dgm:spPr/>
      <dgm:t>
        <a:bodyPr/>
        <a:lstStyle/>
        <a:p>
          <a:endParaRPr lang="zh-CN" altLang="en-US"/>
        </a:p>
      </dgm:t>
    </dgm:pt>
    <dgm:pt modelId="{96B3CE33-C6C1-4D40-8599-5FA79BC47279}" type="pres">
      <dgm:prSet presAssocID="{90127B49-DA08-4F36-A4F4-6D84858F8627}" presName="space" presStyleCnt="0"/>
      <dgm:spPr/>
    </dgm:pt>
    <dgm:pt modelId="{B9520EEE-9101-4F4D-A393-60644C14AA78}" type="pres">
      <dgm:prSet presAssocID="{E39C57AF-B63D-4A4E-A12A-BF1743DB49B8}" presName="composite" presStyleCnt="0"/>
      <dgm:spPr/>
    </dgm:pt>
    <dgm:pt modelId="{718F6D93-FB63-4163-9834-0E054A0AE78C}" type="pres">
      <dgm:prSet presAssocID="{E39C57AF-B63D-4A4E-A12A-BF1743DB49B8}" presName="parTx" presStyleLbl="alignNode1" presStyleIdx="1" presStyleCnt="4">
        <dgm:presLayoutVars>
          <dgm:chMax val="0"/>
          <dgm:chPref val="0"/>
          <dgm:bulletEnabled val="1"/>
        </dgm:presLayoutVars>
      </dgm:prSet>
      <dgm:spPr/>
      <dgm:t>
        <a:bodyPr/>
        <a:lstStyle/>
        <a:p>
          <a:endParaRPr lang="zh-CN" altLang="en-US"/>
        </a:p>
      </dgm:t>
    </dgm:pt>
    <dgm:pt modelId="{1C3AB1AE-25D1-4848-ACF3-B829722C97E8}" type="pres">
      <dgm:prSet presAssocID="{E39C57AF-B63D-4A4E-A12A-BF1743DB49B8}" presName="desTx" presStyleLbl="alignAccFollowNode1" presStyleIdx="1" presStyleCnt="4">
        <dgm:presLayoutVars>
          <dgm:bulletEnabled val="1"/>
        </dgm:presLayoutVars>
      </dgm:prSet>
      <dgm:spPr/>
      <dgm:t>
        <a:bodyPr/>
        <a:lstStyle/>
        <a:p>
          <a:endParaRPr lang="zh-CN" altLang="en-US"/>
        </a:p>
      </dgm:t>
    </dgm:pt>
    <dgm:pt modelId="{F970A7D7-2FD8-4985-9E3A-D89208BFA73E}" type="pres">
      <dgm:prSet presAssocID="{001D9DB5-77CA-4524-998E-508A2ED94C7D}" presName="space" presStyleCnt="0"/>
      <dgm:spPr/>
    </dgm:pt>
    <dgm:pt modelId="{3B543FB4-B450-4AA9-9302-12F39167E828}" type="pres">
      <dgm:prSet presAssocID="{26DC8DFD-1A2B-4D56-B3A2-2FF5E3D97C8D}" presName="composite" presStyleCnt="0"/>
      <dgm:spPr/>
    </dgm:pt>
    <dgm:pt modelId="{58600DC8-0271-49C3-84CA-B6AC3DA58034}" type="pres">
      <dgm:prSet presAssocID="{26DC8DFD-1A2B-4D56-B3A2-2FF5E3D97C8D}" presName="parTx" presStyleLbl="alignNode1" presStyleIdx="2" presStyleCnt="4">
        <dgm:presLayoutVars>
          <dgm:chMax val="0"/>
          <dgm:chPref val="0"/>
          <dgm:bulletEnabled val="1"/>
        </dgm:presLayoutVars>
      </dgm:prSet>
      <dgm:spPr/>
      <dgm:t>
        <a:bodyPr/>
        <a:lstStyle/>
        <a:p>
          <a:endParaRPr lang="zh-CN" altLang="en-US"/>
        </a:p>
      </dgm:t>
    </dgm:pt>
    <dgm:pt modelId="{4EDE06BB-4147-4AF2-B29D-3BCB54184F93}" type="pres">
      <dgm:prSet presAssocID="{26DC8DFD-1A2B-4D56-B3A2-2FF5E3D97C8D}" presName="desTx" presStyleLbl="alignAccFollowNode1" presStyleIdx="2" presStyleCnt="4">
        <dgm:presLayoutVars>
          <dgm:bulletEnabled val="1"/>
        </dgm:presLayoutVars>
      </dgm:prSet>
      <dgm:spPr/>
      <dgm:t>
        <a:bodyPr/>
        <a:lstStyle/>
        <a:p>
          <a:endParaRPr lang="zh-CN" altLang="en-US"/>
        </a:p>
      </dgm:t>
    </dgm:pt>
    <dgm:pt modelId="{8EEF4A05-5B84-4703-9BA5-A2674EBA3536}" type="pres">
      <dgm:prSet presAssocID="{3BCCCAF5-9C5E-49D3-A464-362FEDE8A94A}" presName="space" presStyleCnt="0"/>
      <dgm:spPr/>
    </dgm:pt>
    <dgm:pt modelId="{B42EAB0B-0C39-47F9-BA15-4F26269C861F}" type="pres">
      <dgm:prSet presAssocID="{0982EA37-E7F5-468E-8A3E-849EAC3E7CA0}" presName="composite" presStyleCnt="0"/>
      <dgm:spPr/>
    </dgm:pt>
    <dgm:pt modelId="{EE6630A7-FA2B-4F79-B13B-02ECB4B07B06}" type="pres">
      <dgm:prSet presAssocID="{0982EA37-E7F5-468E-8A3E-849EAC3E7CA0}" presName="parTx" presStyleLbl="alignNode1" presStyleIdx="3" presStyleCnt="4">
        <dgm:presLayoutVars>
          <dgm:chMax val="0"/>
          <dgm:chPref val="0"/>
          <dgm:bulletEnabled val="1"/>
        </dgm:presLayoutVars>
      </dgm:prSet>
      <dgm:spPr/>
      <dgm:t>
        <a:bodyPr/>
        <a:lstStyle/>
        <a:p>
          <a:endParaRPr lang="zh-CN" altLang="en-US"/>
        </a:p>
      </dgm:t>
    </dgm:pt>
    <dgm:pt modelId="{801BB5B8-961F-4CB7-AD86-2F18A8925546}" type="pres">
      <dgm:prSet presAssocID="{0982EA37-E7F5-468E-8A3E-849EAC3E7CA0}" presName="desTx" presStyleLbl="alignAccFollowNode1" presStyleIdx="3" presStyleCnt="4">
        <dgm:presLayoutVars>
          <dgm:bulletEnabled val="1"/>
        </dgm:presLayoutVars>
      </dgm:prSet>
      <dgm:spPr/>
      <dgm:t>
        <a:bodyPr/>
        <a:lstStyle/>
        <a:p>
          <a:endParaRPr lang="zh-CN" altLang="en-US"/>
        </a:p>
      </dgm:t>
    </dgm:pt>
  </dgm:ptLst>
  <dgm:cxnLst>
    <dgm:cxn modelId="{06208DEE-6E93-4A75-9198-39A5131FD532}" type="presOf" srcId="{A6B04A43-6958-44BA-A2D7-9FBB6C15A748}" destId="{9171E97D-19DF-4966-8597-11C58A6CA493}" srcOrd="0" destOrd="1" presId="urn:microsoft.com/office/officeart/2005/8/layout/hList1"/>
    <dgm:cxn modelId="{74435C7F-F6B8-4A2C-A768-6523B7A2B6C6}" type="presOf" srcId="{63C811B8-8267-4510-8A12-E3BA9A2803EF}" destId="{1C3AB1AE-25D1-4848-ACF3-B829722C97E8}" srcOrd="0" destOrd="2" presId="urn:microsoft.com/office/officeart/2005/8/layout/hList1"/>
    <dgm:cxn modelId="{D28CEBA8-924E-4FA6-AC03-95D7B94883D7}" type="presOf" srcId="{5AFD6F70-4D6E-4D33-B99D-8867BABD9AD8}" destId="{9171E97D-19DF-4966-8597-11C58A6CA493}" srcOrd="0" destOrd="0" presId="urn:microsoft.com/office/officeart/2005/8/layout/hList1"/>
    <dgm:cxn modelId="{2B0B9A18-E0BE-4C2C-BE66-CF120448C3CE}" srcId="{26DC8DFD-1A2B-4D56-B3A2-2FF5E3D97C8D}" destId="{A120ED2A-5993-43AB-B7DA-32836848C5A7}" srcOrd="0" destOrd="0" parTransId="{E3A4D764-E8D1-40FA-A619-9421030B5699}" sibTransId="{3358E47F-A0F1-47C6-ACC0-3E9651AC7D22}"/>
    <dgm:cxn modelId="{B6BFCF4F-4796-4D2E-AFF6-3E32259CB88B}" type="presOf" srcId="{A120ED2A-5993-43AB-B7DA-32836848C5A7}" destId="{4EDE06BB-4147-4AF2-B29D-3BCB54184F93}" srcOrd="0" destOrd="0" presId="urn:microsoft.com/office/officeart/2005/8/layout/hList1"/>
    <dgm:cxn modelId="{CC034F72-C7B8-468E-9FD9-72FA0E1DBED2}" type="presOf" srcId="{0982EA37-E7F5-468E-8A3E-849EAC3E7CA0}" destId="{EE6630A7-FA2B-4F79-B13B-02ECB4B07B06}" srcOrd="0" destOrd="0" presId="urn:microsoft.com/office/officeart/2005/8/layout/hList1"/>
    <dgm:cxn modelId="{9591471C-224D-4E85-B8B5-35C8870D427E}" type="presOf" srcId="{8028078E-98D0-441D-9951-40BAEB48FE9D}" destId="{1C3AB1AE-25D1-4848-ACF3-B829722C97E8}" srcOrd="0" destOrd="0" presId="urn:microsoft.com/office/officeart/2005/8/layout/hList1"/>
    <dgm:cxn modelId="{8CBAE2DF-7D01-487B-AA16-FB10B34BB094}" srcId="{2F82DB40-B226-417A-AC70-61D4908B8B73}" destId="{E1229F63-1835-4A12-9AFA-ADB4B57F5D35}" srcOrd="2" destOrd="0" parTransId="{80EE230C-76CA-4994-9FB9-0B68E686FC23}" sibTransId="{D56BBE76-CC4A-497E-8BEF-32DDBC1A0433}"/>
    <dgm:cxn modelId="{EB9403E3-53FD-418F-9BCB-E6FB94D7DB0A}" srcId="{0982EA37-E7F5-468E-8A3E-849EAC3E7CA0}" destId="{5EC2FB44-8D4F-4CC6-8FB9-A4438514AF71}" srcOrd="0" destOrd="0" parTransId="{CB302036-1B34-4FCB-B87C-1F71D6360803}" sibTransId="{ACED52F4-8909-47C5-A399-1B2ED37122C7}"/>
    <dgm:cxn modelId="{3AE95C64-5B4E-4F08-8180-7B6A09625667}" srcId="{2F82DB40-B226-417A-AC70-61D4908B8B73}" destId="{5AFD6F70-4D6E-4D33-B99D-8867BABD9AD8}" srcOrd="0" destOrd="0" parTransId="{670D885E-4B75-461F-9BCC-E233E52F8987}" sibTransId="{31FBE653-BC2F-4F78-B33F-B61C8E25E4FA}"/>
    <dgm:cxn modelId="{49B5BC58-6775-4959-BD0C-531239BCCCC2}" type="presOf" srcId="{4337B495-BF2A-4EAA-8483-ED37DAC6D91C}" destId="{F6A5B0F5-7904-490F-9579-9B9A1D933CED}" srcOrd="0" destOrd="0" presId="urn:microsoft.com/office/officeart/2005/8/layout/hList1"/>
    <dgm:cxn modelId="{E96FE3CD-A9AF-4059-AB9D-2247B4FCAC67}" srcId="{2F82DB40-B226-417A-AC70-61D4908B8B73}" destId="{A6B04A43-6958-44BA-A2D7-9FBB6C15A748}" srcOrd="1" destOrd="0" parTransId="{258996B2-C1E5-4EF7-A5D4-AEF9AD8B26B1}" sibTransId="{A4666E3D-651B-40BC-9EC9-08A799E738A3}"/>
    <dgm:cxn modelId="{6897A863-785E-4AB5-9FC5-FC734FC31FA8}" srcId="{26DC8DFD-1A2B-4D56-B3A2-2FF5E3D97C8D}" destId="{9CAE894D-0111-490F-A558-51B63ABBF22B}" srcOrd="1" destOrd="0" parTransId="{6E6A473C-26D4-4807-8025-2ED934E54762}" sibTransId="{B2691DCF-4ECA-47EE-B27E-50D2DBBA1C01}"/>
    <dgm:cxn modelId="{BDE15596-7D72-4F34-B7BB-729C8305A968}" srcId="{E39C57AF-B63D-4A4E-A12A-BF1743DB49B8}" destId="{41B2BE04-5D02-4A8D-83B6-7497DAF8A330}" srcOrd="1" destOrd="0" parTransId="{DD9AB601-4471-44BA-A0FB-8D5A3E008544}" sibTransId="{4AE1C4B0-384F-4A2B-92C1-23F0F1EBF2D7}"/>
    <dgm:cxn modelId="{E7B4FA84-C6D5-4159-9E48-CB21B11C82F3}" srcId="{4337B495-BF2A-4EAA-8483-ED37DAC6D91C}" destId="{E39C57AF-B63D-4A4E-A12A-BF1743DB49B8}" srcOrd="1" destOrd="0" parTransId="{0D2D8814-E58E-42BF-83FE-C170BE9FB42A}" sibTransId="{001D9DB5-77CA-4524-998E-508A2ED94C7D}"/>
    <dgm:cxn modelId="{D52DBDE9-1558-4D96-AEC7-3DFC2AB28FAA}" type="presOf" srcId="{E1229F63-1835-4A12-9AFA-ADB4B57F5D35}" destId="{9171E97D-19DF-4966-8597-11C58A6CA493}" srcOrd="0" destOrd="2" presId="urn:microsoft.com/office/officeart/2005/8/layout/hList1"/>
    <dgm:cxn modelId="{6FDDB6AB-1503-4B64-8F65-EDCEBF56630F}" type="presOf" srcId="{41B2BE04-5D02-4A8D-83B6-7497DAF8A330}" destId="{1C3AB1AE-25D1-4848-ACF3-B829722C97E8}" srcOrd="0" destOrd="1" presId="urn:microsoft.com/office/officeart/2005/8/layout/hList1"/>
    <dgm:cxn modelId="{A18FFEA2-45C9-4442-BF5F-42347DD5EA5C}" type="presOf" srcId="{26DC8DFD-1A2B-4D56-B3A2-2FF5E3D97C8D}" destId="{58600DC8-0271-49C3-84CA-B6AC3DA58034}" srcOrd="0" destOrd="0" presId="urn:microsoft.com/office/officeart/2005/8/layout/hList1"/>
    <dgm:cxn modelId="{567A0D1E-13B7-41EA-9135-203BBD1D42D0}" srcId="{E39C57AF-B63D-4A4E-A12A-BF1743DB49B8}" destId="{63C811B8-8267-4510-8A12-E3BA9A2803EF}" srcOrd="2" destOrd="0" parTransId="{7678F2EB-76BE-4667-A115-5D1929CF56D3}" sibTransId="{E383BF2E-B62C-4070-B152-C3A45C38EF04}"/>
    <dgm:cxn modelId="{A00CC247-7D6E-4BF4-8A93-1F39B2F057D0}" srcId="{4337B495-BF2A-4EAA-8483-ED37DAC6D91C}" destId="{2F82DB40-B226-417A-AC70-61D4908B8B73}" srcOrd="0" destOrd="0" parTransId="{95C3A69D-68C6-4CA4-B158-1D0F5679BFDA}" sibTransId="{90127B49-DA08-4F36-A4F4-6D84858F8627}"/>
    <dgm:cxn modelId="{DE83D9AA-EEDF-45D3-94C4-924E81902555}" srcId="{4337B495-BF2A-4EAA-8483-ED37DAC6D91C}" destId="{0982EA37-E7F5-468E-8A3E-849EAC3E7CA0}" srcOrd="3" destOrd="0" parTransId="{7527F98A-D665-44B6-81D6-5E02912B6FA3}" sibTransId="{5B57987B-9EFF-4CCC-9D0F-C521814CF596}"/>
    <dgm:cxn modelId="{9AA46F3F-3249-4B01-8C57-08CBECC1C2FA}" type="presOf" srcId="{9CAE894D-0111-490F-A558-51B63ABBF22B}" destId="{4EDE06BB-4147-4AF2-B29D-3BCB54184F93}" srcOrd="0" destOrd="1" presId="urn:microsoft.com/office/officeart/2005/8/layout/hList1"/>
    <dgm:cxn modelId="{B45424B0-9129-41ED-BEA3-38D404D2A7E4}" type="presOf" srcId="{E39C57AF-B63D-4A4E-A12A-BF1743DB49B8}" destId="{718F6D93-FB63-4163-9834-0E054A0AE78C}" srcOrd="0" destOrd="0" presId="urn:microsoft.com/office/officeart/2005/8/layout/hList1"/>
    <dgm:cxn modelId="{ACE6C371-2599-4192-813D-40F351C4B878}" srcId="{E39C57AF-B63D-4A4E-A12A-BF1743DB49B8}" destId="{8028078E-98D0-441D-9951-40BAEB48FE9D}" srcOrd="0" destOrd="0" parTransId="{383374DA-3C89-4EA8-ADAA-A0AE6302B1ED}" sibTransId="{BAAF35D0-5F59-4A6C-ADE4-78324BAD8002}"/>
    <dgm:cxn modelId="{239B97EF-C913-4B29-A246-5D4152ADCF70}" type="presOf" srcId="{5EC2FB44-8D4F-4CC6-8FB9-A4438514AF71}" destId="{801BB5B8-961F-4CB7-AD86-2F18A8925546}" srcOrd="0" destOrd="0" presId="urn:microsoft.com/office/officeart/2005/8/layout/hList1"/>
    <dgm:cxn modelId="{68449D4B-1022-493C-BE57-B513D24F0E08}" type="presOf" srcId="{2F82DB40-B226-417A-AC70-61D4908B8B73}" destId="{6583DD54-50CE-44A8-BD84-46313AB0244F}" srcOrd="0" destOrd="0" presId="urn:microsoft.com/office/officeart/2005/8/layout/hList1"/>
    <dgm:cxn modelId="{EAAEFF49-0339-4F2B-A6D9-23866856FDE1}" srcId="{4337B495-BF2A-4EAA-8483-ED37DAC6D91C}" destId="{26DC8DFD-1A2B-4D56-B3A2-2FF5E3D97C8D}" srcOrd="2" destOrd="0" parTransId="{94A14002-0B50-4696-B4D8-D945B18E7BBB}" sibTransId="{3BCCCAF5-9C5E-49D3-A464-362FEDE8A94A}"/>
    <dgm:cxn modelId="{44080BC8-74BF-46D5-8CF1-6E10D0B2EFA5}" type="presParOf" srcId="{F6A5B0F5-7904-490F-9579-9B9A1D933CED}" destId="{FEFDD9AA-C75E-469E-8C02-9FDBB0238DFB}" srcOrd="0" destOrd="0" presId="urn:microsoft.com/office/officeart/2005/8/layout/hList1"/>
    <dgm:cxn modelId="{79D9C493-02E3-4801-B55D-E8D2C8E91E6F}" type="presParOf" srcId="{FEFDD9AA-C75E-469E-8C02-9FDBB0238DFB}" destId="{6583DD54-50CE-44A8-BD84-46313AB0244F}" srcOrd="0" destOrd="0" presId="urn:microsoft.com/office/officeart/2005/8/layout/hList1"/>
    <dgm:cxn modelId="{52E4DA88-04E8-478B-9185-ECB6F8B2BF42}" type="presParOf" srcId="{FEFDD9AA-C75E-469E-8C02-9FDBB0238DFB}" destId="{9171E97D-19DF-4966-8597-11C58A6CA493}" srcOrd="1" destOrd="0" presId="urn:microsoft.com/office/officeart/2005/8/layout/hList1"/>
    <dgm:cxn modelId="{68A6D077-C189-4984-A641-7021023821C4}" type="presParOf" srcId="{F6A5B0F5-7904-490F-9579-9B9A1D933CED}" destId="{96B3CE33-C6C1-4D40-8599-5FA79BC47279}" srcOrd="1" destOrd="0" presId="urn:microsoft.com/office/officeart/2005/8/layout/hList1"/>
    <dgm:cxn modelId="{7B0C144B-59B7-40BE-BD57-70100087B4FF}" type="presParOf" srcId="{F6A5B0F5-7904-490F-9579-9B9A1D933CED}" destId="{B9520EEE-9101-4F4D-A393-60644C14AA78}" srcOrd="2" destOrd="0" presId="urn:microsoft.com/office/officeart/2005/8/layout/hList1"/>
    <dgm:cxn modelId="{37DC82AD-B227-4823-97F3-B7E8E8F49A81}" type="presParOf" srcId="{B9520EEE-9101-4F4D-A393-60644C14AA78}" destId="{718F6D93-FB63-4163-9834-0E054A0AE78C}" srcOrd="0" destOrd="0" presId="urn:microsoft.com/office/officeart/2005/8/layout/hList1"/>
    <dgm:cxn modelId="{94239CA2-0585-4F4E-AE7C-7B69184D819E}" type="presParOf" srcId="{B9520EEE-9101-4F4D-A393-60644C14AA78}" destId="{1C3AB1AE-25D1-4848-ACF3-B829722C97E8}" srcOrd="1" destOrd="0" presId="urn:microsoft.com/office/officeart/2005/8/layout/hList1"/>
    <dgm:cxn modelId="{F8FB7DAB-53E3-430E-92FB-6F0A288EDE1E}" type="presParOf" srcId="{F6A5B0F5-7904-490F-9579-9B9A1D933CED}" destId="{F970A7D7-2FD8-4985-9E3A-D89208BFA73E}" srcOrd="3" destOrd="0" presId="urn:microsoft.com/office/officeart/2005/8/layout/hList1"/>
    <dgm:cxn modelId="{CF6E5357-B21B-465D-BB8B-BA7F6544E066}" type="presParOf" srcId="{F6A5B0F5-7904-490F-9579-9B9A1D933CED}" destId="{3B543FB4-B450-4AA9-9302-12F39167E828}" srcOrd="4" destOrd="0" presId="urn:microsoft.com/office/officeart/2005/8/layout/hList1"/>
    <dgm:cxn modelId="{9A50685A-9B9D-4863-9F19-C9AAD88D9211}" type="presParOf" srcId="{3B543FB4-B450-4AA9-9302-12F39167E828}" destId="{58600DC8-0271-49C3-84CA-B6AC3DA58034}" srcOrd="0" destOrd="0" presId="urn:microsoft.com/office/officeart/2005/8/layout/hList1"/>
    <dgm:cxn modelId="{D6D1DB08-DD42-496B-AD79-740031682BDB}" type="presParOf" srcId="{3B543FB4-B450-4AA9-9302-12F39167E828}" destId="{4EDE06BB-4147-4AF2-B29D-3BCB54184F93}" srcOrd="1" destOrd="0" presId="urn:microsoft.com/office/officeart/2005/8/layout/hList1"/>
    <dgm:cxn modelId="{C422F43D-CA22-4F84-B150-F98549AC43C1}" type="presParOf" srcId="{F6A5B0F5-7904-490F-9579-9B9A1D933CED}" destId="{8EEF4A05-5B84-4703-9BA5-A2674EBA3536}" srcOrd="5" destOrd="0" presId="urn:microsoft.com/office/officeart/2005/8/layout/hList1"/>
    <dgm:cxn modelId="{B004BFCE-0764-4BFF-8AD7-DC032F33AE63}" type="presParOf" srcId="{F6A5B0F5-7904-490F-9579-9B9A1D933CED}" destId="{B42EAB0B-0C39-47F9-BA15-4F26269C861F}" srcOrd="6" destOrd="0" presId="urn:microsoft.com/office/officeart/2005/8/layout/hList1"/>
    <dgm:cxn modelId="{C7C12823-C31E-4E12-BF13-4F66EC8D4084}" type="presParOf" srcId="{B42EAB0B-0C39-47F9-BA15-4F26269C861F}" destId="{EE6630A7-FA2B-4F79-B13B-02ECB4B07B06}" srcOrd="0" destOrd="0" presId="urn:microsoft.com/office/officeart/2005/8/layout/hList1"/>
    <dgm:cxn modelId="{2F705F86-6464-4E0C-9063-90322817D6B9}" type="presParOf" srcId="{B42EAB0B-0C39-47F9-BA15-4F26269C861F}" destId="{801BB5B8-961F-4CB7-AD86-2F18A892554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1817D-A81B-4C7B-8519-2AD20DD68C96}">
      <dsp:nvSpPr>
        <dsp:cNvPr id="0" name=""/>
        <dsp:cNvSpPr/>
      </dsp:nvSpPr>
      <dsp:spPr>
        <a:xfrm>
          <a:off x="3487197" y="2512565"/>
          <a:ext cx="2110337" cy="2110337"/>
        </a:xfrm>
        <a:prstGeom prst="ellipse">
          <a:avLst/>
        </a:prstGeom>
        <a:no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solidFill>
                <a:schemeClr val="tx1"/>
              </a:solidFill>
              <a:latin typeface="微软雅黑 Light" panose="020B0502040204020203" pitchFamily="34" charset="-122"/>
              <a:ea typeface="微软雅黑 Light" panose="020B0502040204020203" pitchFamily="34" charset="-122"/>
            </a:rPr>
            <a:t>具有指示功能的</a:t>
          </a:r>
          <a:r>
            <a:rPr lang="en-US" altLang="zh-CN" sz="2500" kern="1200" dirty="0" smtClean="0">
              <a:solidFill>
                <a:schemeClr val="tx1"/>
              </a:solidFill>
              <a:latin typeface="微软雅黑 Light" panose="020B0502040204020203" pitchFamily="34" charset="-122"/>
              <a:ea typeface="微软雅黑 Light" panose="020B0502040204020203" pitchFamily="34" charset="-122"/>
            </a:rPr>
            <a:t/>
          </a:r>
          <a:br>
            <a:rPr lang="en-US" altLang="zh-CN" sz="2500" kern="1200" dirty="0" smtClean="0">
              <a:solidFill>
                <a:schemeClr val="tx1"/>
              </a:solidFill>
              <a:latin typeface="微软雅黑 Light" panose="020B0502040204020203" pitchFamily="34" charset="-122"/>
              <a:ea typeface="微软雅黑 Light" panose="020B0502040204020203" pitchFamily="34" charset="-122"/>
            </a:rPr>
          </a:br>
          <a:r>
            <a:rPr lang="zh-CN" altLang="en-US" sz="2500" kern="1200" dirty="0" smtClean="0">
              <a:solidFill>
                <a:schemeClr val="tx1"/>
              </a:solidFill>
              <a:latin typeface="微软雅黑 Light" panose="020B0502040204020203" pitchFamily="34" charset="-122"/>
              <a:ea typeface="微软雅黑 Light" panose="020B0502040204020203" pitchFamily="34" charset="-122"/>
            </a:rPr>
            <a:t>储物架</a:t>
          </a:r>
          <a:endParaRPr lang="zh-CN" altLang="en-US" sz="2500" kern="1200" dirty="0">
            <a:solidFill>
              <a:schemeClr val="tx1"/>
            </a:solidFill>
          </a:endParaRPr>
        </a:p>
      </dsp:txBody>
      <dsp:txXfrm>
        <a:off x="3796249" y="2821617"/>
        <a:ext cx="1492233" cy="1492233"/>
      </dsp:txXfrm>
    </dsp:sp>
    <dsp:sp modelId="{F6A15822-E9F9-48BF-B728-6C850996BC31}">
      <dsp:nvSpPr>
        <dsp:cNvPr id="0" name=""/>
        <dsp:cNvSpPr/>
      </dsp:nvSpPr>
      <dsp:spPr>
        <a:xfrm rot="12388332">
          <a:off x="2540721" y="2386121"/>
          <a:ext cx="1038597" cy="60144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AE51686-7FEF-4027-92D2-5D90684525B3}">
      <dsp:nvSpPr>
        <dsp:cNvPr id="0" name=""/>
        <dsp:cNvSpPr/>
      </dsp:nvSpPr>
      <dsp:spPr>
        <a:xfrm>
          <a:off x="355567" y="1180056"/>
          <a:ext cx="2004820" cy="1603856"/>
        </a:xfrm>
        <a:prstGeom prst="roundRect">
          <a:avLst>
            <a:gd name="adj" fmla="val 10000"/>
          </a:avLst>
        </a:prstGeom>
        <a:no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tx1"/>
              </a:solidFill>
              <a:latin typeface="微软雅黑 Light" panose="020B0502040204020203" pitchFamily="34" charset="-122"/>
              <a:ea typeface="微软雅黑 Light" panose="020B0502040204020203" pitchFamily="34" charset="-122"/>
            </a:rPr>
            <a:t>从货架上找商品很慢</a:t>
          </a:r>
          <a:endParaRPr lang="zh-CN" altLang="en-US" sz="2800" kern="1200" dirty="0">
            <a:solidFill>
              <a:schemeClr val="tx1"/>
            </a:solidFill>
          </a:endParaRPr>
        </a:p>
      </dsp:txBody>
      <dsp:txXfrm>
        <a:off x="402542" y="1227031"/>
        <a:ext cx="1910870" cy="1509906"/>
      </dsp:txXfrm>
    </dsp:sp>
    <dsp:sp modelId="{C93DB844-30C1-4096-A6F7-9D04F38B52BB}">
      <dsp:nvSpPr>
        <dsp:cNvPr id="0" name=""/>
        <dsp:cNvSpPr/>
      </dsp:nvSpPr>
      <dsp:spPr>
        <a:xfrm rot="16200000">
          <a:off x="4219398" y="1834170"/>
          <a:ext cx="645936" cy="60144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4844B97-1015-43F6-A5FC-58D4D410E6AB}">
      <dsp:nvSpPr>
        <dsp:cNvPr id="0" name=""/>
        <dsp:cNvSpPr/>
      </dsp:nvSpPr>
      <dsp:spPr>
        <a:xfrm>
          <a:off x="3361266" y="143877"/>
          <a:ext cx="2362199" cy="1603856"/>
        </a:xfrm>
        <a:prstGeom prst="roundRect">
          <a:avLst>
            <a:gd name="adj" fmla="val 10000"/>
          </a:avLst>
        </a:prstGeom>
        <a:no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tx1"/>
              </a:solidFill>
              <a:latin typeface="微软雅黑 Light" panose="020B0502040204020203" pitchFamily="34" charset="-122"/>
              <a:ea typeface="微软雅黑 Light" panose="020B0502040204020203" pitchFamily="34" charset="-122"/>
            </a:rPr>
            <a:t>从快递架上找快递也很慢</a:t>
          </a:r>
          <a:endParaRPr lang="zh-CN" altLang="en-US" sz="2800" kern="1200" dirty="0">
            <a:solidFill>
              <a:schemeClr val="tx1"/>
            </a:solidFill>
          </a:endParaRPr>
        </a:p>
      </dsp:txBody>
      <dsp:txXfrm>
        <a:off x="3408241" y="190852"/>
        <a:ext cx="2268249" cy="1509906"/>
      </dsp:txXfrm>
    </dsp:sp>
    <dsp:sp modelId="{777F4450-1724-445D-BD91-E1BCE3539056}">
      <dsp:nvSpPr>
        <dsp:cNvPr id="0" name=""/>
        <dsp:cNvSpPr/>
      </dsp:nvSpPr>
      <dsp:spPr>
        <a:xfrm rot="19982724">
          <a:off x="5498782" y="2371736"/>
          <a:ext cx="1040406" cy="601446"/>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37D82AF-6DAF-4CA6-A9B8-96FCD513139B}">
      <dsp:nvSpPr>
        <dsp:cNvPr id="0" name=""/>
        <dsp:cNvSpPr/>
      </dsp:nvSpPr>
      <dsp:spPr>
        <a:xfrm>
          <a:off x="6658049" y="1180169"/>
          <a:ext cx="2004820" cy="1603856"/>
        </a:xfrm>
        <a:prstGeom prst="roundRect">
          <a:avLst>
            <a:gd name="adj" fmla="val 10000"/>
          </a:avLst>
        </a:prstGeom>
        <a:no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tx1"/>
              </a:solidFill>
              <a:latin typeface="微软雅黑 Light" panose="020B0502040204020203" pitchFamily="34" charset="-122"/>
              <a:ea typeface="微软雅黑 Light" panose="020B0502040204020203" pitchFamily="34" charset="-122"/>
            </a:rPr>
            <a:t>从书架上找书非常慢</a:t>
          </a:r>
          <a:endParaRPr lang="zh-CN" altLang="en-US" sz="2800" kern="1200" dirty="0">
            <a:solidFill>
              <a:schemeClr val="tx1"/>
            </a:solidFill>
          </a:endParaRPr>
        </a:p>
      </dsp:txBody>
      <dsp:txXfrm>
        <a:off x="6705024" y="1227144"/>
        <a:ext cx="1910870" cy="15099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83DD54-50CE-44A8-BD84-46313AB0244F}">
      <dsp:nvSpPr>
        <dsp:cNvPr id="0" name=""/>
        <dsp:cNvSpPr/>
      </dsp:nvSpPr>
      <dsp:spPr>
        <a:xfrm>
          <a:off x="3952" y="124703"/>
          <a:ext cx="2376632" cy="691200"/>
        </a:xfrm>
        <a:prstGeom prst="rect">
          <a:avLst/>
        </a:prstGeom>
        <a:solidFill>
          <a:schemeClr val="bg1">
            <a:lumMod val="50000"/>
          </a:schemeClr>
        </a:solidFill>
        <a:ln w="1270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Light" panose="020B0502040204020203" pitchFamily="34" charset="-122"/>
              <a:ea typeface="微软雅黑 Light" panose="020B0502040204020203" pitchFamily="34" charset="-122"/>
            </a:rPr>
            <a:t>视觉</a:t>
          </a:r>
          <a:endParaRPr lang="zh-CN" altLang="en-US" sz="2400" kern="1200" dirty="0"/>
        </a:p>
      </dsp:txBody>
      <dsp:txXfrm>
        <a:off x="3952" y="124703"/>
        <a:ext cx="2376632" cy="691200"/>
      </dsp:txXfrm>
    </dsp:sp>
    <dsp:sp modelId="{9171E97D-19DF-4966-8597-11C58A6CA493}">
      <dsp:nvSpPr>
        <dsp:cNvPr id="0" name=""/>
        <dsp:cNvSpPr/>
      </dsp:nvSpPr>
      <dsp:spPr>
        <a:xfrm>
          <a:off x="3952" y="815904"/>
          <a:ext cx="2376632" cy="36892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latin typeface="微软雅黑 Light" panose="020B0502040204020203" pitchFamily="34" charset="-122"/>
              <a:ea typeface="微软雅黑 Light" panose="020B0502040204020203" pitchFamily="34" charset="-122"/>
            </a:rPr>
            <a:t>摄像头记录图像信息</a:t>
          </a:r>
          <a:endParaRPr lang="zh-CN" altLang="en-US" sz="2400" kern="1200" dirty="0"/>
        </a:p>
        <a:p>
          <a:pPr marL="228600" lvl="1" indent="-228600" algn="l" defTabSz="1066800">
            <a:lnSpc>
              <a:spcPct val="90000"/>
            </a:lnSpc>
            <a:spcBef>
              <a:spcPct val="0"/>
            </a:spcBef>
            <a:spcAft>
              <a:spcPct val="15000"/>
            </a:spcAft>
            <a:buChar char="••"/>
          </a:pPr>
          <a:r>
            <a:rPr lang="zh-CN" altLang="en-US" sz="2400" kern="1200" dirty="0" smtClean="0">
              <a:latin typeface="微软雅黑 Light" panose="020B0502040204020203" pitchFamily="34" charset="-122"/>
              <a:ea typeface="微软雅黑 Light" panose="020B0502040204020203" pitchFamily="34" charset="-122"/>
            </a:rPr>
            <a:t>跟踪用户携带的物品</a:t>
          </a:r>
          <a:endParaRPr lang="zh-CN" altLang="en-US" sz="2400" kern="1200" dirty="0"/>
        </a:p>
        <a:p>
          <a:pPr marL="228600" lvl="1" indent="-228600" algn="l" defTabSz="1066800">
            <a:lnSpc>
              <a:spcPct val="90000"/>
            </a:lnSpc>
            <a:spcBef>
              <a:spcPct val="0"/>
            </a:spcBef>
            <a:spcAft>
              <a:spcPct val="15000"/>
            </a:spcAft>
            <a:buChar char="••"/>
          </a:pPr>
          <a:r>
            <a:rPr lang="zh-CN" altLang="en-US" sz="2400" kern="1200" dirty="0" smtClean="0">
              <a:latin typeface="微软雅黑 Light" panose="020B0502040204020203" pitchFamily="34" charset="-122"/>
              <a:ea typeface="微软雅黑 Light" panose="020B0502040204020203" pitchFamily="34" charset="-122"/>
            </a:rPr>
            <a:t>确定物品放置（或取出）时的位置</a:t>
          </a:r>
          <a:endParaRPr lang="zh-CN" altLang="en-US" sz="2400" kern="1200" dirty="0"/>
        </a:p>
      </dsp:txBody>
      <dsp:txXfrm>
        <a:off x="3952" y="815904"/>
        <a:ext cx="2376632" cy="3689280"/>
      </dsp:txXfrm>
    </dsp:sp>
    <dsp:sp modelId="{718F6D93-FB63-4163-9834-0E054A0AE78C}">
      <dsp:nvSpPr>
        <dsp:cNvPr id="0" name=""/>
        <dsp:cNvSpPr/>
      </dsp:nvSpPr>
      <dsp:spPr>
        <a:xfrm>
          <a:off x="2713313" y="124703"/>
          <a:ext cx="2376632" cy="691200"/>
        </a:xfrm>
        <a:prstGeom prst="rect">
          <a:avLst/>
        </a:prstGeom>
        <a:solidFill>
          <a:schemeClr val="bg1">
            <a:lumMod val="50000"/>
          </a:schemeClr>
        </a:solidFill>
        <a:ln w="1270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Light" panose="020B0502040204020203" pitchFamily="34" charset="-122"/>
              <a:ea typeface="微软雅黑 Light" panose="020B0502040204020203" pitchFamily="34" charset="-122"/>
            </a:rPr>
            <a:t>语音</a:t>
          </a:r>
          <a:endParaRPr lang="en-US" altLang="zh-CN" sz="2400" kern="1200" dirty="0" smtClean="0">
            <a:latin typeface="微软雅黑 Light" panose="020B0502040204020203" pitchFamily="34" charset="-122"/>
            <a:ea typeface="微软雅黑 Light" panose="020B0502040204020203" pitchFamily="34" charset="-122"/>
          </a:endParaRPr>
        </a:p>
      </dsp:txBody>
      <dsp:txXfrm>
        <a:off x="2713313" y="124703"/>
        <a:ext cx="2376632" cy="691200"/>
      </dsp:txXfrm>
    </dsp:sp>
    <dsp:sp modelId="{1C3AB1AE-25D1-4848-ACF3-B829722C97E8}">
      <dsp:nvSpPr>
        <dsp:cNvPr id="0" name=""/>
        <dsp:cNvSpPr/>
      </dsp:nvSpPr>
      <dsp:spPr>
        <a:xfrm>
          <a:off x="2713313" y="815904"/>
          <a:ext cx="2376632" cy="36892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latin typeface="微软雅黑 Light" panose="020B0502040204020203" pitchFamily="34" charset="-122"/>
              <a:ea typeface="微软雅黑 Light" panose="020B0502040204020203" pitchFamily="34" charset="-122"/>
            </a:rPr>
            <a:t>用户描述物品特征</a:t>
          </a:r>
          <a:endParaRPr lang="en-US" altLang="zh-CN" sz="2400" kern="1200" dirty="0" smtClean="0">
            <a:latin typeface="微软雅黑 Light" panose="020B0502040204020203" pitchFamily="34" charset="-122"/>
            <a:ea typeface="微软雅黑 Light" panose="020B0502040204020203" pitchFamily="34" charset="-122"/>
          </a:endParaRPr>
        </a:p>
        <a:p>
          <a:pPr marL="228600" lvl="1" indent="-228600" algn="l" defTabSz="1066800">
            <a:lnSpc>
              <a:spcPct val="90000"/>
            </a:lnSpc>
            <a:spcBef>
              <a:spcPct val="0"/>
            </a:spcBef>
            <a:spcAft>
              <a:spcPct val="15000"/>
            </a:spcAft>
            <a:buChar char="••"/>
          </a:pPr>
          <a:r>
            <a:rPr lang="zh-CN" altLang="en-US" sz="2400" kern="1200" dirty="0" smtClean="0">
              <a:latin typeface="微软雅黑 Light" panose="020B0502040204020203" pitchFamily="34" charset="-122"/>
              <a:ea typeface="微软雅黑 Light" panose="020B0502040204020203" pitchFamily="34" charset="-122"/>
            </a:rPr>
            <a:t>获取关键词</a:t>
          </a:r>
          <a:endParaRPr lang="en-US" altLang="zh-CN" sz="2400" kern="1200" dirty="0" smtClean="0">
            <a:latin typeface="微软雅黑 Light" panose="020B0502040204020203" pitchFamily="34" charset="-122"/>
            <a:ea typeface="微软雅黑 Light" panose="020B0502040204020203" pitchFamily="34" charset="-122"/>
          </a:endParaRPr>
        </a:p>
        <a:p>
          <a:pPr marL="228600" lvl="1" indent="-228600" algn="l" defTabSz="1066800">
            <a:lnSpc>
              <a:spcPct val="90000"/>
            </a:lnSpc>
            <a:spcBef>
              <a:spcPct val="0"/>
            </a:spcBef>
            <a:spcAft>
              <a:spcPct val="15000"/>
            </a:spcAft>
            <a:buChar char="••"/>
          </a:pPr>
          <a:r>
            <a:rPr lang="zh-CN" altLang="en-US" sz="2400" kern="1200" dirty="0" smtClean="0">
              <a:latin typeface="微软雅黑 Light" panose="020B0502040204020203" pitchFamily="34" charset="-122"/>
              <a:ea typeface="微软雅黑 Light" panose="020B0502040204020203" pitchFamily="34" charset="-122"/>
            </a:rPr>
            <a:t>依据关键词区分不同物体并确定彼此间的关联度</a:t>
          </a:r>
          <a:endParaRPr lang="en-US" altLang="zh-CN" sz="2400" kern="1200" dirty="0" smtClean="0">
            <a:latin typeface="微软雅黑 Light" panose="020B0502040204020203" pitchFamily="34" charset="-122"/>
            <a:ea typeface="微软雅黑 Light" panose="020B0502040204020203" pitchFamily="34" charset="-122"/>
          </a:endParaRPr>
        </a:p>
      </dsp:txBody>
      <dsp:txXfrm>
        <a:off x="2713313" y="815904"/>
        <a:ext cx="2376632" cy="3689280"/>
      </dsp:txXfrm>
    </dsp:sp>
    <dsp:sp modelId="{58600DC8-0271-49C3-84CA-B6AC3DA58034}">
      <dsp:nvSpPr>
        <dsp:cNvPr id="0" name=""/>
        <dsp:cNvSpPr/>
      </dsp:nvSpPr>
      <dsp:spPr>
        <a:xfrm>
          <a:off x="5422675" y="124703"/>
          <a:ext cx="2376632" cy="691200"/>
        </a:xfrm>
        <a:prstGeom prst="rect">
          <a:avLst/>
        </a:prstGeom>
        <a:solidFill>
          <a:schemeClr val="bg1">
            <a:lumMod val="50000"/>
          </a:schemeClr>
        </a:solidFill>
        <a:ln w="1270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Light" panose="020B0502040204020203" pitchFamily="34" charset="-122"/>
              <a:ea typeface="微软雅黑 Light" panose="020B0502040204020203" pitchFamily="34" charset="-122"/>
            </a:rPr>
            <a:t>存储</a:t>
          </a:r>
          <a:endParaRPr lang="en-US" altLang="zh-CN" sz="2400" kern="1200" dirty="0" smtClean="0">
            <a:latin typeface="微软雅黑 Light" panose="020B0502040204020203" pitchFamily="34" charset="-122"/>
            <a:ea typeface="微软雅黑 Light" panose="020B0502040204020203" pitchFamily="34" charset="-122"/>
          </a:endParaRPr>
        </a:p>
      </dsp:txBody>
      <dsp:txXfrm>
        <a:off x="5422675" y="124703"/>
        <a:ext cx="2376632" cy="691200"/>
      </dsp:txXfrm>
    </dsp:sp>
    <dsp:sp modelId="{4EDE06BB-4147-4AF2-B29D-3BCB54184F93}">
      <dsp:nvSpPr>
        <dsp:cNvPr id="0" name=""/>
        <dsp:cNvSpPr/>
      </dsp:nvSpPr>
      <dsp:spPr>
        <a:xfrm>
          <a:off x="5422675" y="815904"/>
          <a:ext cx="2376632" cy="36892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latin typeface="微软雅黑 Light" panose="020B0502040204020203" pitchFamily="34" charset="-122"/>
              <a:ea typeface="微软雅黑 Light" panose="020B0502040204020203" pitchFamily="34" charset="-122"/>
            </a:rPr>
            <a:t>取物和置物时产生视频及日志</a:t>
          </a:r>
          <a:endParaRPr lang="en-US" altLang="zh-CN" sz="2400" kern="1200" dirty="0" smtClean="0">
            <a:latin typeface="微软雅黑 Light" panose="020B0502040204020203" pitchFamily="34" charset="-122"/>
            <a:ea typeface="微软雅黑 Light" panose="020B0502040204020203" pitchFamily="34" charset="-122"/>
          </a:endParaRPr>
        </a:p>
        <a:p>
          <a:pPr marL="228600" lvl="1" indent="-228600" algn="l" defTabSz="1066800">
            <a:lnSpc>
              <a:spcPct val="90000"/>
            </a:lnSpc>
            <a:spcBef>
              <a:spcPct val="0"/>
            </a:spcBef>
            <a:spcAft>
              <a:spcPct val="15000"/>
            </a:spcAft>
            <a:buChar char="••"/>
          </a:pPr>
          <a:r>
            <a:rPr lang="zh-CN" altLang="en-US" sz="2400" kern="1200" dirty="0" smtClean="0">
              <a:latin typeface="微软雅黑 Light" panose="020B0502040204020203" pitchFamily="34" charset="-122"/>
              <a:ea typeface="微软雅黑 Light" panose="020B0502040204020203" pitchFamily="34" charset="-122"/>
            </a:rPr>
            <a:t>存储并建立数据库进行管理</a:t>
          </a:r>
          <a:endParaRPr lang="en-US" altLang="zh-CN" sz="2400" kern="1200" dirty="0" smtClean="0">
            <a:latin typeface="微软雅黑 Light" panose="020B0502040204020203" pitchFamily="34" charset="-122"/>
            <a:ea typeface="微软雅黑 Light" panose="020B0502040204020203" pitchFamily="34" charset="-122"/>
          </a:endParaRPr>
        </a:p>
      </dsp:txBody>
      <dsp:txXfrm>
        <a:off x="5422675" y="815904"/>
        <a:ext cx="2376632" cy="3689280"/>
      </dsp:txXfrm>
    </dsp:sp>
    <dsp:sp modelId="{EE6630A7-FA2B-4F79-B13B-02ECB4B07B06}">
      <dsp:nvSpPr>
        <dsp:cNvPr id="0" name=""/>
        <dsp:cNvSpPr/>
      </dsp:nvSpPr>
      <dsp:spPr>
        <a:xfrm>
          <a:off x="8132036" y="124703"/>
          <a:ext cx="2376632" cy="691200"/>
        </a:xfrm>
        <a:prstGeom prst="rect">
          <a:avLst/>
        </a:prstGeom>
        <a:solidFill>
          <a:schemeClr val="bg1">
            <a:lumMod val="50000"/>
          </a:schemeClr>
        </a:solidFill>
        <a:ln w="12700" cap="flat" cmpd="sng" algn="ctr">
          <a:solidFill>
            <a:schemeClr val="bg1">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Light" panose="020B0502040204020203" pitchFamily="34" charset="-122"/>
              <a:ea typeface="微软雅黑 Light" panose="020B0502040204020203" pitchFamily="34" charset="-122"/>
            </a:rPr>
            <a:t>显示</a:t>
          </a:r>
          <a:endParaRPr lang="en-US" altLang="zh-CN" sz="2400" kern="1200" dirty="0">
            <a:latin typeface="微软雅黑 Light" panose="020B0502040204020203" pitchFamily="34" charset="-122"/>
            <a:ea typeface="微软雅黑 Light" panose="020B0502040204020203" pitchFamily="34" charset="-122"/>
          </a:endParaRPr>
        </a:p>
      </dsp:txBody>
      <dsp:txXfrm>
        <a:off x="8132036" y="124703"/>
        <a:ext cx="2376632" cy="691200"/>
      </dsp:txXfrm>
    </dsp:sp>
    <dsp:sp modelId="{801BB5B8-961F-4CB7-AD86-2F18A8925546}">
      <dsp:nvSpPr>
        <dsp:cNvPr id="0" name=""/>
        <dsp:cNvSpPr/>
      </dsp:nvSpPr>
      <dsp:spPr>
        <a:xfrm>
          <a:off x="8132036" y="815904"/>
          <a:ext cx="2376632" cy="36892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smtClean="0">
              <a:latin typeface="微软雅黑 Light" panose="020B0502040204020203" pitchFamily="34" charset="-122"/>
              <a:ea typeface="微软雅黑 Light" panose="020B0502040204020203" pitchFamily="34" charset="-122"/>
            </a:rPr>
            <a:t>在用户需要帮助时提供视频及其他信息帮助决策</a:t>
          </a:r>
          <a:endParaRPr lang="en-US" altLang="zh-CN" sz="2400" kern="1200" dirty="0">
            <a:latin typeface="微软雅黑 Light" panose="020B0502040204020203" pitchFamily="34" charset="-122"/>
            <a:ea typeface="微软雅黑 Light" panose="020B0502040204020203" pitchFamily="34" charset="-122"/>
          </a:endParaRPr>
        </a:p>
      </dsp:txBody>
      <dsp:txXfrm>
        <a:off x="8132036" y="815904"/>
        <a:ext cx="2376632" cy="3689280"/>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9A7159-54B9-44DA-897E-7B6F7A5F461D}" type="datetimeFigureOut">
              <a:rPr lang="zh-CN" altLang="en-US" smtClean="0"/>
              <a:t>2017.12.09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CD0840-4388-4C4C-B14F-6F6BE8879C2A}" type="slidenum">
              <a:rPr lang="zh-CN" altLang="en-US" smtClean="0"/>
              <a:t>‹#›</a:t>
            </a:fld>
            <a:endParaRPr lang="zh-CN" altLang="en-US"/>
          </a:p>
        </p:txBody>
      </p:sp>
    </p:spTree>
    <p:extLst>
      <p:ext uri="{BB962C8B-B14F-4D97-AF65-F5344CB8AC3E}">
        <p14:creationId xmlns:p14="http://schemas.microsoft.com/office/powerpoint/2010/main" val="3996427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上一次组会时我们提出的方案是“智能货柜”，就是利用对于摄像头获取到的视频信息的处理，来协助用户完成物品有序的上架和下架过程。当时老师们给出的建议就是说，需要将应用场景更加细化，所以我们三个人讨论之后觉得可以把我们选题的应用场景细化为对于一个家庭内存储空间的智能化管理。</a:t>
            </a:r>
          </a:p>
          <a:p>
            <a:endParaRPr lang="zh-CN" altLang="en-US" dirty="0"/>
          </a:p>
        </p:txBody>
      </p:sp>
      <p:sp>
        <p:nvSpPr>
          <p:cNvPr id="4" name="灯片编号占位符 3"/>
          <p:cNvSpPr>
            <a:spLocks noGrp="1"/>
          </p:cNvSpPr>
          <p:nvPr>
            <p:ph type="sldNum" sz="quarter" idx="10"/>
          </p:nvPr>
        </p:nvSpPr>
        <p:spPr/>
        <p:txBody>
          <a:bodyPr/>
          <a:lstStyle/>
          <a:p>
            <a:fld id="{A9CD0840-4388-4C4C-B14F-6F6BE8879C2A}" type="slidenum">
              <a:rPr lang="zh-CN" altLang="en-US" smtClean="0"/>
              <a:t>1</a:t>
            </a:fld>
            <a:endParaRPr lang="zh-CN" altLang="en-US"/>
          </a:p>
        </p:txBody>
      </p:sp>
    </p:spTree>
    <p:extLst>
      <p:ext uri="{BB962C8B-B14F-4D97-AF65-F5344CB8AC3E}">
        <p14:creationId xmlns:p14="http://schemas.microsoft.com/office/powerpoint/2010/main" val="4076351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Clr>
                <a:schemeClr val="bg1">
                  <a:lumMod val="50000"/>
                </a:schemeClr>
              </a:buClr>
            </a:pPr>
            <a:r>
              <a:rPr lang="zh-CN" altLang="en-US" sz="1200" dirty="0" smtClean="0">
                <a:latin typeface="微软雅黑 Light" panose="020B0502040204020203" pitchFamily="34" charset="-122"/>
                <a:ea typeface="微软雅黑 Light" panose="020B0502040204020203" pitchFamily="34" charset="-122"/>
              </a:rPr>
              <a:t>分为四个部分：</a:t>
            </a:r>
            <a:endParaRPr lang="en-US" altLang="zh-CN" sz="1200" dirty="0" smtClean="0">
              <a:latin typeface="微软雅黑 Light" panose="020B0502040204020203" pitchFamily="34" charset="-122"/>
              <a:ea typeface="微软雅黑 Light" panose="020B0502040204020203" pitchFamily="34" charset="-122"/>
            </a:endParaRPr>
          </a:p>
          <a:p>
            <a:pPr>
              <a:buClr>
                <a:schemeClr val="bg1">
                  <a:lumMod val="50000"/>
                </a:schemeClr>
              </a:buClr>
            </a:pPr>
            <a:endParaRPr lang="en-US" altLang="zh-CN" sz="1200" dirty="0" smtClean="0">
              <a:latin typeface="微软雅黑 Light" panose="020B0502040204020203" pitchFamily="34" charset="-122"/>
              <a:ea typeface="微软雅黑 Light" panose="020B0502040204020203" pitchFamily="34" charset="-122"/>
            </a:endParaRPr>
          </a:p>
          <a:p>
            <a:pPr>
              <a:buClr>
                <a:schemeClr val="bg1">
                  <a:lumMod val="50000"/>
                </a:schemeClr>
              </a:buClr>
            </a:pPr>
            <a:r>
              <a:rPr lang="zh-CN" altLang="en-US" sz="1200" dirty="0" smtClean="0">
                <a:latin typeface="微软雅黑 Light" panose="020B0502040204020203" pitchFamily="34" charset="-122"/>
                <a:ea typeface="微软雅黑 Light" panose="020B0502040204020203" pitchFamily="34" charset="-122"/>
              </a:rPr>
              <a:t>视觉：摄像头记录图像信息</a:t>
            </a:r>
            <a:r>
              <a:rPr lang="en-US" altLang="zh-CN" sz="1200" dirty="0" smtClean="0">
                <a:latin typeface="微软雅黑 Light" panose="020B0502040204020203" pitchFamily="34" charset="-122"/>
                <a:ea typeface="微软雅黑 Light" panose="020B0502040204020203" pitchFamily="34" charset="-122"/>
              </a:rPr>
              <a:t>-&gt;</a:t>
            </a:r>
            <a:r>
              <a:rPr lang="zh-CN" altLang="en-US" sz="1200" dirty="0" smtClean="0">
                <a:latin typeface="微软雅黑 Light" panose="020B0502040204020203" pitchFamily="34" charset="-122"/>
                <a:ea typeface="微软雅黑 Light" panose="020B0502040204020203" pitchFamily="34" charset="-122"/>
              </a:rPr>
              <a:t>跟踪用户携带的物品</a:t>
            </a:r>
            <a:r>
              <a:rPr lang="en-US" altLang="zh-CN" sz="1200" dirty="0" smtClean="0">
                <a:latin typeface="微软雅黑 Light" panose="020B0502040204020203" pitchFamily="34" charset="-122"/>
                <a:ea typeface="微软雅黑 Light" panose="020B0502040204020203" pitchFamily="34" charset="-122"/>
              </a:rPr>
              <a:t>-&gt;</a:t>
            </a:r>
            <a:r>
              <a:rPr lang="zh-CN" altLang="en-US" sz="1200" dirty="0" smtClean="0">
                <a:latin typeface="微软雅黑 Light" panose="020B0502040204020203" pitchFamily="34" charset="-122"/>
                <a:ea typeface="微软雅黑 Light" panose="020B0502040204020203" pitchFamily="34" charset="-122"/>
              </a:rPr>
              <a:t>确定物品放置（或取出）时的位置</a:t>
            </a:r>
            <a:endParaRPr lang="en-US" altLang="zh-CN" sz="1200" dirty="0" smtClean="0">
              <a:latin typeface="微软雅黑 Light" panose="020B0502040204020203" pitchFamily="34" charset="-122"/>
              <a:ea typeface="微软雅黑 Light" panose="020B0502040204020203" pitchFamily="34" charset="-122"/>
            </a:endParaRPr>
          </a:p>
          <a:p>
            <a:pPr>
              <a:buClr>
                <a:schemeClr val="bg1">
                  <a:lumMod val="50000"/>
                </a:schemeClr>
              </a:buClr>
            </a:pPr>
            <a:r>
              <a:rPr lang="en-US" altLang="zh-CN" sz="1200" dirty="0" err="1" smtClean="0">
                <a:latin typeface="微软雅黑 Light" panose="020B0502040204020203" pitchFamily="34" charset="-122"/>
                <a:ea typeface="微软雅黑 Light" panose="020B0502040204020203" pitchFamily="34" charset="-122"/>
              </a:rPr>
              <a:t>openCV</a:t>
            </a:r>
            <a:endParaRPr lang="en-US" altLang="zh-CN" sz="1200" dirty="0" smtClean="0">
              <a:latin typeface="微软雅黑 Light" panose="020B0502040204020203" pitchFamily="34" charset="-122"/>
              <a:ea typeface="微软雅黑 Light" panose="020B0502040204020203" pitchFamily="34" charset="-122"/>
            </a:endParaRPr>
          </a:p>
          <a:p>
            <a:pPr>
              <a:buClr>
                <a:schemeClr val="bg1">
                  <a:lumMod val="50000"/>
                </a:schemeClr>
              </a:buClr>
            </a:pPr>
            <a:endParaRPr lang="en-US" altLang="zh-CN" sz="1200" dirty="0" smtClean="0">
              <a:latin typeface="微软雅黑 Light" panose="020B0502040204020203" pitchFamily="34" charset="-122"/>
              <a:ea typeface="微软雅黑 Light" panose="020B0502040204020203" pitchFamily="34" charset="-122"/>
            </a:endParaRPr>
          </a:p>
          <a:p>
            <a:pPr>
              <a:buClr>
                <a:schemeClr val="bg1">
                  <a:lumMod val="50000"/>
                </a:schemeClr>
              </a:buClr>
            </a:pPr>
            <a:r>
              <a:rPr lang="zh-CN" altLang="en-US" sz="1200" dirty="0" smtClean="0">
                <a:latin typeface="微软雅黑 Light" panose="020B0502040204020203" pitchFamily="34" charset="-122"/>
                <a:ea typeface="微软雅黑 Light" panose="020B0502040204020203" pitchFamily="34" charset="-122"/>
              </a:rPr>
              <a:t>语音：用户描述物品特征</a:t>
            </a:r>
            <a:r>
              <a:rPr lang="en-US" altLang="zh-CN" sz="1200" dirty="0" smtClean="0">
                <a:latin typeface="微软雅黑 Light" panose="020B0502040204020203" pitchFamily="34" charset="-122"/>
                <a:ea typeface="微软雅黑 Light" panose="020B0502040204020203" pitchFamily="34" charset="-122"/>
              </a:rPr>
              <a:t>-&gt;</a:t>
            </a:r>
            <a:r>
              <a:rPr lang="zh-CN" altLang="en-US" sz="1200" dirty="0" smtClean="0">
                <a:latin typeface="微软雅黑 Light" panose="020B0502040204020203" pitchFamily="34" charset="-122"/>
                <a:ea typeface="微软雅黑 Light" panose="020B0502040204020203" pitchFamily="34" charset="-122"/>
              </a:rPr>
              <a:t>获取关键词</a:t>
            </a:r>
            <a:r>
              <a:rPr lang="en-US" altLang="zh-CN" sz="1200" dirty="0" smtClean="0">
                <a:latin typeface="微软雅黑 Light" panose="020B0502040204020203" pitchFamily="34" charset="-122"/>
                <a:ea typeface="微软雅黑 Light" panose="020B0502040204020203" pitchFamily="34" charset="-122"/>
              </a:rPr>
              <a:t>-&gt;</a:t>
            </a:r>
            <a:r>
              <a:rPr lang="zh-CN" altLang="en-US" sz="1200" dirty="0" smtClean="0">
                <a:latin typeface="微软雅黑 Light" panose="020B0502040204020203" pitchFamily="34" charset="-122"/>
                <a:ea typeface="微软雅黑 Light" panose="020B0502040204020203" pitchFamily="34" charset="-122"/>
              </a:rPr>
              <a:t>依据关键词区分不同物体并确定彼此间的关联度</a:t>
            </a:r>
            <a:endParaRPr lang="en-US" altLang="zh-CN" sz="1200" dirty="0" smtClean="0">
              <a:latin typeface="微软雅黑 Light" panose="020B0502040204020203" pitchFamily="34" charset="-122"/>
              <a:ea typeface="微软雅黑 Light" panose="020B0502040204020203" pitchFamily="34" charset="-122"/>
            </a:endParaRPr>
          </a:p>
          <a:p>
            <a:pPr>
              <a:buClr>
                <a:schemeClr val="bg1">
                  <a:lumMod val="50000"/>
                </a:schemeClr>
              </a:buClr>
            </a:pPr>
            <a:r>
              <a:rPr lang="zh-CN" altLang="en-US" sz="1200" dirty="0" smtClean="0">
                <a:latin typeface="微软雅黑 Light" panose="020B0502040204020203" pitchFamily="34" charset="-122"/>
                <a:ea typeface="微软雅黑 Light" panose="020B0502040204020203" pitchFamily="34" charset="-122"/>
              </a:rPr>
              <a:t>自然语言处理</a:t>
            </a:r>
            <a:endParaRPr lang="en-US" altLang="zh-CN" sz="1200" dirty="0" smtClean="0">
              <a:latin typeface="微软雅黑 Light" panose="020B0502040204020203" pitchFamily="34" charset="-122"/>
              <a:ea typeface="微软雅黑 Light" panose="020B0502040204020203" pitchFamily="34" charset="-122"/>
            </a:endParaRPr>
          </a:p>
          <a:p>
            <a:pPr>
              <a:buClr>
                <a:schemeClr val="bg1">
                  <a:lumMod val="50000"/>
                </a:schemeClr>
              </a:buClr>
            </a:pPr>
            <a:endParaRPr lang="en-US" altLang="zh-CN" sz="1200" dirty="0" smtClean="0">
              <a:latin typeface="微软雅黑 Light" panose="020B0502040204020203" pitchFamily="34" charset="-122"/>
              <a:ea typeface="微软雅黑 Light" panose="020B0502040204020203" pitchFamily="34" charset="-122"/>
            </a:endParaRPr>
          </a:p>
          <a:p>
            <a:pPr>
              <a:buClr>
                <a:schemeClr val="bg1">
                  <a:lumMod val="50000"/>
                </a:schemeClr>
              </a:buClr>
            </a:pPr>
            <a:r>
              <a:rPr lang="zh-CN" altLang="en-US" sz="1200" dirty="0" smtClean="0">
                <a:latin typeface="微软雅黑 Light" panose="020B0502040204020203" pitchFamily="34" charset="-122"/>
                <a:ea typeface="微软雅黑 Light" panose="020B0502040204020203" pitchFamily="34" charset="-122"/>
              </a:rPr>
              <a:t>存储：取物和置物时产生视频及日志</a:t>
            </a:r>
            <a:r>
              <a:rPr lang="en-US" altLang="zh-CN" sz="1200" dirty="0" smtClean="0">
                <a:latin typeface="微软雅黑 Light" panose="020B0502040204020203" pitchFamily="34" charset="-122"/>
                <a:ea typeface="微软雅黑 Light" panose="020B0502040204020203" pitchFamily="34" charset="-122"/>
              </a:rPr>
              <a:t>-&gt;</a:t>
            </a:r>
            <a:r>
              <a:rPr lang="zh-CN" altLang="en-US" sz="1200" dirty="0" smtClean="0">
                <a:latin typeface="微软雅黑 Light" panose="020B0502040204020203" pitchFamily="34" charset="-122"/>
                <a:ea typeface="微软雅黑 Light" panose="020B0502040204020203" pitchFamily="34" charset="-122"/>
              </a:rPr>
              <a:t>存储并建立数据库进行管理</a:t>
            </a:r>
            <a:endParaRPr lang="en-US" altLang="zh-CN" sz="1200" dirty="0" smtClean="0">
              <a:latin typeface="微软雅黑 Light" panose="020B0502040204020203" pitchFamily="34" charset="-122"/>
              <a:ea typeface="微软雅黑 Light" panose="020B0502040204020203" pitchFamily="34" charset="-122"/>
            </a:endParaRPr>
          </a:p>
          <a:p>
            <a:pPr>
              <a:buClr>
                <a:schemeClr val="bg1">
                  <a:lumMod val="50000"/>
                </a:schemeClr>
              </a:buClr>
            </a:pPr>
            <a:endParaRPr lang="en-US" altLang="zh-CN" sz="1200" dirty="0" smtClean="0">
              <a:latin typeface="微软雅黑 Light" panose="020B0502040204020203" pitchFamily="34" charset="-122"/>
              <a:ea typeface="微软雅黑 Light" panose="020B0502040204020203" pitchFamily="34" charset="-122"/>
            </a:endParaRPr>
          </a:p>
          <a:p>
            <a:pPr>
              <a:buClr>
                <a:schemeClr val="bg1">
                  <a:lumMod val="50000"/>
                </a:schemeClr>
              </a:buClr>
            </a:pPr>
            <a:r>
              <a:rPr lang="zh-CN" altLang="en-US" sz="1200" dirty="0" smtClean="0">
                <a:latin typeface="微软雅黑 Light" panose="020B0502040204020203" pitchFamily="34" charset="-122"/>
                <a:ea typeface="微软雅黑 Light" panose="020B0502040204020203" pitchFamily="34" charset="-122"/>
              </a:rPr>
              <a:t>显示：在用户需要帮助时提供视频及其他信息帮助决策</a:t>
            </a:r>
            <a:endParaRPr lang="en-US" altLang="zh-CN" sz="1200" dirty="0" smtClean="0">
              <a:latin typeface="微软雅黑 Light" panose="020B0502040204020203" pitchFamily="34" charset="-122"/>
              <a:ea typeface="微软雅黑 Light" panose="020B0502040204020203" pitchFamily="34" charset="-122"/>
            </a:endParaRPr>
          </a:p>
          <a:p>
            <a:endParaRPr lang="zh-CN" altLang="en-US" dirty="0"/>
          </a:p>
        </p:txBody>
      </p:sp>
      <p:sp>
        <p:nvSpPr>
          <p:cNvPr id="4" name="灯片编号占位符 3"/>
          <p:cNvSpPr>
            <a:spLocks noGrp="1"/>
          </p:cNvSpPr>
          <p:nvPr>
            <p:ph type="sldNum" sz="quarter" idx="10"/>
          </p:nvPr>
        </p:nvSpPr>
        <p:spPr/>
        <p:txBody>
          <a:bodyPr/>
          <a:lstStyle/>
          <a:p>
            <a:fld id="{A9CD0840-4388-4C4C-B14F-6F6BE8879C2A}" type="slidenum">
              <a:rPr lang="zh-CN" altLang="en-US" smtClean="0"/>
              <a:t>14</a:t>
            </a:fld>
            <a:endParaRPr lang="zh-CN" altLang="en-US"/>
          </a:p>
        </p:txBody>
      </p:sp>
    </p:spTree>
    <p:extLst>
      <p:ext uri="{BB962C8B-B14F-4D97-AF65-F5344CB8AC3E}">
        <p14:creationId xmlns:p14="http://schemas.microsoft.com/office/powerpoint/2010/main" val="2835809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indent="-457200" algn="l" defTabSz="914400"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Char char="p"/>
              <a:tabLst/>
              <a:defRPr/>
            </a:pPr>
            <a:r>
              <a:rPr lang="zh-CN" altLang="en-US" sz="2400" b="0" i="0" kern="1200" dirty="0" smtClean="0">
                <a:solidFill>
                  <a:schemeClr val="tx1"/>
                </a:solidFill>
                <a:effectLst/>
                <a:latin typeface="+mn-lt"/>
                <a:ea typeface="+mn-ea"/>
                <a:cs typeface="+mn-cs"/>
              </a:rPr>
              <a:t>第一部分是我们方案改进的过程。当时老师和同学们给出的几个建议场景是无人超市、无人书架还有衣柜等，我们做了一些关于这些产品的调研，讨论之后觉得可能存在这些问题。</a:t>
            </a:r>
          </a:p>
          <a:p>
            <a:pPr marL="457200" indent="-457200">
              <a:buClr>
                <a:schemeClr val="bg1">
                  <a:lumMod val="50000"/>
                </a:schemeClr>
              </a:buClr>
              <a:buFont typeface="Wingdings" panose="05000000000000000000" pitchFamily="2" charset="2"/>
              <a:buChar char="p"/>
            </a:pPr>
            <a:endParaRPr lang="en-US" altLang="zh-CN" sz="2400" dirty="0" smtClean="0">
              <a:latin typeface="微软雅黑 Light" panose="020B0502040204020203" pitchFamily="34" charset="-122"/>
              <a:ea typeface="微软雅黑 Light" panose="020B0502040204020203" pitchFamily="34" charset="-122"/>
            </a:endParaRPr>
          </a:p>
          <a:p>
            <a:pPr marL="457200" indent="-457200">
              <a:buClr>
                <a:schemeClr val="bg1">
                  <a:lumMod val="50000"/>
                </a:schemeClr>
              </a:buClr>
              <a:buFont typeface="Wingdings" panose="05000000000000000000" pitchFamily="2" charset="2"/>
              <a:buChar char="p"/>
            </a:pPr>
            <a:r>
              <a:rPr lang="zh-CN" altLang="en-US" sz="2400" dirty="0" smtClean="0">
                <a:latin typeface="微软雅黑 Light" panose="020B0502040204020203" pitchFamily="34" charset="-122"/>
                <a:ea typeface="微软雅黑 Light" panose="020B0502040204020203" pitchFamily="34" charset="-122"/>
              </a:rPr>
              <a:t>无人超市</a:t>
            </a:r>
            <a:r>
              <a:rPr lang="en-US" altLang="zh-CN" sz="2400" dirty="0" smtClean="0">
                <a:latin typeface="微软雅黑 Light" panose="020B0502040204020203" pitchFamily="34" charset="-122"/>
                <a:ea typeface="微软雅黑 Light" panose="020B0502040204020203" pitchFamily="34" charset="-122"/>
              </a:rPr>
              <a:t>/</a:t>
            </a:r>
            <a:r>
              <a:rPr lang="zh-CN" altLang="en-US" sz="2400" dirty="0" smtClean="0">
                <a:latin typeface="微软雅黑 Light" panose="020B0502040204020203" pitchFamily="34" charset="-122"/>
                <a:ea typeface="微软雅黑 Light" panose="020B0502040204020203" pitchFamily="34" charset="-122"/>
              </a:rPr>
              <a:t>无人货架：</a:t>
            </a:r>
            <a:endParaRPr lang="en-US" altLang="zh-CN" sz="2400" dirty="0" smtClean="0">
              <a:latin typeface="微软雅黑 Light" panose="020B0502040204020203" pitchFamily="34" charset="-122"/>
              <a:ea typeface="微软雅黑 Light" panose="020B0502040204020203" pitchFamily="34" charset="-122"/>
            </a:endParaRPr>
          </a:p>
          <a:p>
            <a:pPr marL="914400" lvl="1" indent="-457200">
              <a:buClr>
                <a:schemeClr val="bg1">
                  <a:lumMod val="50000"/>
                </a:schemeClr>
              </a:buClr>
              <a:buFont typeface="Wingdings" panose="05000000000000000000" pitchFamily="2" charset="2"/>
              <a:buChar char="p"/>
            </a:pPr>
            <a:r>
              <a:rPr lang="zh-CN" altLang="en-US" sz="2400" dirty="0" smtClean="0">
                <a:latin typeface="微软雅黑 Light" panose="020B0502040204020203" pitchFamily="34" charset="-122"/>
                <a:ea typeface="微软雅黑 Light" panose="020B0502040204020203" pitchFamily="34" charset="-122"/>
              </a:rPr>
              <a:t>无人货架已有</a:t>
            </a:r>
            <a:r>
              <a:rPr lang="en-US" altLang="zh-CN" sz="2400" dirty="0" smtClean="0">
                <a:latin typeface="微软雅黑 Light" panose="020B0502040204020203" pitchFamily="34" charset="-122"/>
                <a:ea typeface="微软雅黑 Light" panose="020B0502040204020203" pitchFamily="34" charset="-122"/>
              </a:rPr>
              <a:t>30</a:t>
            </a:r>
            <a:r>
              <a:rPr lang="zh-CN" altLang="en-US" sz="2400" dirty="0" smtClean="0">
                <a:latin typeface="微软雅黑 Light" panose="020B0502040204020203" pitchFamily="34" charset="-122"/>
                <a:ea typeface="微软雅黑 Light" panose="020B0502040204020203" pitchFamily="34" charset="-122"/>
              </a:rPr>
              <a:t>家获得融资的公司在做</a:t>
            </a:r>
            <a:endParaRPr lang="en-US" altLang="zh-CN" sz="2400" dirty="0" smtClean="0">
              <a:latin typeface="微软雅黑 Light" panose="020B0502040204020203" pitchFamily="34" charset="-122"/>
              <a:ea typeface="微软雅黑 Light" panose="020B0502040204020203" pitchFamily="34" charset="-122"/>
            </a:endParaRPr>
          </a:p>
          <a:p>
            <a:pPr marL="914400" lvl="1" indent="-457200">
              <a:buClr>
                <a:schemeClr val="bg1">
                  <a:lumMod val="50000"/>
                </a:schemeClr>
              </a:buClr>
              <a:buFont typeface="Wingdings" panose="05000000000000000000" pitchFamily="2" charset="2"/>
              <a:buChar char="p"/>
            </a:pPr>
            <a:r>
              <a:rPr lang="zh-CN" altLang="en-US" sz="2400" dirty="0" smtClean="0">
                <a:latin typeface="微软雅黑 Light" panose="020B0502040204020203" pitchFamily="34" charset="-122"/>
                <a:ea typeface="微软雅黑 Light" panose="020B0502040204020203" pitchFamily="34" charset="-122"/>
              </a:rPr>
              <a:t>货损率高</a:t>
            </a:r>
            <a:endParaRPr lang="en-US" altLang="zh-CN" sz="2400" dirty="0" smtClean="0">
              <a:latin typeface="微软雅黑 Light" panose="020B0502040204020203" pitchFamily="34" charset="-122"/>
              <a:ea typeface="微软雅黑 Light" panose="020B0502040204020203" pitchFamily="34" charset="-122"/>
            </a:endParaRPr>
          </a:p>
          <a:p>
            <a:pPr marL="914400" lvl="1" indent="-457200">
              <a:buClr>
                <a:schemeClr val="bg1">
                  <a:lumMod val="50000"/>
                </a:schemeClr>
              </a:buClr>
              <a:buFont typeface="Wingdings" panose="05000000000000000000" pitchFamily="2" charset="2"/>
              <a:buChar char="p"/>
            </a:pPr>
            <a:r>
              <a:rPr lang="zh-CN" altLang="en-US" sz="2400" dirty="0" smtClean="0">
                <a:latin typeface="微软雅黑 Light" panose="020B0502040204020203" pitchFamily="34" charset="-122"/>
                <a:ea typeface="微软雅黑 Light" panose="020B0502040204020203" pitchFamily="34" charset="-122"/>
              </a:rPr>
              <a:t>和无人店铺类似，商品种类受限</a:t>
            </a:r>
            <a:endParaRPr lang="en-US" altLang="zh-CN" sz="2400" dirty="0" smtClean="0">
              <a:latin typeface="微软雅黑 Light" panose="020B0502040204020203" pitchFamily="34" charset="-122"/>
              <a:ea typeface="微软雅黑 Light" panose="020B0502040204020203" pitchFamily="34" charset="-122"/>
            </a:endParaRPr>
          </a:p>
          <a:p>
            <a:pPr marL="914400" lvl="1" indent="-457200">
              <a:buClr>
                <a:schemeClr val="bg1">
                  <a:lumMod val="50000"/>
                </a:schemeClr>
              </a:buClr>
              <a:buFont typeface="Wingdings" panose="05000000000000000000" pitchFamily="2" charset="2"/>
              <a:buChar char="p"/>
            </a:pPr>
            <a:r>
              <a:rPr lang="zh-CN" altLang="en-US" sz="2400" dirty="0" smtClean="0">
                <a:latin typeface="微软雅黑 Light" panose="020B0502040204020203" pitchFamily="34" charset="-122"/>
                <a:ea typeface="微软雅黑 Light" panose="020B0502040204020203" pitchFamily="34" charset="-122"/>
              </a:rPr>
              <a:t>使用场景有限，一般是公司内部、健身场所等客流量相对不大，用户道德素质较高的地方</a:t>
            </a:r>
            <a:endParaRPr lang="en-US" altLang="zh-CN" sz="2400" dirty="0" smtClean="0">
              <a:latin typeface="微软雅黑 Light" panose="020B0502040204020203" pitchFamily="34" charset="-122"/>
              <a:ea typeface="微软雅黑 Light" panose="020B0502040204020203" pitchFamily="34" charset="-122"/>
            </a:endParaRPr>
          </a:p>
          <a:p>
            <a:pPr marL="457200" lvl="0" indent="-457200">
              <a:buClr>
                <a:schemeClr val="bg1">
                  <a:lumMod val="50000"/>
                </a:schemeClr>
              </a:buClr>
              <a:buFont typeface="Wingdings" panose="05000000000000000000" pitchFamily="2" charset="2"/>
              <a:buChar char="p"/>
            </a:pPr>
            <a:r>
              <a:rPr lang="zh-CN" altLang="en-US" sz="2400" dirty="0" smtClean="0">
                <a:latin typeface="微软雅黑 Light" panose="020B0502040204020203" pitchFamily="34" charset="-122"/>
                <a:ea typeface="微软雅黑 Light" panose="020B0502040204020203" pitchFamily="34" charset="-122"/>
              </a:rPr>
              <a:t>无人借书架</a:t>
            </a:r>
            <a:endParaRPr lang="en-US" altLang="zh-CN" sz="2400" dirty="0" smtClean="0">
              <a:latin typeface="微软雅黑 Light" panose="020B0502040204020203" pitchFamily="34" charset="-122"/>
              <a:ea typeface="微软雅黑 Light" panose="020B0502040204020203" pitchFamily="34" charset="-122"/>
            </a:endParaRPr>
          </a:p>
          <a:p>
            <a:pPr marL="914400" marR="0" lvl="1" indent="-457200" algn="l" defTabSz="914400" rtl="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Char char="p"/>
              <a:tabLst/>
              <a:defRPr/>
            </a:pPr>
            <a:r>
              <a:rPr lang="zh-CN" altLang="en-US" sz="2400" dirty="0" smtClean="0">
                <a:latin typeface="微软雅黑 Light" panose="020B0502040204020203" pitchFamily="34" charset="-122"/>
                <a:ea typeface="微软雅黑 Light" panose="020B0502040204020203" pitchFamily="34" charset="-122"/>
              </a:rPr>
              <a:t>在非书店的公共场所用户阅读书籍一般不具有目的性，智能化服务意义不大</a:t>
            </a:r>
            <a:endParaRPr lang="en-US" altLang="zh-CN" sz="2400" dirty="0" smtClean="0">
              <a:latin typeface="微软雅黑 Light" panose="020B0502040204020203" pitchFamily="34" charset="-122"/>
              <a:ea typeface="微软雅黑 Light" panose="020B0502040204020203" pitchFamily="34" charset="-122"/>
            </a:endParaRPr>
          </a:p>
          <a:p>
            <a:pPr marL="914400" lvl="1" indent="-457200">
              <a:buClr>
                <a:schemeClr val="bg1">
                  <a:lumMod val="50000"/>
                </a:schemeClr>
              </a:buClr>
              <a:buFont typeface="Wingdings" panose="05000000000000000000" pitchFamily="2" charset="2"/>
              <a:buChar char="p"/>
            </a:pPr>
            <a:r>
              <a:rPr lang="zh-CN" altLang="en-US" sz="2400" dirty="0" smtClean="0">
                <a:latin typeface="微软雅黑 Light" panose="020B0502040204020203" pitchFamily="34" charset="-122"/>
                <a:ea typeface="微软雅黑 Light" panose="020B0502040204020203" pitchFamily="34" charset="-122"/>
              </a:rPr>
              <a:t>有商业化的产品</a:t>
            </a:r>
            <a:endParaRPr lang="en-US" altLang="zh-CN" sz="2400" dirty="0" smtClean="0">
              <a:latin typeface="微软雅黑 Light" panose="020B0502040204020203" pitchFamily="34" charset="-122"/>
              <a:ea typeface="微软雅黑 Light" panose="020B0502040204020203" pitchFamily="34" charset="-122"/>
            </a:endParaRPr>
          </a:p>
          <a:p>
            <a:pPr marL="457200" indent="-457200">
              <a:buClr>
                <a:schemeClr val="bg1">
                  <a:lumMod val="50000"/>
                </a:schemeClr>
              </a:buClr>
              <a:buFont typeface="Wingdings" panose="05000000000000000000" pitchFamily="2" charset="2"/>
              <a:buChar char="p"/>
            </a:pPr>
            <a:r>
              <a:rPr lang="zh-CN" altLang="en-US" sz="2400" dirty="0" smtClean="0">
                <a:latin typeface="微软雅黑 Light" panose="020B0502040204020203" pitchFamily="34" charset="-122"/>
                <a:ea typeface="微软雅黑 Light" panose="020B0502040204020203" pitchFamily="34" charset="-122"/>
              </a:rPr>
              <a:t>衣柜</a:t>
            </a:r>
            <a:r>
              <a:rPr lang="zh-CN" altLang="en-US" sz="2400" dirty="0" smtClean="0">
                <a:latin typeface="微软雅黑 Light" panose="020B0502040204020203" pitchFamily="34" charset="-122"/>
                <a:ea typeface="微软雅黑 Light" panose="020B0502040204020203" pitchFamily="34" charset="-122"/>
              </a:rPr>
              <a:t>：</a:t>
            </a:r>
            <a:endParaRPr lang="en-US" altLang="zh-CN" sz="2400" dirty="0" smtClean="0">
              <a:latin typeface="微软雅黑 Light" panose="020B0502040204020203" pitchFamily="34" charset="-122"/>
              <a:ea typeface="微软雅黑 Light" panose="020B0502040204020203" pitchFamily="34" charset="-122"/>
            </a:endParaRPr>
          </a:p>
          <a:p>
            <a:pPr marL="914400" lvl="1" indent="-457200">
              <a:buClr>
                <a:schemeClr val="bg1">
                  <a:lumMod val="50000"/>
                </a:schemeClr>
              </a:buClr>
              <a:buFont typeface="Wingdings" panose="05000000000000000000" pitchFamily="2" charset="2"/>
              <a:buChar char="p"/>
            </a:pPr>
            <a:r>
              <a:rPr lang="zh-CN" altLang="en-US" sz="2400" dirty="0" smtClean="0">
                <a:latin typeface="微软雅黑 Light" panose="020B0502040204020203" pitchFamily="34" charset="-122"/>
                <a:ea typeface="微软雅黑 Light" panose="020B0502040204020203" pitchFamily="34" charset="-122"/>
              </a:rPr>
              <a:t>在卧室内安装摄像头可能存在侵犯用户隐私的风险</a:t>
            </a:r>
            <a:endParaRPr lang="en-US" altLang="zh-CN" sz="2400" dirty="0" smtClean="0">
              <a:latin typeface="微软雅黑 Light" panose="020B0502040204020203" pitchFamily="34" charset="-122"/>
              <a:ea typeface="微软雅黑 Light" panose="020B0502040204020203" pitchFamily="34" charset="-122"/>
            </a:endParaRPr>
          </a:p>
          <a:p>
            <a:pPr marL="914400" lvl="1" indent="-457200">
              <a:buClr>
                <a:schemeClr val="bg1">
                  <a:lumMod val="50000"/>
                </a:schemeClr>
              </a:buClr>
              <a:buFont typeface="Wingdings" panose="05000000000000000000" pitchFamily="2" charset="2"/>
              <a:buChar char="p"/>
            </a:pPr>
            <a:r>
              <a:rPr lang="zh-CN" altLang="en-US" sz="2400" dirty="0" smtClean="0">
                <a:latin typeface="微软雅黑 Light" panose="020B0502040204020203" pitchFamily="34" charset="-122"/>
                <a:ea typeface="微软雅黑 Light" panose="020B0502040204020203" pitchFamily="34" charset="-122"/>
              </a:rPr>
              <a:t>衣柜空间有序会降低空间利用率，对用户提出更高要求；衣柜空间无序会增加设计的复杂度，难以有效实现功能</a:t>
            </a:r>
            <a:endParaRPr lang="en-US" altLang="zh-CN" sz="2400" dirty="0" smtClean="0">
              <a:latin typeface="微软雅黑 Light" panose="020B0502040204020203" pitchFamily="34" charset="-122"/>
              <a:ea typeface="微软雅黑 Light" panose="020B0502040204020203" pitchFamily="34" charset="-122"/>
            </a:endParaRPr>
          </a:p>
          <a:p>
            <a:pPr marL="457200" indent="-457200">
              <a:buClr>
                <a:schemeClr val="bg1">
                  <a:lumMod val="50000"/>
                </a:schemeClr>
              </a:buClr>
              <a:buFont typeface="Wingdings" panose="05000000000000000000" pitchFamily="2" charset="2"/>
              <a:buChar char="p"/>
            </a:pPr>
            <a:r>
              <a:rPr lang="zh-CN" altLang="en-US" sz="2400" dirty="0" smtClean="0">
                <a:latin typeface="微软雅黑 Light" panose="020B0502040204020203" pitchFamily="34" charset="-122"/>
                <a:ea typeface="微软雅黑 Light" panose="020B0502040204020203" pitchFamily="34" charset="-122"/>
              </a:rPr>
              <a:t>个人</a:t>
            </a:r>
            <a:r>
              <a:rPr lang="zh-CN" altLang="en-US" sz="2400" dirty="0" smtClean="0">
                <a:latin typeface="微软雅黑 Light" panose="020B0502040204020203" pitchFamily="34" charset="-122"/>
                <a:ea typeface="微软雅黑 Light" panose="020B0502040204020203" pitchFamily="34" charset="-122"/>
              </a:rPr>
              <a:t>书架：</a:t>
            </a:r>
            <a:endParaRPr lang="en-US" altLang="zh-CN" sz="2400" dirty="0" smtClean="0">
              <a:latin typeface="微软雅黑 Light" panose="020B0502040204020203" pitchFamily="34" charset="-122"/>
              <a:ea typeface="微软雅黑 Light" panose="020B0502040204020203" pitchFamily="34" charset="-122"/>
            </a:endParaRPr>
          </a:p>
          <a:p>
            <a:pPr marL="914400" lvl="1" indent="-457200">
              <a:buClr>
                <a:schemeClr val="bg1">
                  <a:lumMod val="50000"/>
                </a:schemeClr>
              </a:buClr>
              <a:buFont typeface="Wingdings" panose="05000000000000000000" pitchFamily="2" charset="2"/>
              <a:buChar char="p"/>
            </a:pPr>
            <a:r>
              <a:rPr lang="zh-CN" altLang="en-US" sz="2400" dirty="0" smtClean="0">
                <a:latin typeface="微软雅黑 Light" panose="020B0502040204020203" pitchFamily="34" charset="-122"/>
                <a:ea typeface="微软雅黑 Light" panose="020B0502040204020203" pitchFamily="34" charset="-122"/>
              </a:rPr>
              <a:t>家中书柜一般藏书有限，用户大多数情况下清楚书籍的位置</a:t>
            </a:r>
            <a:endParaRPr lang="en-US" altLang="zh-CN" sz="2400" dirty="0" smtClean="0">
              <a:latin typeface="微软雅黑 Light" panose="020B0502040204020203" pitchFamily="34" charset="-122"/>
              <a:ea typeface="微软雅黑 Light" panose="020B0502040204020203" pitchFamily="34" charset="-122"/>
            </a:endParaRPr>
          </a:p>
          <a:p>
            <a:endParaRPr lang="zh-CN" altLang="en-US" dirty="0"/>
          </a:p>
        </p:txBody>
      </p:sp>
      <p:sp>
        <p:nvSpPr>
          <p:cNvPr id="4" name="灯片编号占位符 3"/>
          <p:cNvSpPr>
            <a:spLocks noGrp="1"/>
          </p:cNvSpPr>
          <p:nvPr>
            <p:ph type="sldNum" sz="quarter" idx="10"/>
          </p:nvPr>
        </p:nvSpPr>
        <p:spPr/>
        <p:txBody>
          <a:bodyPr/>
          <a:lstStyle/>
          <a:p>
            <a:fld id="{A9CD0840-4388-4C4C-B14F-6F6BE8879C2A}" type="slidenum">
              <a:rPr lang="zh-CN" altLang="en-US" smtClean="0"/>
              <a:t>5</a:t>
            </a:fld>
            <a:endParaRPr lang="zh-CN" altLang="en-US"/>
          </a:p>
        </p:txBody>
      </p:sp>
    </p:spTree>
    <p:extLst>
      <p:ext uri="{BB962C8B-B14F-4D97-AF65-F5344CB8AC3E}">
        <p14:creationId xmlns:p14="http://schemas.microsoft.com/office/powerpoint/2010/main" val="520641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CD0840-4388-4C4C-B14F-6F6BE8879C2A}" type="slidenum">
              <a:rPr lang="zh-CN" altLang="en-US" smtClean="0"/>
              <a:t>6</a:t>
            </a:fld>
            <a:endParaRPr lang="zh-CN" altLang="en-US"/>
          </a:p>
        </p:txBody>
      </p:sp>
    </p:spTree>
    <p:extLst>
      <p:ext uri="{BB962C8B-B14F-4D97-AF65-F5344CB8AC3E}">
        <p14:creationId xmlns:p14="http://schemas.microsoft.com/office/powerpoint/2010/main" val="1516651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Clr>
                <a:schemeClr val="bg1">
                  <a:lumMod val="50000"/>
                </a:schemeClr>
              </a:buClr>
            </a:pPr>
            <a:r>
              <a:rPr lang="zh-CN" altLang="en-US" sz="1200" b="1" dirty="0" smtClean="0">
                <a:latin typeface="微软雅黑 Light" panose="020B0502040204020203" pitchFamily="34" charset="-122"/>
                <a:ea typeface="微软雅黑 Light" panose="020B0502040204020203" pitchFamily="34" charset="-122"/>
              </a:rPr>
              <a:t>工作</a:t>
            </a:r>
            <a:r>
              <a:rPr lang="zh-CN" altLang="en-US" sz="1200" b="1" dirty="0" smtClean="0">
                <a:latin typeface="微软雅黑 Light" panose="020B0502040204020203" pitchFamily="34" charset="-122"/>
                <a:ea typeface="微软雅黑 Light" panose="020B0502040204020203" pitchFamily="34" charset="-122"/>
              </a:rPr>
              <a:t>模块</a:t>
            </a:r>
            <a:endParaRPr lang="en-US" altLang="zh-CN" sz="1200" b="1" dirty="0" smtClean="0">
              <a:latin typeface="微软雅黑 Light" panose="020B0502040204020203" pitchFamily="34" charset="-122"/>
              <a:ea typeface="微软雅黑 Light" panose="020B0502040204020203" pitchFamily="34" charset="-122"/>
            </a:endParaRPr>
          </a:p>
          <a:p>
            <a:pPr marL="342900" indent="-342900">
              <a:buClr>
                <a:schemeClr val="bg1">
                  <a:lumMod val="50000"/>
                </a:schemeClr>
              </a:buClr>
              <a:buFont typeface="Arial" panose="020B0604020202020204" pitchFamily="34" charset="0"/>
              <a:buChar char="•"/>
            </a:pPr>
            <a:r>
              <a:rPr lang="zh-CN" altLang="en-US" sz="1200" dirty="0" smtClean="0">
                <a:latin typeface="微软雅黑 Light" panose="020B0502040204020203" pitchFamily="34" charset="-122"/>
                <a:ea typeface="微软雅黑 Light" panose="020B0502040204020203" pitchFamily="34" charset="-122"/>
              </a:rPr>
              <a:t>利用</a:t>
            </a:r>
            <a:r>
              <a:rPr lang="zh-CN" altLang="en-US" sz="1200" b="1" dirty="0" smtClean="0">
                <a:latin typeface="微软雅黑 Light" panose="020B0502040204020203" pitchFamily="34" charset="-122"/>
                <a:ea typeface="微软雅黑 Light" panose="020B0502040204020203" pitchFamily="34" charset="-122"/>
              </a:rPr>
              <a:t>摄像头</a:t>
            </a:r>
            <a:r>
              <a:rPr lang="zh-CN" altLang="en-US" sz="1200" dirty="0" smtClean="0">
                <a:latin typeface="微软雅黑 Light" panose="020B0502040204020203" pitchFamily="34" charset="-122"/>
                <a:ea typeface="微软雅黑 Light" panose="020B0502040204020203" pitchFamily="34" charset="-122"/>
              </a:rPr>
              <a:t>记录用户进入储物空间后的行为，确定放置杂物的位置或从何处取走杂物</a:t>
            </a:r>
            <a:endParaRPr lang="en-US" altLang="zh-CN" sz="1200" dirty="0" smtClean="0">
              <a:latin typeface="微软雅黑 Light" panose="020B0502040204020203" pitchFamily="34" charset="-122"/>
              <a:ea typeface="微软雅黑 Light" panose="020B0502040204020203" pitchFamily="34" charset="-122"/>
            </a:endParaRPr>
          </a:p>
          <a:p>
            <a:pPr marL="342900" indent="-342900">
              <a:buClr>
                <a:schemeClr val="bg1">
                  <a:lumMod val="50000"/>
                </a:schemeClr>
              </a:buClr>
              <a:buFont typeface="Arial" panose="020B0604020202020204" pitchFamily="34" charset="0"/>
              <a:buChar char="•"/>
            </a:pPr>
            <a:r>
              <a:rPr lang="zh-CN" altLang="en-US" sz="1200" dirty="0" smtClean="0">
                <a:latin typeface="微软雅黑 Light" panose="020B0502040204020203" pitchFamily="34" charset="-122"/>
                <a:ea typeface="微软雅黑 Light" panose="020B0502040204020203" pitchFamily="34" charset="-122"/>
              </a:rPr>
              <a:t>用户利用</a:t>
            </a:r>
            <a:r>
              <a:rPr lang="zh-CN" altLang="en-US" sz="1200" b="1" dirty="0" smtClean="0">
                <a:latin typeface="微软雅黑 Light" panose="020B0502040204020203" pitchFamily="34" charset="-122"/>
                <a:ea typeface="微软雅黑 Light" panose="020B0502040204020203" pitchFamily="34" charset="-122"/>
              </a:rPr>
              <a:t>语音</a:t>
            </a:r>
            <a:r>
              <a:rPr lang="zh-CN" altLang="en-US" sz="1200" dirty="0" smtClean="0">
                <a:latin typeface="微软雅黑 Light" panose="020B0502040204020203" pitchFamily="34" charset="-122"/>
                <a:ea typeface="微软雅黑 Light" panose="020B0502040204020203" pitchFamily="34" charset="-122"/>
              </a:rPr>
              <a:t>和系统交互，通过自然语言处理获取对该物体特征信息的描述</a:t>
            </a:r>
            <a:endParaRPr lang="en-US" altLang="zh-CN" sz="1200" dirty="0" smtClean="0">
              <a:latin typeface="微软雅黑 Light" panose="020B0502040204020203" pitchFamily="34" charset="-122"/>
              <a:ea typeface="微软雅黑 Light" panose="020B0502040204020203" pitchFamily="34" charset="-122"/>
            </a:endParaRPr>
          </a:p>
          <a:p>
            <a:pPr marL="342900" indent="-342900">
              <a:buClr>
                <a:schemeClr val="bg1">
                  <a:lumMod val="50000"/>
                </a:schemeClr>
              </a:buClr>
              <a:buFont typeface="Arial" panose="020B0604020202020204" pitchFamily="34" charset="0"/>
              <a:buChar char="•"/>
            </a:pPr>
            <a:r>
              <a:rPr lang="zh-CN" altLang="en-US" sz="1200" dirty="0" smtClean="0">
                <a:latin typeface="微软雅黑 Light" panose="020B0502040204020203" pitchFamily="34" charset="-122"/>
                <a:ea typeface="微软雅黑 Light" panose="020B0502040204020203" pitchFamily="34" charset="-122"/>
              </a:rPr>
              <a:t>在系统</a:t>
            </a:r>
            <a:r>
              <a:rPr lang="zh-CN" altLang="en-US" sz="1200" b="1" dirty="0" smtClean="0">
                <a:latin typeface="微软雅黑 Light" panose="020B0502040204020203" pitchFamily="34" charset="-122"/>
                <a:ea typeface="微软雅黑 Light" panose="020B0502040204020203" pitchFamily="34" charset="-122"/>
              </a:rPr>
              <a:t>数据库</a:t>
            </a:r>
            <a:r>
              <a:rPr lang="zh-CN" altLang="en-US" sz="1200" dirty="0" smtClean="0">
                <a:latin typeface="微软雅黑 Light" panose="020B0502040204020203" pitchFamily="34" charset="-122"/>
                <a:ea typeface="微软雅黑 Light" panose="020B0502040204020203" pitchFamily="34" charset="-122"/>
              </a:rPr>
              <a:t>中存储用户取物和置物时的访问记录，并截取一小段关键视频</a:t>
            </a:r>
            <a:endParaRPr lang="en-US" altLang="zh-CN" sz="1200" dirty="0" smtClean="0">
              <a:latin typeface="微软雅黑 Light" panose="020B0502040204020203" pitchFamily="34" charset="-122"/>
              <a:ea typeface="微软雅黑 Light" panose="020B0502040204020203" pitchFamily="34" charset="-122"/>
            </a:endParaRPr>
          </a:p>
          <a:p>
            <a:pPr>
              <a:buClr>
                <a:schemeClr val="bg1">
                  <a:lumMod val="50000"/>
                </a:schemeClr>
              </a:buClr>
            </a:pPr>
            <a:endParaRPr lang="en-US" altLang="zh-CN" sz="1200" b="1" dirty="0" smtClean="0">
              <a:latin typeface="微软雅黑 Light" panose="020B0502040204020203" pitchFamily="34" charset="-122"/>
              <a:ea typeface="微软雅黑 Light" panose="020B0502040204020203" pitchFamily="34" charset="-122"/>
            </a:endParaRPr>
          </a:p>
          <a:p>
            <a:pPr>
              <a:buClr>
                <a:schemeClr val="bg1">
                  <a:lumMod val="50000"/>
                </a:schemeClr>
              </a:buClr>
            </a:pPr>
            <a:r>
              <a:rPr lang="zh-CN" altLang="en-US" sz="1200" b="1" dirty="0" smtClean="0">
                <a:latin typeface="微软雅黑 Light" panose="020B0502040204020203" pitchFamily="34" charset="-122"/>
                <a:ea typeface="微软雅黑 Light" panose="020B0502040204020203" pitchFamily="34" charset="-122"/>
              </a:rPr>
              <a:t>工作流程</a:t>
            </a:r>
            <a:endParaRPr lang="en-US" altLang="zh-CN" sz="1200" b="1" dirty="0" smtClean="0">
              <a:latin typeface="微软雅黑 Light" panose="020B0502040204020203" pitchFamily="34" charset="-122"/>
              <a:ea typeface="微软雅黑 Light" panose="020B0502040204020203" pitchFamily="34" charset="-122"/>
            </a:endParaRPr>
          </a:p>
          <a:p>
            <a:pPr marL="342900" indent="-342900">
              <a:buClr>
                <a:schemeClr val="bg1">
                  <a:lumMod val="50000"/>
                </a:schemeClr>
              </a:buClr>
              <a:buFont typeface="Arial" panose="020B0604020202020204" pitchFamily="34" charset="0"/>
              <a:buChar char="•"/>
            </a:pPr>
            <a:r>
              <a:rPr lang="zh-CN" altLang="en-US" sz="1200" dirty="0" smtClean="0">
                <a:latin typeface="微软雅黑 Light" panose="020B0502040204020203" pitchFamily="34" charset="-122"/>
                <a:ea typeface="微软雅黑 Light" panose="020B0502040204020203" pitchFamily="34" charset="-122"/>
              </a:rPr>
              <a:t>取物过程中当用户不能确定从何处取物时，根据用户对物体特征描述去匹配最相关的同类物品，并提供这些物品放入时的相关视频片段给予用户提示</a:t>
            </a:r>
            <a:endParaRPr lang="en-US" altLang="zh-CN" sz="1200" dirty="0" smtClean="0">
              <a:latin typeface="微软雅黑 Light" panose="020B0502040204020203" pitchFamily="34" charset="-122"/>
              <a:ea typeface="微软雅黑 Light" panose="020B0502040204020203" pitchFamily="34" charset="-122"/>
            </a:endParaRPr>
          </a:p>
          <a:p>
            <a:pPr marL="342900" indent="-342900">
              <a:buClr>
                <a:schemeClr val="bg1">
                  <a:lumMod val="50000"/>
                </a:schemeClr>
              </a:buClr>
              <a:buFont typeface="Arial" panose="020B0604020202020204" pitchFamily="34" charset="0"/>
              <a:buChar char="•"/>
            </a:pPr>
            <a:r>
              <a:rPr lang="zh-CN" altLang="en-US" sz="1200" dirty="0" smtClean="0">
                <a:latin typeface="微软雅黑 Light" panose="020B0502040204020203" pitchFamily="34" charset="-122"/>
                <a:ea typeface="微软雅黑 Light" panose="020B0502040204020203" pitchFamily="34" charset="-122"/>
              </a:rPr>
              <a:t>置物过程中当用户希望将同类物品归至到同一位置时，和取物过程类似寻找相关度最高的物品，并给用户提出建议</a:t>
            </a:r>
            <a:endParaRPr lang="en-US" altLang="zh-CN" sz="1200" dirty="0" smtClean="0">
              <a:latin typeface="微软雅黑 Light" panose="020B0502040204020203" pitchFamily="34" charset="-122"/>
              <a:ea typeface="微软雅黑 Light" panose="020B0502040204020203" pitchFamily="34" charset="-122"/>
            </a:endParaRPr>
          </a:p>
          <a:p>
            <a:pPr>
              <a:buClr>
                <a:schemeClr val="bg1">
                  <a:lumMod val="50000"/>
                </a:schemeClr>
              </a:buClr>
            </a:pPr>
            <a:endParaRPr lang="en-US" altLang="zh-CN" sz="1200" dirty="0" smtClean="0">
              <a:latin typeface="微软雅黑 Light" panose="020B0502040204020203" pitchFamily="34" charset="-122"/>
              <a:ea typeface="微软雅黑 Light" panose="020B0502040204020203" pitchFamily="34" charset="-122"/>
            </a:endParaRPr>
          </a:p>
          <a:p>
            <a:pPr>
              <a:buClr>
                <a:schemeClr val="bg1">
                  <a:lumMod val="50000"/>
                </a:schemeClr>
              </a:buClr>
            </a:pPr>
            <a:r>
              <a:rPr lang="zh-CN" altLang="en-US" sz="1200" b="1" dirty="0" smtClean="0">
                <a:latin typeface="微软雅黑 Light" panose="020B0502040204020203" pitchFamily="34" charset="-122"/>
                <a:ea typeface="微软雅黑 Light" panose="020B0502040204020203" pitchFamily="34" charset="-122"/>
              </a:rPr>
              <a:t>可实现性</a:t>
            </a:r>
            <a:endParaRPr lang="en-US" altLang="zh-CN" sz="1200" b="1" dirty="0" smtClean="0">
              <a:latin typeface="微软雅黑 Light" panose="020B0502040204020203" pitchFamily="34" charset="-122"/>
              <a:ea typeface="微软雅黑 Light" panose="020B0502040204020203" pitchFamily="34" charset="-122"/>
            </a:endParaRPr>
          </a:p>
          <a:p>
            <a:pPr marL="342900" indent="-342900">
              <a:buClr>
                <a:schemeClr val="bg1">
                  <a:lumMod val="50000"/>
                </a:schemeClr>
              </a:buClr>
              <a:buFont typeface="Arial" panose="020B0604020202020204" pitchFamily="34" charset="0"/>
              <a:buChar char="•"/>
            </a:pPr>
            <a:r>
              <a:rPr lang="zh-CN" altLang="en-US" sz="1200" dirty="0" smtClean="0">
                <a:latin typeface="微软雅黑 Light" panose="020B0502040204020203" pitchFamily="34" charset="-122"/>
                <a:ea typeface="微软雅黑 Light" panose="020B0502040204020203" pitchFamily="34" charset="-122"/>
              </a:rPr>
              <a:t>储物空间使用频率较低，不会产生过多数据超出计算能力</a:t>
            </a:r>
            <a:endParaRPr lang="en-US" altLang="zh-CN" sz="1200" dirty="0" smtClean="0">
              <a:latin typeface="微软雅黑 Light" panose="020B0502040204020203" pitchFamily="34" charset="-122"/>
              <a:ea typeface="微软雅黑 Light" panose="020B0502040204020203" pitchFamily="34" charset="-122"/>
            </a:endParaRPr>
          </a:p>
          <a:p>
            <a:pPr marL="342900" indent="-342900">
              <a:buClr>
                <a:schemeClr val="bg1">
                  <a:lumMod val="50000"/>
                </a:schemeClr>
              </a:buClr>
              <a:buFont typeface="Arial" panose="020B0604020202020204" pitchFamily="34" charset="0"/>
              <a:buChar char="•"/>
            </a:pPr>
            <a:r>
              <a:rPr lang="zh-CN" altLang="en-US" sz="1200" dirty="0" smtClean="0">
                <a:latin typeface="微软雅黑 Light" panose="020B0502040204020203" pitchFamily="34" charset="-122"/>
                <a:ea typeface="微软雅黑 Light" panose="020B0502040204020203" pitchFamily="34" charset="-122"/>
              </a:rPr>
              <a:t>大件物体易于定位；对于小件物体，储物空间一般包含有若干个相对独立的小单元，如纸箱、收纳架等，便于区分位置和按种类归纳</a:t>
            </a:r>
            <a:endParaRPr lang="en-US" altLang="zh-CN" sz="1200" dirty="0" smtClean="0">
              <a:latin typeface="微软雅黑 Light" panose="020B0502040204020203" pitchFamily="34" charset="-122"/>
              <a:ea typeface="微软雅黑 Light" panose="020B0502040204020203" pitchFamily="34" charset="-122"/>
            </a:endParaRPr>
          </a:p>
          <a:p>
            <a:pPr>
              <a:buClr>
                <a:schemeClr val="bg1">
                  <a:lumMod val="50000"/>
                </a:schemeClr>
              </a:buClr>
            </a:pPr>
            <a:endParaRPr lang="en-US" altLang="zh-CN" sz="1200" dirty="0" smtClean="0">
              <a:latin typeface="微软雅黑 Light" panose="020B0502040204020203" pitchFamily="34" charset="-122"/>
              <a:ea typeface="微软雅黑 Light" panose="020B0502040204020203" pitchFamily="34" charset="-122"/>
            </a:endParaRPr>
          </a:p>
          <a:p>
            <a:endParaRPr lang="zh-CN" altLang="en-US" dirty="0"/>
          </a:p>
        </p:txBody>
      </p:sp>
      <p:sp>
        <p:nvSpPr>
          <p:cNvPr id="4" name="灯片编号占位符 3"/>
          <p:cNvSpPr>
            <a:spLocks noGrp="1"/>
          </p:cNvSpPr>
          <p:nvPr>
            <p:ph type="sldNum" sz="quarter" idx="10"/>
          </p:nvPr>
        </p:nvSpPr>
        <p:spPr/>
        <p:txBody>
          <a:bodyPr/>
          <a:lstStyle/>
          <a:p>
            <a:fld id="{A9CD0840-4388-4C4C-B14F-6F6BE8879C2A}" type="slidenum">
              <a:rPr lang="zh-CN" altLang="en-US" smtClean="0"/>
              <a:t>7</a:t>
            </a:fld>
            <a:endParaRPr lang="zh-CN" altLang="en-US"/>
          </a:p>
        </p:txBody>
      </p:sp>
    </p:spTree>
    <p:extLst>
      <p:ext uri="{BB962C8B-B14F-4D97-AF65-F5344CB8AC3E}">
        <p14:creationId xmlns:p14="http://schemas.microsoft.com/office/powerpoint/2010/main" val="934599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Clr>
                <a:schemeClr val="bg1">
                  <a:lumMod val="50000"/>
                </a:schemeClr>
              </a:buClr>
            </a:pPr>
            <a:r>
              <a:rPr lang="zh-CN" altLang="en-US" sz="1200" b="1" dirty="0" smtClean="0">
                <a:latin typeface="微软雅黑 Light" panose="020B0502040204020203" pitchFamily="34" charset="-122"/>
                <a:ea typeface="微软雅黑 Light" panose="020B0502040204020203" pitchFamily="34" charset="-122"/>
              </a:rPr>
              <a:t>工作流程</a:t>
            </a:r>
            <a:endParaRPr lang="en-US" altLang="zh-CN" sz="1200" b="1" dirty="0" smtClean="0">
              <a:latin typeface="微软雅黑 Light" panose="020B0502040204020203" pitchFamily="34" charset="-122"/>
              <a:ea typeface="微软雅黑 Light" panose="020B0502040204020203" pitchFamily="34" charset="-122"/>
            </a:endParaRPr>
          </a:p>
          <a:p>
            <a:pPr marL="342900" indent="-342900">
              <a:buClr>
                <a:schemeClr val="bg1">
                  <a:lumMod val="50000"/>
                </a:schemeClr>
              </a:buClr>
              <a:buFont typeface="Arial" panose="020B0604020202020204" pitchFamily="34" charset="0"/>
              <a:buChar char="•"/>
            </a:pPr>
            <a:r>
              <a:rPr lang="zh-CN" altLang="en-US" sz="1200" dirty="0" smtClean="0">
                <a:latin typeface="微软雅黑 Light" panose="020B0502040204020203" pitchFamily="34" charset="-122"/>
                <a:ea typeface="微软雅黑 Light" panose="020B0502040204020203" pitchFamily="34" charset="-122"/>
              </a:rPr>
              <a:t>取物过程中当用户不能确定从何处取物时，根据用户对物体特征描述去匹配最相关的同类物品，并提供这些物品放入时的相关视频片段给予用户提示</a:t>
            </a:r>
            <a:endParaRPr lang="en-US" altLang="zh-CN" sz="1200" dirty="0" smtClean="0">
              <a:latin typeface="微软雅黑 Light" panose="020B0502040204020203" pitchFamily="34" charset="-122"/>
              <a:ea typeface="微软雅黑 Light" panose="020B0502040204020203" pitchFamily="34" charset="-122"/>
            </a:endParaRPr>
          </a:p>
          <a:p>
            <a:pPr marL="342900" indent="-342900">
              <a:buClr>
                <a:schemeClr val="bg1">
                  <a:lumMod val="50000"/>
                </a:schemeClr>
              </a:buClr>
              <a:buFont typeface="Arial" panose="020B0604020202020204" pitchFamily="34" charset="0"/>
              <a:buChar char="•"/>
            </a:pPr>
            <a:r>
              <a:rPr lang="zh-CN" altLang="en-US" sz="1200" dirty="0" smtClean="0">
                <a:latin typeface="微软雅黑 Light" panose="020B0502040204020203" pitchFamily="34" charset="-122"/>
                <a:ea typeface="微软雅黑 Light" panose="020B0502040204020203" pitchFamily="34" charset="-122"/>
              </a:rPr>
              <a:t>置物过程中当用户希望将同类物品归至到同一位置时，和取物过程类似寻找相关度最高的物品，并给用户提出建议</a:t>
            </a:r>
            <a:endParaRPr lang="en-US" altLang="zh-CN" sz="1200" dirty="0" smtClean="0">
              <a:latin typeface="微软雅黑 Light" panose="020B0502040204020203" pitchFamily="34" charset="-122"/>
              <a:ea typeface="微软雅黑 Light" panose="020B0502040204020203" pitchFamily="34" charset="-122"/>
            </a:endParaRPr>
          </a:p>
          <a:p>
            <a:endParaRPr lang="zh-CN" altLang="en-US" dirty="0"/>
          </a:p>
        </p:txBody>
      </p:sp>
      <p:sp>
        <p:nvSpPr>
          <p:cNvPr id="4" name="灯片编号占位符 3"/>
          <p:cNvSpPr>
            <a:spLocks noGrp="1"/>
          </p:cNvSpPr>
          <p:nvPr>
            <p:ph type="sldNum" sz="quarter" idx="10"/>
          </p:nvPr>
        </p:nvSpPr>
        <p:spPr/>
        <p:txBody>
          <a:bodyPr/>
          <a:lstStyle/>
          <a:p>
            <a:fld id="{A9CD0840-4388-4C4C-B14F-6F6BE8879C2A}" type="slidenum">
              <a:rPr lang="zh-CN" altLang="en-US" smtClean="0"/>
              <a:t>8</a:t>
            </a:fld>
            <a:endParaRPr lang="zh-CN" altLang="en-US"/>
          </a:p>
        </p:txBody>
      </p:sp>
    </p:spTree>
    <p:extLst>
      <p:ext uri="{BB962C8B-B14F-4D97-AF65-F5344CB8AC3E}">
        <p14:creationId xmlns:p14="http://schemas.microsoft.com/office/powerpoint/2010/main" val="2299726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Clr>
                <a:schemeClr val="bg1">
                  <a:lumMod val="50000"/>
                </a:schemeClr>
              </a:buClr>
            </a:pPr>
            <a:r>
              <a:rPr lang="zh-CN" altLang="en-US" sz="1200" b="1" dirty="0" smtClean="0">
                <a:latin typeface="微软雅黑 Light" panose="020B0502040204020203" pitchFamily="34" charset="-122"/>
                <a:ea typeface="微软雅黑 Light" panose="020B0502040204020203" pitchFamily="34" charset="-122"/>
              </a:rPr>
              <a:t>工作流程</a:t>
            </a:r>
            <a:endParaRPr lang="en-US" altLang="zh-CN" sz="1200" b="1" dirty="0" smtClean="0">
              <a:latin typeface="微软雅黑 Light" panose="020B0502040204020203" pitchFamily="34" charset="-122"/>
              <a:ea typeface="微软雅黑 Light" panose="020B0502040204020203" pitchFamily="34" charset="-122"/>
            </a:endParaRPr>
          </a:p>
          <a:p>
            <a:pPr marL="342900" indent="-342900">
              <a:buClr>
                <a:schemeClr val="bg1">
                  <a:lumMod val="50000"/>
                </a:schemeClr>
              </a:buClr>
              <a:buFont typeface="Arial" panose="020B0604020202020204" pitchFamily="34" charset="0"/>
              <a:buChar char="•"/>
            </a:pPr>
            <a:r>
              <a:rPr lang="zh-CN" altLang="en-US" sz="1200" dirty="0" smtClean="0">
                <a:latin typeface="微软雅黑 Light" panose="020B0502040204020203" pitchFamily="34" charset="-122"/>
                <a:ea typeface="微软雅黑 Light" panose="020B0502040204020203" pitchFamily="34" charset="-122"/>
              </a:rPr>
              <a:t>取物过程中当用户不能确定从何处取物时，根据用户对物体特征描述去匹配最相关的同类物品，并提供这些物品放入时的相关视频片段给予用户提示</a:t>
            </a:r>
            <a:endParaRPr lang="en-US" altLang="zh-CN" sz="1200" dirty="0" smtClean="0">
              <a:latin typeface="微软雅黑 Light" panose="020B0502040204020203" pitchFamily="34" charset="-122"/>
              <a:ea typeface="微软雅黑 Light" panose="020B0502040204020203" pitchFamily="34" charset="-122"/>
            </a:endParaRPr>
          </a:p>
          <a:p>
            <a:pPr marL="342900" indent="-342900">
              <a:buClr>
                <a:schemeClr val="bg1">
                  <a:lumMod val="50000"/>
                </a:schemeClr>
              </a:buClr>
              <a:buFont typeface="Arial" panose="020B0604020202020204" pitchFamily="34" charset="0"/>
              <a:buChar char="•"/>
            </a:pPr>
            <a:r>
              <a:rPr lang="zh-CN" altLang="en-US" sz="1200" dirty="0" smtClean="0">
                <a:latin typeface="微软雅黑 Light" panose="020B0502040204020203" pitchFamily="34" charset="-122"/>
                <a:ea typeface="微软雅黑 Light" panose="020B0502040204020203" pitchFamily="34" charset="-122"/>
              </a:rPr>
              <a:t>置物过程中当用户希望将同类物品归至到同一位置时，和取物过程类似寻找相关度最高的物品，并给用户提出建议</a:t>
            </a:r>
            <a:endParaRPr lang="en-US" altLang="zh-CN" sz="1200" dirty="0" smtClean="0">
              <a:latin typeface="微软雅黑 Light" panose="020B0502040204020203" pitchFamily="34" charset="-122"/>
              <a:ea typeface="微软雅黑 Light" panose="020B0502040204020203" pitchFamily="34" charset="-122"/>
            </a:endParaRPr>
          </a:p>
          <a:p>
            <a:endParaRPr lang="zh-CN" altLang="en-US" dirty="0"/>
          </a:p>
        </p:txBody>
      </p:sp>
      <p:sp>
        <p:nvSpPr>
          <p:cNvPr id="4" name="灯片编号占位符 3"/>
          <p:cNvSpPr>
            <a:spLocks noGrp="1"/>
          </p:cNvSpPr>
          <p:nvPr>
            <p:ph type="sldNum" sz="quarter" idx="10"/>
          </p:nvPr>
        </p:nvSpPr>
        <p:spPr/>
        <p:txBody>
          <a:bodyPr/>
          <a:lstStyle/>
          <a:p>
            <a:fld id="{A9CD0840-4388-4C4C-B14F-6F6BE8879C2A}" type="slidenum">
              <a:rPr lang="zh-CN" altLang="en-US" smtClean="0"/>
              <a:t>9</a:t>
            </a:fld>
            <a:endParaRPr lang="zh-CN" altLang="en-US"/>
          </a:p>
        </p:txBody>
      </p:sp>
    </p:spTree>
    <p:extLst>
      <p:ext uri="{BB962C8B-B14F-4D97-AF65-F5344CB8AC3E}">
        <p14:creationId xmlns:p14="http://schemas.microsoft.com/office/powerpoint/2010/main" val="2179533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Clr>
                <a:schemeClr val="bg1">
                  <a:lumMod val="50000"/>
                </a:schemeClr>
              </a:buClr>
            </a:pPr>
            <a:r>
              <a:rPr lang="zh-CN" altLang="en-US" sz="1200" b="1" dirty="0" smtClean="0">
                <a:latin typeface="微软雅黑 Light" panose="020B0502040204020203" pitchFamily="34" charset="-122"/>
                <a:ea typeface="微软雅黑 Light" panose="020B0502040204020203" pitchFamily="34" charset="-122"/>
              </a:rPr>
              <a:t>工作流程</a:t>
            </a:r>
            <a:endParaRPr lang="en-US" altLang="zh-CN" sz="1200" b="1" dirty="0" smtClean="0">
              <a:latin typeface="微软雅黑 Light" panose="020B0502040204020203" pitchFamily="34" charset="-122"/>
              <a:ea typeface="微软雅黑 Light" panose="020B0502040204020203" pitchFamily="34" charset="-122"/>
            </a:endParaRPr>
          </a:p>
          <a:p>
            <a:pPr marL="342900" indent="-342900">
              <a:buClr>
                <a:schemeClr val="bg1">
                  <a:lumMod val="50000"/>
                </a:schemeClr>
              </a:buClr>
              <a:buFont typeface="Arial" panose="020B0604020202020204" pitchFamily="34" charset="0"/>
              <a:buChar char="•"/>
            </a:pPr>
            <a:r>
              <a:rPr lang="zh-CN" altLang="en-US" sz="1200" dirty="0" smtClean="0">
                <a:latin typeface="微软雅黑 Light" panose="020B0502040204020203" pitchFamily="34" charset="-122"/>
                <a:ea typeface="微软雅黑 Light" panose="020B0502040204020203" pitchFamily="34" charset="-122"/>
              </a:rPr>
              <a:t>取物过程中当用户不能确定从何处取物时，根据用户对物体特征描述去匹配最相关的同类物品，并提供这些物品放入时的相关视频片段给予用户提示</a:t>
            </a:r>
            <a:endParaRPr lang="en-US" altLang="zh-CN" sz="1200" dirty="0" smtClean="0">
              <a:latin typeface="微软雅黑 Light" panose="020B0502040204020203" pitchFamily="34" charset="-122"/>
              <a:ea typeface="微软雅黑 Light" panose="020B0502040204020203" pitchFamily="34" charset="-122"/>
            </a:endParaRPr>
          </a:p>
          <a:p>
            <a:pPr marL="342900" indent="-342900">
              <a:buClr>
                <a:schemeClr val="bg1">
                  <a:lumMod val="50000"/>
                </a:schemeClr>
              </a:buClr>
              <a:buFont typeface="Arial" panose="020B0604020202020204" pitchFamily="34" charset="0"/>
              <a:buChar char="•"/>
            </a:pPr>
            <a:r>
              <a:rPr lang="zh-CN" altLang="en-US" sz="1200" dirty="0" smtClean="0">
                <a:latin typeface="微软雅黑 Light" panose="020B0502040204020203" pitchFamily="34" charset="-122"/>
                <a:ea typeface="微软雅黑 Light" panose="020B0502040204020203" pitchFamily="34" charset="-122"/>
              </a:rPr>
              <a:t>置物过程中当用户希望将同类物品归至到同一位置时，和取物过程类似寻找相关度最高的物品，并给用户提出建议</a:t>
            </a:r>
            <a:endParaRPr lang="en-US" altLang="zh-CN" sz="1200" dirty="0" smtClean="0">
              <a:latin typeface="微软雅黑 Light" panose="020B0502040204020203" pitchFamily="34" charset="-122"/>
              <a:ea typeface="微软雅黑 Light" panose="020B0502040204020203" pitchFamily="34" charset="-122"/>
            </a:endParaRPr>
          </a:p>
          <a:p>
            <a:endParaRPr lang="zh-CN" altLang="en-US" dirty="0"/>
          </a:p>
        </p:txBody>
      </p:sp>
      <p:sp>
        <p:nvSpPr>
          <p:cNvPr id="4" name="灯片编号占位符 3"/>
          <p:cNvSpPr>
            <a:spLocks noGrp="1"/>
          </p:cNvSpPr>
          <p:nvPr>
            <p:ph type="sldNum" sz="quarter" idx="10"/>
          </p:nvPr>
        </p:nvSpPr>
        <p:spPr/>
        <p:txBody>
          <a:bodyPr/>
          <a:lstStyle/>
          <a:p>
            <a:fld id="{A9CD0840-4388-4C4C-B14F-6F6BE8879C2A}" type="slidenum">
              <a:rPr lang="zh-CN" altLang="en-US" smtClean="0"/>
              <a:t>10</a:t>
            </a:fld>
            <a:endParaRPr lang="zh-CN" altLang="en-US"/>
          </a:p>
        </p:txBody>
      </p:sp>
    </p:spTree>
    <p:extLst>
      <p:ext uri="{BB962C8B-B14F-4D97-AF65-F5344CB8AC3E}">
        <p14:creationId xmlns:p14="http://schemas.microsoft.com/office/powerpoint/2010/main" val="3695922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Clr>
                <a:schemeClr val="bg1">
                  <a:lumMod val="50000"/>
                </a:schemeClr>
              </a:buClr>
            </a:pPr>
            <a:r>
              <a:rPr lang="zh-CN" altLang="en-US" sz="1200" b="1" dirty="0" smtClean="0">
                <a:latin typeface="微软雅黑 Light" panose="020B0502040204020203" pitchFamily="34" charset="-122"/>
                <a:ea typeface="微软雅黑 Light" panose="020B0502040204020203" pitchFamily="34" charset="-122"/>
              </a:rPr>
              <a:t>工作流程</a:t>
            </a:r>
            <a:endParaRPr lang="en-US" altLang="zh-CN" sz="1200" b="1" dirty="0" smtClean="0">
              <a:latin typeface="微软雅黑 Light" panose="020B0502040204020203" pitchFamily="34" charset="-122"/>
              <a:ea typeface="微软雅黑 Light" panose="020B0502040204020203" pitchFamily="34" charset="-122"/>
            </a:endParaRPr>
          </a:p>
          <a:p>
            <a:pPr marL="342900" indent="-342900">
              <a:buClr>
                <a:schemeClr val="bg1">
                  <a:lumMod val="50000"/>
                </a:schemeClr>
              </a:buClr>
              <a:buFont typeface="Arial" panose="020B0604020202020204" pitchFamily="34" charset="0"/>
              <a:buChar char="•"/>
            </a:pPr>
            <a:r>
              <a:rPr lang="zh-CN" altLang="en-US" sz="1200" dirty="0" smtClean="0">
                <a:latin typeface="微软雅黑 Light" panose="020B0502040204020203" pitchFamily="34" charset="-122"/>
                <a:ea typeface="微软雅黑 Light" panose="020B0502040204020203" pitchFamily="34" charset="-122"/>
              </a:rPr>
              <a:t>取物过程中当用户不能确定从何处取物时，根据用户对物体特征描述去匹配最相关的同类物品，并提供这些物品放入时的相关视频片段给予用户提示</a:t>
            </a:r>
            <a:endParaRPr lang="en-US" altLang="zh-CN" sz="1200" dirty="0" smtClean="0">
              <a:latin typeface="微软雅黑 Light" panose="020B0502040204020203" pitchFamily="34" charset="-122"/>
              <a:ea typeface="微软雅黑 Light" panose="020B0502040204020203" pitchFamily="34" charset="-122"/>
            </a:endParaRPr>
          </a:p>
          <a:p>
            <a:pPr marL="342900" indent="-342900">
              <a:buClr>
                <a:schemeClr val="bg1">
                  <a:lumMod val="50000"/>
                </a:schemeClr>
              </a:buClr>
              <a:buFont typeface="Arial" panose="020B0604020202020204" pitchFamily="34" charset="0"/>
              <a:buChar char="•"/>
            </a:pPr>
            <a:r>
              <a:rPr lang="zh-CN" altLang="en-US" sz="1200" dirty="0" smtClean="0">
                <a:latin typeface="微软雅黑 Light" panose="020B0502040204020203" pitchFamily="34" charset="-122"/>
                <a:ea typeface="微软雅黑 Light" panose="020B0502040204020203" pitchFamily="34" charset="-122"/>
              </a:rPr>
              <a:t>置物过程中当用户希望将同类物品归至到同一位置时，和取物过程类似寻找相关度最高的物品，并给用户提出建议</a:t>
            </a:r>
            <a:endParaRPr lang="en-US" altLang="zh-CN" sz="1200" dirty="0" smtClean="0">
              <a:latin typeface="微软雅黑 Light" panose="020B0502040204020203" pitchFamily="34" charset="-122"/>
              <a:ea typeface="微软雅黑 Light" panose="020B0502040204020203" pitchFamily="34" charset="-122"/>
            </a:endParaRPr>
          </a:p>
          <a:p>
            <a:endParaRPr lang="zh-CN" altLang="en-US" dirty="0"/>
          </a:p>
        </p:txBody>
      </p:sp>
      <p:sp>
        <p:nvSpPr>
          <p:cNvPr id="4" name="灯片编号占位符 3"/>
          <p:cNvSpPr>
            <a:spLocks noGrp="1"/>
          </p:cNvSpPr>
          <p:nvPr>
            <p:ph type="sldNum" sz="quarter" idx="10"/>
          </p:nvPr>
        </p:nvSpPr>
        <p:spPr/>
        <p:txBody>
          <a:bodyPr/>
          <a:lstStyle/>
          <a:p>
            <a:fld id="{A9CD0840-4388-4C4C-B14F-6F6BE8879C2A}" type="slidenum">
              <a:rPr lang="zh-CN" altLang="en-US" smtClean="0"/>
              <a:t>11</a:t>
            </a:fld>
            <a:endParaRPr lang="zh-CN" altLang="en-US"/>
          </a:p>
        </p:txBody>
      </p:sp>
    </p:spTree>
    <p:extLst>
      <p:ext uri="{BB962C8B-B14F-4D97-AF65-F5344CB8AC3E}">
        <p14:creationId xmlns:p14="http://schemas.microsoft.com/office/powerpoint/2010/main" val="2026185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Clr>
                <a:schemeClr val="bg1">
                  <a:lumMod val="50000"/>
                </a:schemeClr>
              </a:buClr>
            </a:pPr>
            <a:r>
              <a:rPr lang="zh-CN" altLang="en-US" sz="1200" b="1" dirty="0" smtClean="0">
                <a:latin typeface="微软雅黑 Light" panose="020B0502040204020203" pitchFamily="34" charset="-122"/>
                <a:ea typeface="微软雅黑 Light" panose="020B0502040204020203" pitchFamily="34" charset="-122"/>
              </a:rPr>
              <a:t>工作流程</a:t>
            </a:r>
            <a:endParaRPr lang="en-US" altLang="zh-CN" sz="1200" b="1" dirty="0" smtClean="0">
              <a:latin typeface="微软雅黑 Light" panose="020B0502040204020203" pitchFamily="34" charset="-122"/>
              <a:ea typeface="微软雅黑 Light" panose="020B0502040204020203" pitchFamily="34" charset="-122"/>
            </a:endParaRPr>
          </a:p>
          <a:p>
            <a:pPr marL="342900" indent="-342900">
              <a:buClr>
                <a:schemeClr val="bg1">
                  <a:lumMod val="50000"/>
                </a:schemeClr>
              </a:buClr>
              <a:buFont typeface="Arial" panose="020B0604020202020204" pitchFamily="34" charset="0"/>
              <a:buChar char="•"/>
            </a:pPr>
            <a:r>
              <a:rPr lang="zh-CN" altLang="en-US" sz="1200" dirty="0" smtClean="0">
                <a:latin typeface="微软雅黑 Light" panose="020B0502040204020203" pitchFamily="34" charset="-122"/>
                <a:ea typeface="微软雅黑 Light" panose="020B0502040204020203" pitchFamily="34" charset="-122"/>
              </a:rPr>
              <a:t>取物过程中当用户不能确定从何处取物时，根据用户对物体特征描述去匹配最相关的同类物品，并提供这些物品放入时的相关视频片段给予用户提示</a:t>
            </a:r>
            <a:endParaRPr lang="en-US" altLang="zh-CN" sz="1200" dirty="0" smtClean="0">
              <a:latin typeface="微软雅黑 Light" panose="020B0502040204020203" pitchFamily="34" charset="-122"/>
              <a:ea typeface="微软雅黑 Light" panose="020B0502040204020203" pitchFamily="34" charset="-122"/>
            </a:endParaRPr>
          </a:p>
          <a:p>
            <a:pPr marL="342900" indent="-342900">
              <a:buClr>
                <a:schemeClr val="bg1">
                  <a:lumMod val="50000"/>
                </a:schemeClr>
              </a:buClr>
              <a:buFont typeface="Arial" panose="020B0604020202020204" pitchFamily="34" charset="0"/>
              <a:buChar char="•"/>
            </a:pPr>
            <a:r>
              <a:rPr lang="zh-CN" altLang="en-US" sz="1200" dirty="0" smtClean="0">
                <a:latin typeface="微软雅黑 Light" panose="020B0502040204020203" pitchFamily="34" charset="-122"/>
                <a:ea typeface="微软雅黑 Light" panose="020B0502040204020203" pitchFamily="34" charset="-122"/>
              </a:rPr>
              <a:t>置物过程中当用户希望将同类物品归至到同一位置时，和取物过程类似寻找相关度最高的物品，并给用户提出建议</a:t>
            </a:r>
            <a:endParaRPr lang="en-US" altLang="zh-CN" sz="1200" dirty="0" smtClean="0">
              <a:latin typeface="微软雅黑 Light" panose="020B0502040204020203" pitchFamily="34" charset="-122"/>
              <a:ea typeface="微软雅黑 Light" panose="020B0502040204020203" pitchFamily="34" charset="-122"/>
            </a:endParaRPr>
          </a:p>
          <a:p>
            <a:endParaRPr lang="zh-CN" altLang="en-US" dirty="0"/>
          </a:p>
        </p:txBody>
      </p:sp>
      <p:sp>
        <p:nvSpPr>
          <p:cNvPr id="4" name="灯片编号占位符 3"/>
          <p:cNvSpPr>
            <a:spLocks noGrp="1"/>
          </p:cNvSpPr>
          <p:nvPr>
            <p:ph type="sldNum" sz="quarter" idx="10"/>
          </p:nvPr>
        </p:nvSpPr>
        <p:spPr/>
        <p:txBody>
          <a:bodyPr/>
          <a:lstStyle/>
          <a:p>
            <a:fld id="{A9CD0840-4388-4C4C-B14F-6F6BE8879C2A}" type="slidenum">
              <a:rPr lang="zh-CN" altLang="en-US" smtClean="0"/>
              <a:t>12</a:t>
            </a:fld>
            <a:endParaRPr lang="zh-CN" altLang="en-US"/>
          </a:p>
        </p:txBody>
      </p:sp>
    </p:spTree>
    <p:extLst>
      <p:ext uri="{BB962C8B-B14F-4D97-AF65-F5344CB8AC3E}">
        <p14:creationId xmlns:p14="http://schemas.microsoft.com/office/powerpoint/2010/main" val="1870177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9A63F57-0F9A-4BFC-AC0E-06E7BD0C7474}" type="datetimeFigureOut">
              <a:rPr lang="zh-CN" altLang="en-US" smtClean="0"/>
              <a:t>2017.12.09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137E1A-E79C-45A8-85E1-611B79145785}" type="slidenum">
              <a:rPr lang="zh-CN" altLang="en-US" smtClean="0"/>
              <a:t>‹#›</a:t>
            </a:fld>
            <a:endParaRPr lang="zh-CN" altLang="en-US"/>
          </a:p>
        </p:txBody>
      </p:sp>
    </p:spTree>
    <p:extLst>
      <p:ext uri="{BB962C8B-B14F-4D97-AF65-F5344CB8AC3E}">
        <p14:creationId xmlns:p14="http://schemas.microsoft.com/office/powerpoint/2010/main" val="191240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9A63F57-0F9A-4BFC-AC0E-06E7BD0C7474}" type="datetimeFigureOut">
              <a:rPr lang="zh-CN" altLang="en-US" smtClean="0"/>
              <a:t>2017.12.09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137E1A-E79C-45A8-85E1-611B79145785}" type="slidenum">
              <a:rPr lang="zh-CN" altLang="en-US" smtClean="0"/>
              <a:t>‹#›</a:t>
            </a:fld>
            <a:endParaRPr lang="zh-CN" altLang="en-US"/>
          </a:p>
        </p:txBody>
      </p:sp>
      <p:cxnSp>
        <p:nvCxnSpPr>
          <p:cNvPr id="6" name="直接连接符 5"/>
          <p:cNvCxnSpPr/>
          <p:nvPr userDrawn="1"/>
        </p:nvCxnSpPr>
        <p:spPr>
          <a:xfrm>
            <a:off x="-1486778" y="1992075"/>
            <a:ext cx="3578668" cy="0"/>
          </a:xfrm>
          <a:prstGeom prst="line">
            <a:avLst/>
          </a:prstGeom>
          <a:ln w="15875"/>
        </p:spPr>
        <p:style>
          <a:lnRef idx="2">
            <a:schemeClr val="dk1"/>
          </a:lnRef>
          <a:fillRef idx="0">
            <a:schemeClr val="dk1"/>
          </a:fillRef>
          <a:effectRef idx="1">
            <a:schemeClr val="dk1"/>
          </a:effectRef>
          <a:fontRef idx="minor">
            <a:schemeClr val="tx1"/>
          </a:fontRef>
        </p:style>
      </p:cxnSp>
      <p:grpSp>
        <p:nvGrpSpPr>
          <p:cNvPr id="7" name="组合 6"/>
          <p:cNvGrpSpPr/>
          <p:nvPr userDrawn="1"/>
        </p:nvGrpSpPr>
        <p:grpSpPr>
          <a:xfrm>
            <a:off x="2514147" y="1650251"/>
            <a:ext cx="8321981" cy="2348115"/>
            <a:chOff x="2297204" y="1874312"/>
            <a:chExt cx="7452664" cy="1931737"/>
          </a:xfrm>
        </p:grpSpPr>
        <p:cxnSp>
          <p:nvCxnSpPr>
            <p:cNvPr id="8" name="直接连接符 7"/>
            <p:cNvCxnSpPr/>
            <p:nvPr/>
          </p:nvCxnSpPr>
          <p:spPr>
            <a:xfrm>
              <a:off x="4165043" y="2153958"/>
              <a:ext cx="3204839" cy="0"/>
            </a:xfrm>
            <a:prstGeom prst="line">
              <a:avLst/>
            </a:prstGeom>
            <a:ln w="15875"/>
          </p:spPr>
          <p:style>
            <a:lnRef idx="2">
              <a:schemeClr val="dk1"/>
            </a:lnRef>
            <a:fillRef idx="0">
              <a:schemeClr val="dk1"/>
            </a:fillRef>
            <a:effectRef idx="1">
              <a:schemeClr val="dk1"/>
            </a:effectRef>
            <a:fontRef idx="minor">
              <a:schemeClr val="tx1"/>
            </a:fontRef>
          </p:style>
        </p:cxnSp>
        <p:grpSp>
          <p:nvGrpSpPr>
            <p:cNvPr id="9" name="组合 8"/>
            <p:cNvGrpSpPr/>
            <p:nvPr/>
          </p:nvGrpSpPr>
          <p:grpSpPr>
            <a:xfrm>
              <a:off x="2886055" y="2868371"/>
              <a:ext cx="1267880" cy="937677"/>
              <a:chOff x="8656540" y="2057054"/>
              <a:chExt cx="1267880" cy="937677"/>
            </a:xfrm>
          </p:grpSpPr>
          <p:sp>
            <p:nvSpPr>
              <p:cNvPr id="20" name="文本框 19"/>
              <p:cNvSpPr txBox="1"/>
              <p:nvPr/>
            </p:nvSpPr>
            <p:spPr>
              <a:xfrm>
                <a:off x="9000343" y="2057054"/>
                <a:ext cx="511344" cy="481080"/>
              </a:xfrm>
              <a:prstGeom prst="rect">
                <a:avLst/>
              </a:prstGeom>
              <a:noFill/>
            </p:spPr>
            <p:txBody>
              <a:bodyPr wrap="none" rtlCol="0">
                <a:spAutoFit/>
              </a:bodyPr>
              <a:lstStyle/>
              <a:p>
                <a:pPr algn="ctr"/>
                <a:r>
                  <a:rPr lang="en-US" altLang="zh-CN" sz="3200" dirty="0" smtClean="0">
                    <a:latin typeface="微软雅黑 Light" panose="020B0502040204020203" pitchFamily="34" charset="-122"/>
                    <a:ea typeface="微软雅黑 Light" panose="020B0502040204020203" pitchFamily="34" charset="-122"/>
                  </a:rPr>
                  <a:t>01</a:t>
                </a:r>
                <a:endParaRPr lang="zh-CN" altLang="en-US" sz="3200" dirty="0" smtClean="0">
                  <a:latin typeface="微软雅黑 Light" panose="020B0502040204020203" pitchFamily="34" charset="-122"/>
                  <a:ea typeface="微软雅黑 Light" panose="020B0502040204020203" pitchFamily="34" charset="-122"/>
                </a:endParaRPr>
              </a:p>
            </p:txBody>
          </p:sp>
          <p:sp>
            <p:nvSpPr>
              <p:cNvPr id="21" name="文本框 20"/>
              <p:cNvSpPr txBox="1"/>
              <p:nvPr/>
            </p:nvSpPr>
            <p:spPr>
              <a:xfrm>
                <a:off x="8656540" y="2614930"/>
                <a:ext cx="1267880" cy="379801"/>
              </a:xfrm>
              <a:prstGeom prst="rect">
                <a:avLst/>
              </a:prstGeom>
              <a:noFill/>
            </p:spPr>
            <p:txBody>
              <a:bodyPr wrap="none" rtlCol="0">
                <a:spAutoFit/>
              </a:bodyPr>
              <a:lstStyle/>
              <a:p>
                <a:pPr algn="ctr"/>
                <a:r>
                  <a:rPr lang="zh-CN" altLang="en-US" sz="2400" dirty="0" smtClean="0">
                    <a:latin typeface="微软雅黑 Light" panose="020B0502040204020203" pitchFamily="34" charset="-122"/>
                    <a:ea typeface="微软雅黑 Light" panose="020B0502040204020203" pitchFamily="34" charset="-122"/>
                  </a:rPr>
                  <a:t>方案改进</a:t>
                </a:r>
              </a:p>
            </p:txBody>
          </p:sp>
        </p:grpSp>
        <p:grpSp>
          <p:nvGrpSpPr>
            <p:cNvPr id="10" name="组合 9"/>
            <p:cNvGrpSpPr/>
            <p:nvPr/>
          </p:nvGrpSpPr>
          <p:grpSpPr>
            <a:xfrm>
              <a:off x="4705130" y="2868371"/>
              <a:ext cx="1267880" cy="937677"/>
              <a:chOff x="8656540" y="3220643"/>
              <a:chExt cx="1267880" cy="937677"/>
            </a:xfrm>
          </p:grpSpPr>
          <p:sp>
            <p:nvSpPr>
              <p:cNvPr id="18" name="文本框 17"/>
              <p:cNvSpPr txBox="1"/>
              <p:nvPr/>
            </p:nvSpPr>
            <p:spPr>
              <a:xfrm>
                <a:off x="9003944" y="3220643"/>
                <a:ext cx="573073" cy="481080"/>
              </a:xfrm>
              <a:prstGeom prst="rect">
                <a:avLst/>
              </a:prstGeom>
              <a:noFill/>
            </p:spPr>
            <p:txBody>
              <a:bodyPr wrap="none" rtlCol="0">
                <a:spAutoFit/>
              </a:bodyPr>
              <a:lstStyle/>
              <a:p>
                <a:pPr algn="ctr"/>
                <a:r>
                  <a:rPr lang="en-US" altLang="zh-CN" sz="3200" dirty="0" smtClean="0">
                    <a:latin typeface="微软雅黑 Light" panose="020B0502040204020203" pitchFamily="34" charset="-122"/>
                    <a:ea typeface="微软雅黑 Light" panose="020B0502040204020203" pitchFamily="34" charset="-122"/>
                  </a:rPr>
                  <a:t>02</a:t>
                </a:r>
                <a:endParaRPr lang="zh-CN" altLang="en-US" sz="3200" dirty="0" smtClean="0">
                  <a:latin typeface="微软雅黑 Light" panose="020B0502040204020203" pitchFamily="34" charset="-122"/>
                  <a:ea typeface="微软雅黑 Light" panose="020B0502040204020203" pitchFamily="34" charset="-122"/>
                </a:endParaRPr>
              </a:p>
            </p:txBody>
          </p:sp>
          <p:sp>
            <p:nvSpPr>
              <p:cNvPr id="19" name="文本框 18"/>
              <p:cNvSpPr txBox="1"/>
              <p:nvPr/>
            </p:nvSpPr>
            <p:spPr>
              <a:xfrm>
                <a:off x="8656540" y="3778519"/>
                <a:ext cx="1267880" cy="379801"/>
              </a:xfrm>
              <a:prstGeom prst="rect">
                <a:avLst/>
              </a:prstGeom>
              <a:noFill/>
            </p:spPr>
            <p:txBody>
              <a:bodyPr wrap="none" rtlCol="0">
                <a:spAutoFit/>
              </a:bodyPr>
              <a:lstStyle/>
              <a:p>
                <a:pPr algn="ctr"/>
                <a:r>
                  <a:rPr lang="zh-CN" altLang="en-US" sz="2400" dirty="0" smtClean="0">
                    <a:latin typeface="微软雅黑 Light" panose="020B0502040204020203" pitchFamily="34" charset="-122"/>
                    <a:ea typeface="微软雅黑 Light" panose="020B0502040204020203" pitchFamily="34" charset="-122"/>
                  </a:rPr>
                  <a:t>方案实现</a:t>
                </a:r>
              </a:p>
            </p:txBody>
          </p:sp>
        </p:grpSp>
        <p:sp>
          <p:nvSpPr>
            <p:cNvPr id="11" name="矩形 10"/>
            <p:cNvSpPr/>
            <p:nvPr/>
          </p:nvSpPr>
          <p:spPr>
            <a:xfrm>
              <a:off x="2297204" y="1874312"/>
              <a:ext cx="1615736" cy="559293"/>
            </a:xfrm>
            <a:prstGeom prst="rect">
              <a:avLst/>
            </a:prstGeom>
            <a:solidFill>
              <a:schemeClr val="dk1">
                <a:alpha val="40000"/>
              </a:schemeClr>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800" dirty="0" smtClean="0"/>
                <a:t>目录</a:t>
              </a:r>
              <a:endParaRPr lang="zh-CN" altLang="en-US" sz="2800" dirty="0"/>
            </a:p>
          </p:txBody>
        </p:sp>
        <p:grpSp>
          <p:nvGrpSpPr>
            <p:cNvPr id="12" name="组合 11"/>
            <p:cNvGrpSpPr/>
            <p:nvPr/>
          </p:nvGrpSpPr>
          <p:grpSpPr>
            <a:xfrm>
              <a:off x="6639492" y="2868371"/>
              <a:ext cx="1267880" cy="937678"/>
              <a:chOff x="8939718" y="3220643"/>
              <a:chExt cx="1267880" cy="937678"/>
            </a:xfrm>
          </p:grpSpPr>
          <p:sp>
            <p:nvSpPr>
              <p:cNvPr id="16" name="文本框 15"/>
              <p:cNvSpPr txBox="1"/>
              <p:nvPr/>
            </p:nvSpPr>
            <p:spPr>
              <a:xfrm>
                <a:off x="9241188" y="3220643"/>
                <a:ext cx="573073" cy="481080"/>
              </a:xfrm>
              <a:prstGeom prst="rect">
                <a:avLst/>
              </a:prstGeom>
              <a:noFill/>
            </p:spPr>
            <p:txBody>
              <a:bodyPr wrap="none" rtlCol="0">
                <a:spAutoFit/>
              </a:bodyPr>
              <a:lstStyle/>
              <a:p>
                <a:pPr algn="ctr"/>
                <a:r>
                  <a:rPr lang="en-US" altLang="zh-CN" sz="3200" dirty="0" smtClean="0">
                    <a:latin typeface="微软雅黑 Light" panose="020B0502040204020203" pitchFamily="34" charset="-122"/>
                    <a:ea typeface="微软雅黑 Light" panose="020B0502040204020203" pitchFamily="34" charset="-122"/>
                  </a:rPr>
                  <a:t>03</a:t>
                </a:r>
                <a:endParaRPr lang="zh-CN" altLang="en-US" sz="3200" dirty="0" smtClean="0">
                  <a:latin typeface="微软雅黑 Light" panose="020B0502040204020203" pitchFamily="34" charset="-122"/>
                  <a:ea typeface="微软雅黑 Light" panose="020B0502040204020203" pitchFamily="34" charset="-122"/>
                </a:endParaRPr>
              </a:p>
            </p:txBody>
          </p:sp>
          <p:sp>
            <p:nvSpPr>
              <p:cNvPr id="17" name="文本框 16"/>
              <p:cNvSpPr txBox="1"/>
              <p:nvPr/>
            </p:nvSpPr>
            <p:spPr>
              <a:xfrm>
                <a:off x="8939718" y="3778520"/>
                <a:ext cx="1267880" cy="379801"/>
              </a:xfrm>
              <a:prstGeom prst="rect">
                <a:avLst/>
              </a:prstGeom>
              <a:noFill/>
            </p:spPr>
            <p:txBody>
              <a:bodyPr wrap="none" rtlCol="0">
                <a:spAutoFit/>
              </a:bodyPr>
              <a:lstStyle/>
              <a:p>
                <a:pPr algn="ctr"/>
                <a:r>
                  <a:rPr lang="zh-CN" altLang="en-US" sz="2400" dirty="0" smtClean="0">
                    <a:latin typeface="微软雅黑 Light" panose="020B0502040204020203" pitchFamily="34" charset="-122"/>
                    <a:ea typeface="微软雅黑 Light" panose="020B0502040204020203" pitchFamily="34" charset="-122"/>
                  </a:rPr>
                  <a:t>分工安排</a:t>
                </a:r>
              </a:p>
            </p:txBody>
          </p:sp>
        </p:grpSp>
        <p:grpSp>
          <p:nvGrpSpPr>
            <p:cNvPr id="13" name="组合 12"/>
            <p:cNvGrpSpPr/>
            <p:nvPr/>
          </p:nvGrpSpPr>
          <p:grpSpPr>
            <a:xfrm>
              <a:off x="8481988" y="2868371"/>
              <a:ext cx="1267880" cy="932866"/>
              <a:chOff x="8739256" y="3220643"/>
              <a:chExt cx="1267880" cy="932866"/>
            </a:xfrm>
          </p:grpSpPr>
          <p:sp>
            <p:nvSpPr>
              <p:cNvPr id="14" name="文本框 13"/>
              <p:cNvSpPr txBox="1"/>
              <p:nvPr/>
            </p:nvSpPr>
            <p:spPr>
              <a:xfrm>
                <a:off x="9000355" y="3220643"/>
                <a:ext cx="580250" cy="481080"/>
              </a:xfrm>
              <a:prstGeom prst="rect">
                <a:avLst/>
              </a:prstGeom>
              <a:noFill/>
            </p:spPr>
            <p:txBody>
              <a:bodyPr wrap="none" rtlCol="0">
                <a:spAutoFit/>
              </a:bodyPr>
              <a:lstStyle/>
              <a:p>
                <a:pPr algn="ctr"/>
                <a:r>
                  <a:rPr lang="en-US" altLang="zh-CN" sz="3200" dirty="0" smtClean="0">
                    <a:latin typeface="微软雅黑 Light" panose="020B0502040204020203" pitchFamily="34" charset="-122"/>
                    <a:ea typeface="微软雅黑 Light" panose="020B0502040204020203" pitchFamily="34" charset="-122"/>
                  </a:rPr>
                  <a:t>04</a:t>
                </a:r>
                <a:endParaRPr lang="zh-CN" altLang="en-US" sz="3200" dirty="0" smtClean="0">
                  <a:latin typeface="微软雅黑 Light" panose="020B0502040204020203" pitchFamily="34" charset="-122"/>
                  <a:ea typeface="微软雅黑 Light" panose="020B0502040204020203" pitchFamily="34" charset="-122"/>
                </a:endParaRPr>
              </a:p>
            </p:txBody>
          </p:sp>
          <p:sp>
            <p:nvSpPr>
              <p:cNvPr id="15" name="文本框 14"/>
              <p:cNvSpPr txBox="1"/>
              <p:nvPr/>
            </p:nvSpPr>
            <p:spPr>
              <a:xfrm>
                <a:off x="8739256" y="3773708"/>
                <a:ext cx="1267880" cy="379801"/>
              </a:xfrm>
              <a:prstGeom prst="rect">
                <a:avLst/>
              </a:prstGeom>
              <a:noFill/>
            </p:spPr>
            <p:txBody>
              <a:bodyPr wrap="none" rtlCol="0">
                <a:spAutoFit/>
              </a:bodyPr>
              <a:lstStyle/>
              <a:p>
                <a:pPr algn="ctr"/>
                <a:r>
                  <a:rPr lang="zh-CN" altLang="en-US" sz="2400" dirty="0" smtClean="0">
                    <a:latin typeface="微软雅黑 Light" panose="020B0502040204020203" pitchFamily="34" charset="-122"/>
                    <a:ea typeface="微软雅黑 Light" panose="020B0502040204020203" pitchFamily="34" charset="-122"/>
                  </a:rPr>
                  <a:t>时间规划</a:t>
                </a:r>
              </a:p>
            </p:txBody>
          </p:sp>
        </p:grpSp>
      </p:grpSp>
      <p:cxnSp>
        <p:nvCxnSpPr>
          <p:cNvPr id="22" name="直接连接符 21"/>
          <p:cNvCxnSpPr/>
          <p:nvPr userDrawn="1"/>
        </p:nvCxnSpPr>
        <p:spPr>
          <a:xfrm>
            <a:off x="2514147" y="5207749"/>
            <a:ext cx="11164631" cy="0"/>
          </a:xfrm>
          <a:prstGeom prst="line">
            <a:avLst/>
          </a:prstGeom>
          <a:ln w="15875"/>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1798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9A63F57-0F9A-4BFC-AC0E-06E7BD0C7474}" type="datetimeFigureOut">
              <a:rPr lang="zh-CN" altLang="en-US" smtClean="0"/>
              <a:t>2017.12.09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137E1A-E79C-45A8-85E1-611B79145785}" type="slidenum">
              <a:rPr lang="zh-CN" altLang="en-US" smtClean="0"/>
              <a:t>‹#›</a:t>
            </a:fld>
            <a:endParaRPr lang="zh-CN" altLang="en-US"/>
          </a:p>
        </p:txBody>
      </p:sp>
    </p:spTree>
    <p:extLst>
      <p:ext uri="{BB962C8B-B14F-4D97-AF65-F5344CB8AC3E}">
        <p14:creationId xmlns:p14="http://schemas.microsoft.com/office/powerpoint/2010/main" val="2905949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9A63F57-0F9A-4BFC-AC0E-06E7BD0C7474}" type="datetimeFigureOut">
              <a:rPr lang="zh-CN" altLang="en-US" smtClean="0"/>
              <a:t>2017.12.09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137E1A-E79C-45A8-85E1-611B79145785}" type="slidenum">
              <a:rPr lang="zh-CN" altLang="en-US" smtClean="0"/>
              <a:t>‹#›</a:t>
            </a:fld>
            <a:endParaRPr lang="zh-CN" altLang="en-US"/>
          </a:p>
        </p:txBody>
      </p:sp>
    </p:spTree>
    <p:extLst>
      <p:ext uri="{BB962C8B-B14F-4D97-AF65-F5344CB8AC3E}">
        <p14:creationId xmlns:p14="http://schemas.microsoft.com/office/powerpoint/2010/main" val="272239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A63F57-0F9A-4BFC-AC0E-06E7BD0C7474}" type="datetimeFigureOut">
              <a:rPr lang="zh-CN" altLang="en-US" smtClean="0"/>
              <a:t>2017.12.09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137E1A-E79C-45A8-85E1-611B79145785}" type="slidenum">
              <a:rPr lang="zh-CN" altLang="en-US" smtClean="0"/>
              <a:t>‹#›</a:t>
            </a:fld>
            <a:endParaRPr lang="zh-CN" altLang="en-US"/>
          </a:p>
        </p:txBody>
      </p:sp>
    </p:spTree>
    <p:extLst>
      <p:ext uri="{BB962C8B-B14F-4D97-AF65-F5344CB8AC3E}">
        <p14:creationId xmlns:p14="http://schemas.microsoft.com/office/powerpoint/2010/main" val="3469803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A63F57-0F9A-4BFC-AC0E-06E7BD0C7474}" type="datetimeFigureOut">
              <a:rPr lang="zh-CN" altLang="en-US" smtClean="0"/>
              <a:t>2017.12.09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137E1A-E79C-45A8-85E1-611B79145785}" type="slidenum">
              <a:rPr lang="zh-CN" altLang="en-US" smtClean="0"/>
              <a:t>‹#›</a:t>
            </a:fld>
            <a:endParaRPr lang="zh-CN" altLang="en-US"/>
          </a:p>
        </p:txBody>
      </p:sp>
    </p:spTree>
    <p:extLst>
      <p:ext uri="{BB962C8B-B14F-4D97-AF65-F5344CB8AC3E}">
        <p14:creationId xmlns:p14="http://schemas.microsoft.com/office/powerpoint/2010/main" val="253294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A63F57-0F9A-4BFC-AC0E-06E7BD0C7474}" type="datetimeFigureOut">
              <a:rPr lang="zh-CN" altLang="en-US" smtClean="0"/>
              <a:t>2017.12.09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137E1A-E79C-45A8-85E1-611B79145785}" type="slidenum">
              <a:rPr lang="zh-CN" altLang="en-US" smtClean="0"/>
              <a:t>‹#›</a:t>
            </a:fld>
            <a:endParaRPr lang="zh-CN" altLang="en-US"/>
          </a:p>
        </p:txBody>
      </p:sp>
    </p:spTree>
    <p:extLst>
      <p:ext uri="{BB962C8B-B14F-4D97-AF65-F5344CB8AC3E}">
        <p14:creationId xmlns:p14="http://schemas.microsoft.com/office/powerpoint/2010/main" val="2698130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主要内容">
    <p:spTree>
      <p:nvGrpSpPr>
        <p:cNvPr id="1" name=""/>
        <p:cNvGrpSpPr/>
        <p:nvPr/>
      </p:nvGrpSpPr>
      <p:grpSpPr>
        <a:xfrm>
          <a:off x="0" y="0"/>
          <a:ext cx="0" cy="0"/>
          <a:chOff x="0" y="0"/>
          <a:chExt cx="0" cy="0"/>
        </a:xfrm>
      </p:grpSpPr>
      <p:sp>
        <p:nvSpPr>
          <p:cNvPr id="6" name="椭圆 5"/>
          <p:cNvSpPr/>
          <p:nvPr userDrawn="1"/>
        </p:nvSpPr>
        <p:spPr>
          <a:xfrm>
            <a:off x="843379" y="488272"/>
            <a:ext cx="727969" cy="727969"/>
          </a:xfrm>
          <a:prstGeom prst="ellipse">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t>01</a:t>
            </a:r>
            <a:endParaRPr lang="zh-CN" altLang="en-US" sz="2400" dirty="0"/>
          </a:p>
        </p:txBody>
      </p:sp>
      <p:sp>
        <p:nvSpPr>
          <p:cNvPr id="7" name="文本框 6"/>
          <p:cNvSpPr txBox="1"/>
          <p:nvPr userDrawn="1"/>
        </p:nvSpPr>
        <p:spPr>
          <a:xfrm>
            <a:off x="1757779" y="631466"/>
            <a:ext cx="1826141" cy="584775"/>
          </a:xfrm>
          <a:prstGeom prst="rect">
            <a:avLst/>
          </a:prstGeom>
          <a:noFill/>
        </p:spPr>
        <p:txBody>
          <a:bodyPr wrap="none" rtlCol="0">
            <a:spAutoFit/>
          </a:bodyPr>
          <a:lstStyle/>
          <a:p>
            <a:r>
              <a:rPr lang="zh-CN" altLang="en-US" sz="3200" dirty="0" smtClean="0">
                <a:latin typeface="微软雅黑 Light" panose="020B0502040204020203" pitchFamily="34" charset="-122"/>
                <a:ea typeface="微软雅黑 Light" panose="020B0502040204020203" pitchFamily="34" charset="-122"/>
              </a:rPr>
              <a:t>问题背景</a:t>
            </a:r>
          </a:p>
        </p:txBody>
      </p:sp>
      <p:cxnSp>
        <p:nvCxnSpPr>
          <p:cNvPr id="8" name="直接连接符 7"/>
          <p:cNvCxnSpPr/>
          <p:nvPr userDrawn="1"/>
        </p:nvCxnSpPr>
        <p:spPr>
          <a:xfrm>
            <a:off x="701336" y="1384916"/>
            <a:ext cx="4607511" cy="0"/>
          </a:xfrm>
          <a:prstGeom prst="line">
            <a:avLst/>
          </a:prstGeom>
          <a:ln w="12700"/>
        </p:spPr>
        <p:style>
          <a:lnRef idx="1">
            <a:schemeClr val="dk1"/>
          </a:lnRef>
          <a:fillRef idx="0">
            <a:schemeClr val="dk1"/>
          </a:fillRef>
          <a:effectRef idx="0">
            <a:schemeClr val="dk1"/>
          </a:effectRef>
          <a:fontRef idx="minor">
            <a:schemeClr val="tx1"/>
          </a:fontRef>
        </p:style>
      </p:cxnSp>
      <p:graphicFrame>
        <p:nvGraphicFramePr>
          <p:cNvPr id="9" name="图示 8"/>
          <p:cNvGraphicFramePr/>
          <p:nvPr userDrawn="1">
            <p:extLst>
              <p:ext uri="{D42A27DB-BD31-4B8C-83A1-F6EECF244321}">
                <p14:modId xmlns:p14="http://schemas.microsoft.com/office/powerpoint/2010/main" val="3786029776"/>
              </p:ext>
            </p:extLst>
          </p:nvPr>
        </p:nvGraphicFramePr>
        <p:xfrm>
          <a:off x="1490133" y="1761068"/>
          <a:ext cx="9084733" cy="4624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944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9A63F57-0F9A-4BFC-AC0E-06E7BD0C7474}" type="datetimeFigureOut">
              <a:rPr lang="zh-CN" altLang="en-US" smtClean="0"/>
              <a:t>2017.12.09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137E1A-E79C-45A8-85E1-611B79145785}" type="slidenum">
              <a:rPr lang="zh-CN" altLang="en-US" smtClean="0"/>
              <a:t>‹#›</a:t>
            </a:fld>
            <a:endParaRPr lang="zh-CN" altLang="en-US"/>
          </a:p>
        </p:txBody>
      </p:sp>
    </p:spTree>
    <p:extLst>
      <p:ext uri="{BB962C8B-B14F-4D97-AF65-F5344CB8AC3E}">
        <p14:creationId xmlns:p14="http://schemas.microsoft.com/office/powerpoint/2010/main" val="302453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9A63F57-0F9A-4BFC-AC0E-06E7BD0C7474}" type="datetimeFigureOut">
              <a:rPr lang="zh-CN" altLang="en-US" smtClean="0"/>
              <a:t>2017.12.09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137E1A-E79C-45A8-85E1-611B79145785}" type="slidenum">
              <a:rPr lang="zh-CN" altLang="en-US" smtClean="0"/>
              <a:t>‹#›</a:t>
            </a:fld>
            <a:endParaRPr lang="zh-CN" altLang="en-US"/>
          </a:p>
        </p:txBody>
      </p:sp>
    </p:spTree>
    <p:extLst>
      <p:ext uri="{BB962C8B-B14F-4D97-AF65-F5344CB8AC3E}">
        <p14:creationId xmlns:p14="http://schemas.microsoft.com/office/powerpoint/2010/main" val="326533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9A63F57-0F9A-4BFC-AC0E-06E7BD0C7474}" type="datetimeFigureOut">
              <a:rPr lang="zh-CN" altLang="en-US" smtClean="0"/>
              <a:t>2017.12.09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7137E1A-E79C-45A8-85E1-611B79145785}" type="slidenum">
              <a:rPr lang="zh-CN" altLang="en-US" smtClean="0"/>
              <a:t>‹#›</a:t>
            </a:fld>
            <a:endParaRPr lang="zh-CN" altLang="en-US"/>
          </a:p>
        </p:txBody>
      </p:sp>
    </p:spTree>
    <p:extLst>
      <p:ext uri="{BB962C8B-B14F-4D97-AF65-F5344CB8AC3E}">
        <p14:creationId xmlns:p14="http://schemas.microsoft.com/office/powerpoint/2010/main" val="168546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9A63F57-0F9A-4BFC-AC0E-06E7BD0C7474}" type="datetimeFigureOut">
              <a:rPr lang="zh-CN" altLang="en-US" smtClean="0"/>
              <a:t>2017.12.09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137E1A-E79C-45A8-85E1-611B79145785}" type="slidenum">
              <a:rPr lang="zh-CN" altLang="en-US" smtClean="0"/>
              <a:t>‹#›</a:t>
            </a:fld>
            <a:endParaRPr lang="zh-CN" altLang="en-US"/>
          </a:p>
        </p:txBody>
      </p:sp>
    </p:spTree>
    <p:extLst>
      <p:ext uri="{BB962C8B-B14F-4D97-AF65-F5344CB8AC3E}">
        <p14:creationId xmlns:p14="http://schemas.microsoft.com/office/powerpoint/2010/main" val="2089311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9A63F57-0F9A-4BFC-AC0E-06E7BD0C7474}" type="datetimeFigureOut">
              <a:rPr lang="zh-CN" altLang="en-US" smtClean="0"/>
              <a:t>2017.12.09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7137E1A-E79C-45A8-85E1-611B79145785}" type="slidenum">
              <a:rPr lang="zh-CN" altLang="en-US" smtClean="0"/>
              <a:t>‹#›</a:t>
            </a:fld>
            <a:endParaRPr lang="zh-CN" altLang="en-US"/>
          </a:p>
        </p:txBody>
      </p:sp>
    </p:spTree>
    <p:extLst>
      <p:ext uri="{BB962C8B-B14F-4D97-AF65-F5344CB8AC3E}">
        <p14:creationId xmlns:p14="http://schemas.microsoft.com/office/powerpoint/2010/main" val="267253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小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9A63F57-0F9A-4BFC-AC0E-06E7BD0C7474}" type="datetimeFigureOut">
              <a:rPr lang="zh-CN" altLang="en-US" smtClean="0"/>
              <a:t>2017.12.09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137E1A-E79C-45A8-85E1-611B79145785}" type="slidenum">
              <a:rPr lang="zh-CN" altLang="en-US" smtClean="0"/>
              <a:t>‹#›</a:t>
            </a:fld>
            <a:endParaRPr lang="zh-CN" altLang="en-US"/>
          </a:p>
        </p:txBody>
      </p:sp>
      <p:grpSp>
        <p:nvGrpSpPr>
          <p:cNvPr id="6" name="组合 5"/>
          <p:cNvGrpSpPr/>
          <p:nvPr userDrawn="1"/>
        </p:nvGrpSpPr>
        <p:grpSpPr>
          <a:xfrm>
            <a:off x="4770246" y="1166970"/>
            <a:ext cx="2651509" cy="4524061"/>
            <a:chOff x="5288132" y="1145219"/>
            <a:chExt cx="1615736" cy="3558796"/>
          </a:xfrm>
        </p:grpSpPr>
        <p:sp>
          <p:nvSpPr>
            <p:cNvPr id="7" name="矩形 6"/>
            <p:cNvSpPr/>
            <p:nvPr/>
          </p:nvSpPr>
          <p:spPr>
            <a:xfrm>
              <a:off x="5288132" y="2290439"/>
              <a:ext cx="1615736" cy="559293"/>
            </a:xfrm>
            <a:prstGeom prst="rect">
              <a:avLst/>
            </a:prstGeom>
            <a:solidFill>
              <a:schemeClr val="dk1">
                <a:alpha val="40000"/>
              </a:schemeClr>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smtClean="0"/>
                <a:t>PART.01</a:t>
              </a:r>
              <a:endParaRPr lang="zh-CN" altLang="en-US" sz="2800" dirty="0"/>
            </a:p>
          </p:txBody>
        </p:sp>
        <p:sp>
          <p:nvSpPr>
            <p:cNvPr id="8" name="文本框 7"/>
            <p:cNvSpPr txBox="1"/>
            <p:nvPr/>
          </p:nvSpPr>
          <p:spPr>
            <a:xfrm>
              <a:off x="5539606" y="2974020"/>
              <a:ext cx="1112786" cy="460006"/>
            </a:xfrm>
            <a:prstGeom prst="rect">
              <a:avLst/>
            </a:prstGeom>
            <a:noFill/>
          </p:spPr>
          <p:txBody>
            <a:bodyPr wrap="none" rtlCol="0">
              <a:spAutoFit/>
            </a:bodyPr>
            <a:lstStyle/>
            <a:p>
              <a:pPr algn="ctr"/>
              <a:r>
                <a:rPr lang="zh-CN" altLang="en-US" sz="3200" dirty="0" smtClean="0">
                  <a:latin typeface="微软雅黑 Light" panose="020B0502040204020203" pitchFamily="34" charset="-122"/>
                  <a:ea typeface="微软雅黑 Light" panose="020B0502040204020203" pitchFamily="34" charset="-122"/>
                </a:rPr>
                <a:t>方案改进</a:t>
              </a:r>
            </a:p>
          </p:txBody>
        </p:sp>
        <p:cxnSp>
          <p:nvCxnSpPr>
            <p:cNvPr id="9" name="直接连接符 8"/>
            <p:cNvCxnSpPr/>
            <p:nvPr/>
          </p:nvCxnSpPr>
          <p:spPr>
            <a:xfrm flipV="1">
              <a:off x="5634361" y="1145219"/>
              <a:ext cx="923278" cy="1020932"/>
            </a:xfrm>
            <a:prstGeom prst="line">
              <a:avLst/>
            </a:prstGeom>
            <a:ln w="15875"/>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flipV="1">
              <a:off x="5634361" y="3683083"/>
              <a:ext cx="923278" cy="1020932"/>
            </a:xfrm>
            <a:prstGeom prst="line">
              <a:avLst/>
            </a:prstGeom>
            <a:ln w="15875"/>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49156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A63F57-0F9A-4BFC-AC0E-06E7BD0C7474}" type="datetimeFigureOut">
              <a:rPr lang="zh-CN" altLang="en-US" smtClean="0"/>
              <a:t>2017.12.09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137E1A-E79C-45A8-85E1-611B79145785}" type="slidenum">
              <a:rPr lang="zh-CN" altLang="en-US" smtClean="0"/>
              <a:t>‹#›</a:t>
            </a:fld>
            <a:endParaRPr lang="zh-CN" altLang="en-US"/>
          </a:p>
        </p:txBody>
      </p:sp>
    </p:spTree>
    <p:extLst>
      <p:ext uri="{BB962C8B-B14F-4D97-AF65-F5344CB8AC3E}">
        <p14:creationId xmlns:p14="http://schemas.microsoft.com/office/powerpoint/2010/main" val="3359044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2" r:id="rId5"/>
    <p:sldLayoutId id="2147483653" r:id="rId6"/>
    <p:sldLayoutId id="2147483654" r:id="rId7"/>
    <p:sldLayoutId id="2147483655" r:id="rId8"/>
    <p:sldLayoutId id="2147483661" r:id="rId9"/>
    <p:sldLayoutId id="2147483660"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843379" y="488272"/>
            <a:ext cx="727969" cy="727969"/>
          </a:xfrm>
          <a:prstGeom prst="ellipse">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t>00</a:t>
            </a:r>
            <a:endParaRPr lang="zh-CN" altLang="en-US" sz="2400" dirty="0"/>
          </a:p>
        </p:txBody>
      </p:sp>
      <p:sp>
        <p:nvSpPr>
          <p:cNvPr id="6" name="文本框 5"/>
          <p:cNvSpPr txBox="1"/>
          <p:nvPr/>
        </p:nvSpPr>
        <p:spPr>
          <a:xfrm>
            <a:off x="1798723" y="529090"/>
            <a:ext cx="2031325" cy="646331"/>
          </a:xfrm>
          <a:prstGeom prst="rect">
            <a:avLst/>
          </a:prstGeom>
          <a:noFill/>
        </p:spPr>
        <p:txBody>
          <a:bodyPr wrap="none" rtlCol="0">
            <a:spAutoFit/>
          </a:bodyPr>
          <a:lstStyle/>
          <a:p>
            <a:r>
              <a:rPr lang="zh-CN" altLang="en-US" sz="3600" dirty="0" smtClean="0">
                <a:latin typeface="微软雅黑 Light" panose="020B0502040204020203" pitchFamily="34" charset="-122"/>
                <a:ea typeface="微软雅黑 Light" panose="020B0502040204020203" pitchFamily="34" charset="-122"/>
              </a:rPr>
              <a:t>方案回顾</a:t>
            </a:r>
            <a:endParaRPr lang="zh-CN" altLang="en-US" sz="3600" dirty="0" smtClean="0">
              <a:latin typeface="微软雅黑 Light" panose="020B0502040204020203" pitchFamily="34" charset="-122"/>
              <a:ea typeface="微软雅黑 Light" panose="020B0502040204020203" pitchFamily="34" charset="-122"/>
            </a:endParaRPr>
          </a:p>
        </p:txBody>
      </p:sp>
      <p:cxnSp>
        <p:nvCxnSpPr>
          <p:cNvPr id="8" name="直接连接符 7"/>
          <p:cNvCxnSpPr/>
          <p:nvPr/>
        </p:nvCxnSpPr>
        <p:spPr>
          <a:xfrm>
            <a:off x="701336" y="1384916"/>
            <a:ext cx="4607511" cy="0"/>
          </a:xfrm>
          <a:prstGeom prst="line">
            <a:avLst/>
          </a:prstGeom>
          <a:ln w="12700"/>
        </p:spPr>
        <p:style>
          <a:lnRef idx="1">
            <a:schemeClr val="dk1"/>
          </a:lnRef>
          <a:fillRef idx="0">
            <a:schemeClr val="dk1"/>
          </a:fillRef>
          <a:effectRef idx="0">
            <a:schemeClr val="dk1"/>
          </a:effectRef>
          <a:fontRef idx="minor">
            <a:schemeClr val="tx1"/>
          </a:fontRef>
        </p:style>
      </p:cxn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348" y="1870500"/>
            <a:ext cx="9216228" cy="4372662"/>
          </a:xfrm>
          <a:prstGeom prst="rect">
            <a:avLst/>
          </a:prstGeom>
        </p:spPr>
      </p:pic>
    </p:spTree>
    <p:extLst>
      <p:ext uri="{BB962C8B-B14F-4D97-AF65-F5344CB8AC3E}">
        <p14:creationId xmlns:p14="http://schemas.microsoft.com/office/powerpoint/2010/main" val="1636213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122744" y="613458"/>
            <a:ext cx="9456517" cy="5555849"/>
            <a:chOff x="-23150" y="92597"/>
            <a:chExt cx="9456517" cy="5555849"/>
          </a:xfrm>
        </p:grpSpPr>
        <p:cxnSp>
          <p:nvCxnSpPr>
            <p:cNvPr id="3" name="直接连接符 2"/>
            <p:cNvCxnSpPr/>
            <p:nvPr/>
          </p:nvCxnSpPr>
          <p:spPr>
            <a:xfrm>
              <a:off x="2048719" y="92597"/>
              <a:ext cx="0" cy="34839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048719" y="3576577"/>
              <a:ext cx="7384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3150" y="3576577"/>
              <a:ext cx="2071869" cy="20718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梯形 10"/>
          <p:cNvSpPr/>
          <p:nvPr/>
        </p:nvSpPr>
        <p:spPr>
          <a:xfrm rot="2951850">
            <a:off x="9651934" y="634748"/>
            <a:ext cx="474562" cy="913713"/>
          </a:xfrm>
          <a:prstGeom prst="trapezoid">
            <a:avLst>
              <a:gd name="adj" fmla="val 16256"/>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 name="矩形 11"/>
          <p:cNvSpPr/>
          <p:nvPr/>
        </p:nvSpPr>
        <p:spPr>
          <a:xfrm rot="8340000">
            <a:off x="10300456" y="1091362"/>
            <a:ext cx="500755" cy="139152"/>
          </a:xfrm>
          <a:prstGeom prst="rect">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矩形 13"/>
          <p:cNvSpPr/>
          <p:nvPr/>
        </p:nvSpPr>
        <p:spPr>
          <a:xfrm rot="2940000">
            <a:off x="10148392" y="1108851"/>
            <a:ext cx="243069" cy="81023"/>
          </a:xfrm>
          <a:prstGeom prst="rect">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平行四边形 14"/>
          <p:cNvSpPr/>
          <p:nvPr/>
        </p:nvSpPr>
        <p:spPr>
          <a:xfrm rot="8203919">
            <a:off x="288155" y="2872244"/>
            <a:ext cx="2958372" cy="1288011"/>
          </a:xfrm>
          <a:prstGeom prst="parallelogram">
            <a:avLst>
              <a:gd name="adj" fmla="val 92724"/>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21" name="直接连接符 20"/>
          <p:cNvCxnSpPr>
            <a:stCxn id="17" idx="4"/>
          </p:cNvCxnSpPr>
          <p:nvPr/>
        </p:nvCxnSpPr>
        <p:spPr>
          <a:xfrm>
            <a:off x="5079905" y="3796497"/>
            <a:ext cx="0" cy="891250"/>
          </a:xfrm>
          <a:prstGeom prst="line">
            <a:avLst/>
          </a:prstGeom>
          <a:ln w="317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709515" y="4687747"/>
            <a:ext cx="370391" cy="555585"/>
          </a:xfrm>
          <a:prstGeom prst="line">
            <a:avLst/>
          </a:prstGeom>
          <a:ln w="317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079906" y="4687747"/>
            <a:ext cx="358814" cy="555585"/>
          </a:xfrm>
          <a:prstGeom prst="line">
            <a:avLst/>
          </a:prstGeom>
          <a:ln w="317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4802112" y="3964329"/>
            <a:ext cx="289371" cy="584522"/>
          </a:xfrm>
          <a:prstGeom prst="line">
            <a:avLst/>
          </a:prstGeom>
          <a:ln w="317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7889107" y="2253380"/>
            <a:ext cx="1146586" cy="2434367"/>
            <a:chOff x="8541424" y="2033461"/>
            <a:chExt cx="1146586" cy="2434367"/>
          </a:xfrm>
        </p:grpSpPr>
        <p:sp>
          <p:nvSpPr>
            <p:cNvPr id="4" name="梯形 3"/>
            <p:cNvSpPr/>
            <p:nvPr/>
          </p:nvSpPr>
          <p:spPr>
            <a:xfrm>
              <a:off x="8541424" y="2033461"/>
              <a:ext cx="1146586" cy="2434367"/>
            </a:xfrm>
            <a:prstGeom prst="trapezoid">
              <a:avLst/>
            </a:prstGeom>
            <a:noFill/>
            <a:ln w="22225">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9" name="直接连接符 8"/>
            <p:cNvCxnSpPr/>
            <p:nvPr/>
          </p:nvCxnSpPr>
          <p:spPr>
            <a:xfrm>
              <a:off x="8808335" y="2355448"/>
              <a:ext cx="614727" cy="0"/>
            </a:xfrm>
            <a:prstGeom prst="line">
              <a:avLst/>
            </a:prstGeom>
            <a:ln w="22225">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738885" y="2693043"/>
              <a:ext cx="763928" cy="0"/>
            </a:xfrm>
            <a:prstGeom prst="line">
              <a:avLst/>
            </a:prstGeom>
            <a:ln w="22225">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738885" y="3088511"/>
              <a:ext cx="763928" cy="0"/>
            </a:xfrm>
            <a:prstGeom prst="line">
              <a:avLst/>
            </a:prstGeom>
            <a:ln w="22225">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59134" y="3516249"/>
              <a:ext cx="936279" cy="0"/>
            </a:xfrm>
            <a:prstGeom prst="line">
              <a:avLst/>
            </a:prstGeom>
            <a:ln w="22225">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611852" y="3964329"/>
              <a:ext cx="1041433" cy="0"/>
            </a:xfrm>
            <a:prstGeom prst="line">
              <a:avLst/>
            </a:prstGeom>
            <a:ln w="22225">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grpSp>
      <p:sp>
        <p:nvSpPr>
          <p:cNvPr id="19" name="矩形 18"/>
          <p:cNvSpPr/>
          <p:nvPr/>
        </p:nvSpPr>
        <p:spPr>
          <a:xfrm>
            <a:off x="6873981" y="3504675"/>
            <a:ext cx="1679190" cy="1535576"/>
          </a:xfrm>
          <a:prstGeom prst="rect">
            <a:avLst/>
          </a:prstGeom>
          <a:solidFill>
            <a:schemeClr val="bg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5" name="弧形 24"/>
          <p:cNvSpPr/>
          <p:nvPr/>
        </p:nvSpPr>
        <p:spPr>
          <a:xfrm rot="4741440">
            <a:off x="4731718" y="3167982"/>
            <a:ext cx="626915" cy="1071833"/>
          </a:xfrm>
          <a:prstGeom prst="arc">
            <a:avLst>
              <a:gd name="adj1" fmla="val 13850348"/>
              <a:gd name="adj2" fmla="val 0"/>
            </a:avLst>
          </a:prstGeom>
          <a:ln w="31750">
            <a:solidFill>
              <a:schemeClr val="tx1">
                <a:alpha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椭圆 16"/>
          <p:cNvSpPr/>
          <p:nvPr/>
        </p:nvSpPr>
        <p:spPr>
          <a:xfrm>
            <a:off x="4802112" y="3240912"/>
            <a:ext cx="555585" cy="555585"/>
          </a:xfrm>
          <a:prstGeom prst="ellipse">
            <a:avLst/>
          </a:prstGeom>
          <a:solidFill>
            <a:schemeClr val="bg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2" name="文本框 31"/>
          <p:cNvSpPr txBox="1"/>
          <p:nvPr/>
        </p:nvSpPr>
        <p:spPr>
          <a:xfrm>
            <a:off x="4476262" y="1834843"/>
            <a:ext cx="1286172" cy="461665"/>
          </a:xfrm>
          <a:prstGeom prst="rect">
            <a:avLst/>
          </a:prstGeom>
          <a:noFill/>
        </p:spPr>
        <p:txBody>
          <a:bodyPr wrap="square" rtlCol="0">
            <a:spAutoFit/>
          </a:bodyPr>
          <a:lstStyle/>
          <a:p>
            <a:r>
              <a:rPr lang="zh-CN" altLang="en-US" sz="2400" dirty="0">
                <a:latin typeface="微软雅黑 Light" panose="020B0502040204020203" pitchFamily="34" charset="-122"/>
                <a:ea typeface="微软雅黑 Light" panose="020B0502040204020203" pitchFamily="34" charset="-122"/>
              </a:rPr>
              <a:t>梯子</a:t>
            </a:r>
            <a:r>
              <a:rPr lang="en-US" altLang="zh-CN" sz="2400" dirty="0">
                <a:latin typeface="微软雅黑 Light" panose="020B0502040204020203" pitchFamily="34" charset="-122"/>
                <a:ea typeface="微软雅黑 Light" panose="020B0502040204020203" pitchFamily="34" charset="-122"/>
              </a:rPr>
              <a:t>?</a:t>
            </a:r>
            <a:endParaRPr lang="zh-CN" altLang="en-US" sz="2400" dirty="0">
              <a:latin typeface="微软雅黑 Light" panose="020B0502040204020203" pitchFamily="34" charset="-122"/>
              <a:ea typeface="微软雅黑 Light" panose="020B0502040204020203" pitchFamily="34" charset="-122"/>
            </a:endParaRPr>
          </a:p>
        </p:txBody>
      </p:sp>
      <p:grpSp>
        <p:nvGrpSpPr>
          <p:cNvPr id="36" name="组合 35"/>
          <p:cNvGrpSpPr/>
          <p:nvPr/>
        </p:nvGrpSpPr>
        <p:grpSpPr>
          <a:xfrm>
            <a:off x="4016482" y="2463576"/>
            <a:ext cx="1756456" cy="1607897"/>
            <a:chOff x="4361541" y="2595544"/>
            <a:chExt cx="1756456" cy="1607897"/>
          </a:xfrm>
        </p:grpSpPr>
        <p:sp>
          <p:nvSpPr>
            <p:cNvPr id="37" name="弧形 36"/>
            <p:cNvSpPr/>
            <p:nvPr/>
          </p:nvSpPr>
          <p:spPr>
            <a:xfrm rot="17422289">
              <a:off x="4953967" y="3100102"/>
              <a:ext cx="625032" cy="71763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弧形 37"/>
            <p:cNvSpPr/>
            <p:nvPr/>
          </p:nvSpPr>
          <p:spPr>
            <a:xfrm rot="17422289">
              <a:off x="4689138" y="2863823"/>
              <a:ext cx="1021578" cy="1033883"/>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弧形 38"/>
            <p:cNvSpPr/>
            <p:nvPr/>
          </p:nvSpPr>
          <p:spPr>
            <a:xfrm rot="17422289">
              <a:off x="4435820" y="2521265"/>
              <a:ext cx="1607897" cy="1756456"/>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413793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122744" y="613458"/>
            <a:ext cx="9456517" cy="5555849"/>
            <a:chOff x="-23150" y="92597"/>
            <a:chExt cx="9456517" cy="5555849"/>
          </a:xfrm>
        </p:grpSpPr>
        <p:cxnSp>
          <p:nvCxnSpPr>
            <p:cNvPr id="3" name="直接连接符 2"/>
            <p:cNvCxnSpPr/>
            <p:nvPr/>
          </p:nvCxnSpPr>
          <p:spPr>
            <a:xfrm>
              <a:off x="2048719" y="92597"/>
              <a:ext cx="0" cy="34839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048719" y="3576577"/>
              <a:ext cx="7384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3150" y="3576577"/>
              <a:ext cx="2071869" cy="20718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梯形 10"/>
          <p:cNvSpPr/>
          <p:nvPr/>
        </p:nvSpPr>
        <p:spPr>
          <a:xfrm rot="2951850">
            <a:off x="9651934" y="634748"/>
            <a:ext cx="474562" cy="913713"/>
          </a:xfrm>
          <a:prstGeom prst="trapezoid">
            <a:avLst>
              <a:gd name="adj" fmla="val 16256"/>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 name="矩形 11"/>
          <p:cNvSpPr/>
          <p:nvPr/>
        </p:nvSpPr>
        <p:spPr>
          <a:xfrm rot="8340000">
            <a:off x="10300456" y="1091362"/>
            <a:ext cx="500755" cy="139152"/>
          </a:xfrm>
          <a:prstGeom prst="rect">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矩形 13"/>
          <p:cNvSpPr/>
          <p:nvPr/>
        </p:nvSpPr>
        <p:spPr>
          <a:xfrm rot="2940000">
            <a:off x="10148392" y="1108851"/>
            <a:ext cx="243069" cy="81023"/>
          </a:xfrm>
          <a:prstGeom prst="rect">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平行四边形 14"/>
          <p:cNvSpPr/>
          <p:nvPr/>
        </p:nvSpPr>
        <p:spPr>
          <a:xfrm rot="8203919">
            <a:off x="288155" y="2872244"/>
            <a:ext cx="2958372" cy="1288011"/>
          </a:xfrm>
          <a:prstGeom prst="parallelogram">
            <a:avLst>
              <a:gd name="adj" fmla="val 92724"/>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nvGrpSpPr>
          <p:cNvPr id="24" name="组合 23"/>
          <p:cNvGrpSpPr/>
          <p:nvPr/>
        </p:nvGrpSpPr>
        <p:grpSpPr>
          <a:xfrm>
            <a:off x="7889107" y="2253380"/>
            <a:ext cx="1146586" cy="2434367"/>
            <a:chOff x="8541424" y="2033461"/>
            <a:chExt cx="1146586" cy="2434367"/>
          </a:xfrm>
        </p:grpSpPr>
        <p:sp>
          <p:nvSpPr>
            <p:cNvPr id="4" name="梯形 3"/>
            <p:cNvSpPr/>
            <p:nvPr/>
          </p:nvSpPr>
          <p:spPr>
            <a:xfrm>
              <a:off x="8541424" y="2033461"/>
              <a:ext cx="1146586" cy="2434367"/>
            </a:xfrm>
            <a:prstGeom prst="trapezoid">
              <a:avLst/>
            </a:prstGeom>
            <a:noFill/>
            <a:ln w="22225">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9" name="直接连接符 8"/>
            <p:cNvCxnSpPr/>
            <p:nvPr/>
          </p:nvCxnSpPr>
          <p:spPr>
            <a:xfrm>
              <a:off x="8808335" y="2355448"/>
              <a:ext cx="614727" cy="0"/>
            </a:xfrm>
            <a:prstGeom prst="line">
              <a:avLst/>
            </a:prstGeom>
            <a:ln w="22225">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738885" y="2693043"/>
              <a:ext cx="763928" cy="0"/>
            </a:xfrm>
            <a:prstGeom prst="line">
              <a:avLst/>
            </a:prstGeom>
            <a:ln w="22225">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738885" y="3088511"/>
              <a:ext cx="763928" cy="0"/>
            </a:xfrm>
            <a:prstGeom prst="line">
              <a:avLst/>
            </a:prstGeom>
            <a:ln w="22225">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59134" y="3516249"/>
              <a:ext cx="936279" cy="0"/>
            </a:xfrm>
            <a:prstGeom prst="line">
              <a:avLst/>
            </a:prstGeom>
            <a:ln w="22225">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611852" y="3964329"/>
              <a:ext cx="1041433" cy="0"/>
            </a:xfrm>
            <a:prstGeom prst="line">
              <a:avLst/>
            </a:prstGeom>
            <a:ln w="22225">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grpSp>
      <p:sp>
        <p:nvSpPr>
          <p:cNvPr id="19" name="矩形 18"/>
          <p:cNvSpPr/>
          <p:nvPr/>
        </p:nvSpPr>
        <p:spPr>
          <a:xfrm>
            <a:off x="6873981" y="3504675"/>
            <a:ext cx="1679190" cy="1535576"/>
          </a:xfrm>
          <a:prstGeom prst="rect">
            <a:avLst/>
          </a:prstGeom>
          <a:solidFill>
            <a:schemeClr val="bg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nvGrpSpPr>
          <p:cNvPr id="2" name="组合 1"/>
          <p:cNvGrpSpPr/>
          <p:nvPr/>
        </p:nvGrpSpPr>
        <p:grpSpPr>
          <a:xfrm>
            <a:off x="2985778" y="3268698"/>
            <a:ext cx="1071833" cy="2002420"/>
            <a:chOff x="4509259" y="3240912"/>
            <a:chExt cx="1071833" cy="2002420"/>
          </a:xfrm>
        </p:grpSpPr>
        <p:cxnSp>
          <p:nvCxnSpPr>
            <p:cNvPr id="21" name="直接连接符 20"/>
            <p:cNvCxnSpPr>
              <a:stCxn id="17" idx="4"/>
            </p:cNvCxnSpPr>
            <p:nvPr/>
          </p:nvCxnSpPr>
          <p:spPr>
            <a:xfrm>
              <a:off x="5079905" y="3796497"/>
              <a:ext cx="0" cy="891250"/>
            </a:xfrm>
            <a:prstGeom prst="line">
              <a:avLst/>
            </a:prstGeom>
            <a:ln w="317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709515" y="4687747"/>
              <a:ext cx="370391" cy="555585"/>
            </a:xfrm>
            <a:prstGeom prst="line">
              <a:avLst/>
            </a:prstGeom>
            <a:ln w="317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079906" y="4687747"/>
              <a:ext cx="358814" cy="555585"/>
            </a:xfrm>
            <a:prstGeom prst="line">
              <a:avLst/>
            </a:prstGeom>
            <a:ln w="317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4802112" y="3964329"/>
              <a:ext cx="289371" cy="584522"/>
            </a:xfrm>
            <a:prstGeom prst="line">
              <a:avLst/>
            </a:prstGeom>
            <a:ln w="317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弧形 24"/>
            <p:cNvSpPr/>
            <p:nvPr/>
          </p:nvSpPr>
          <p:spPr>
            <a:xfrm rot="4741440">
              <a:off x="4731718" y="3167982"/>
              <a:ext cx="626915" cy="1071833"/>
            </a:xfrm>
            <a:prstGeom prst="arc">
              <a:avLst>
                <a:gd name="adj1" fmla="val 13850348"/>
                <a:gd name="adj2" fmla="val 0"/>
              </a:avLst>
            </a:prstGeom>
            <a:ln w="31750">
              <a:solidFill>
                <a:schemeClr val="tx1">
                  <a:alpha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椭圆 16"/>
            <p:cNvSpPr/>
            <p:nvPr/>
          </p:nvSpPr>
          <p:spPr>
            <a:xfrm>
              <a:off x="4802112" y="3240912"/>
              <a:ext cx="555585" cy="555585"/>
            </a:xfrm>
            <a:prstGeom prst="ellipse">
              <a:avLst/>
            </a:prstGeom>
            <a:solidFill>
              <a:schemeClr val="bg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
        <p:nvSpPr>
          <p:cNvPr id="31" name="平行四边形 30"/>
          <p:cNvSpPr/>
          <p:nvPr/>
        </p:nvSpPr>
        <p:spPr>
          <a:xfrm rot="8203919">
            <a:off x="1014387" y="3224098"/>
            <a:ext cx="1454722" cy="633354"/>
          </a:xfrm>
          <a:prstGeom prst="parallelogram">
            <a:avLst>
              <a:gd name="adj" fmla="val 92724"/>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rotWithShape="1">
          <a:blip r:embed="rId3" cstate="print">
            <a:clrChange>
              <a:clrFrom>
                <a:srgbClr val="FDF001"/>
              </a:clrFrom>
              <a:clrTo>
                <a:srgbClr val="FDF001">
                  <a:alpha val="0"/>
                </a:srgbClr>
              </a:clrTo>
            </a:clrChange>
            <a:extLst>
              <a:ext uri="{28A0092B-C50C-407E-A947-70E740481C1C}">
                <a14:useLocalDpi xmlns:a14="http://schemas.microsoft.com/office/drawing/2010/main" val="0"/>
              </a:ext>
            </a:extLst>
          </a:blip>
          <a:srcRect t="-1" b="21744"/>
          <a:stretch/>
        </p:blipFill>
        <p:spPr>
          <a:xfrm>
            <a:off x="3392075" y="2485585"/>
            <a:ext cx="906270" cy="669041"/>
          </a:xfrm>
          <a:prstGeom prst="rect">
            <a:avLst/>
          </a:prstGeom>
        </p:spPr>
      </p:pic>
      <p:cxnSp>
        <p:nvCxnSpPr>
          <p:cNvPr id="42" name="直接箭头连接符 41"/>
          <p:cNvCxnSpPr/>
          <p:nvPr/>
        </p:nvCxnSpPr>
        <p:spPr>
          <a:xfrm flipV="1">
            <a:off x="4421529" y="2811642"/>
            <a:ext cx="3206187" cy="65892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08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122744" y="613458"/>
            <a:ext cx="9456517" cy="5555849"/>
            <a:chOff x="-23150" y="92597"/>
            <a:chExt cx="9456517" cy="5555849"/>
          </a:xfrm>
        </p:grpSpPr>
        <p:cxnSp>
          <p:nvCxnSpPr>
            <p:cNvPr id="3" name="直接连接符 2"/>
            <p:cNvCxnSpPr/>
            <p:nvPr/>
          </p:nvCxnSpPr>
          <p:spPr>
            <a:xfrm>
              <a:off x="2048719" y="92597"/>
              <a:ext cx="0" cy="34839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048719" y="3576577"/>
              <a:ext cx="7384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3150" y="3576577"/>
              <a:ext cx="2071869" cy="20718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梯形 10"/>
          <p:cNvSpPr/>
          <p:nvPr/>
        </p:nvSpPr>
        <p:spPr>
          <a:xfrm rot="2951850">
            <a:off x="9651934" y="634748"/>
            <a:ext cx="474562" cy="913713"/>
          </a:xfrm>
          <a:prstGeom prst="trapezoid">
            <a:avLst>
              <a:gd name="adj" fmla="val 16256"/>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 name="矩形 11"/>
          <p:cNvSpPr/>
          <p:nvPr/>
        </p:nvSpPr>
        <p:spPr>
          <a:xfrm rot="8340000">
            <a:off x="10300456" y="1091362"/>
            <a:ext cx="500755" cy="139152"/>
          </a:xfrm>
          <a:prstGeom prst="rect">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矩形 13"/>
          <p:cNvSpPr/>
          <p:nvPr/>
        </p:nvSpPr>
        <p:spPr>
          <a:xfrm rot="2940000">
            <a:off x="10148392" y="1108851"/>
            <a:ext cx="243069" cy="81023"/>
          </a:xfrm>
          <a:prstGeom prst="rect">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平行四边形 14"/>
          <p:cNvSpPr/>
          <p:nvPr/>
        </p:nvSpPr>
        <p:spPr>
          <a:xfrm rot="8203919">
            <a:off x="288155" y="2872244"/>
            <a:ext cx="2958372" cy="1288011"/>
          </a:xfrm>
          <a:prstGeom prst="parallelogram">
            <a:avLst>
              <a:gd name="adj" fmla="val 92724"/>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nvGrpSpPr>
          <p:cNvPr id="24" name="组合 23"/>
          <p:cNvGrpSpPr/>
          <p:nvPr/>
        </p:nvGrpSpPr>
        <p:grpSpPr>
          <a:xfrm>
            <a:off x="7889107" y="2253380"/>
            <a:ext cx="1146586" cy="2434367"/>
            <a:chOff x="8541424" y="2033461"/>
            <a:chExt cx="1146586" cy="2434367"/>
          </a:xfrm>
        </p:grpSpPr>
        <p:sp>
          <p:nvSpPr>
            <p:cNvPr id="4" name="梯形 3"/>
            <p:cNvSpPr/>
            <p:nvPr/>
          </p:nvSpPr>
          <p:spPr>
            <a:xfrm>
              <a:off x="8541424" y="2033461"/>
              <a:ext cx="1146586" cy="2434367"/>
            </a:xfrm>
            <a:prstGeom prst="trapezoid">
              <a:avLst/>
            </a:prstGeom>
            <a:noFill/>
            <a:ln w="22225">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9" name="直接连接符 8"/>
            <p:cNvCxnSpPr/>
            <p:nvPr/>
          </p:nvCxnSpPr>
          <p:spPr>
            <a:xfrm>
              <a:off x="8808335" y="2355448"/>
              <a:ext cx="614727" cy="0"/>
            </a:xfrm>
            <a:prstGeom prst="line">
              <a:avLst/>
            </a:prstGeom>
            <a:ln w="22225">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738885" y="2693043"/>
              <a:ext cx="763928" cy="0"/>
            </a:xfrm>
            <a:prstGeom prst="line">
              <a:avLst/>
            </a:prstGeom>
            <a:ln w="22225">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738885" y="3088511"/>
              <a:ext cx="763928" cy="0"/>
            </a:xfrm>
            <a:prstGeom prst="line">
              <a:avLst/>
            </a:prstGeom>
            <a:ln w="22225">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59134" y="3516249"/>
              <a:ext cx="936279" cy="0"/>
            </a:xfrm>
            <a:prstGeom prst="line">
              <a:avLst/>
            </a:prstGeom>
            <a:ln w="22225">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611852" y="3964329"/>
              <a:ext cx="1041433" cy="0"/>
            </a:xfrm>
            <a:prstGeom prst="line">
              <a:avLst/>
            </a:prstGeom>
            <a:ln w="22225">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grpSp>
      <p:sp>
        <p:nvSpPr>
          <p:cNvPr id="19" name="矩形 18"/>
          <p:cNvSpPr/>
          <p:nvPr/>
        </p:nvSpPr>
        <p:spPr>
          <a:xfrm>
            <a:off x="6873981" y="3504675"/>
            <a:ext cx="1679190" cy="1535576"/>
          </a:xfrm>
          <a:prstGeom prst="rect">
            <a:avLst/>
          </a:prstGeom>
          <a:solidFill>
            <a:schemeClr val="bg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1" name="平行四边形 30"/>
          <p:cNvSpPr/>
          <p:nvPr/>
        </p:nvSpPr>
        <p:spPr>
          <a:xfrm rot="8203919">
            <a:off x="1014387" y="3224098"/>
            <a:ext cx="1454722" cy="633354"/>
          </a:xfrm>
          <a:prstGeom prst="parallelogram">
            <a:avLst>
              <a:gd name="adj" fmla="val 92724"/>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3" name="右箭头 42"/>
          <p:cNvSpPr/>
          <p:nvPr/>
        </p:nvSpPr>
        <p:spPr>
          <a:xfrm rot="2181200">
            <a:off x="8506473" y="518658"/>
            <a:ext cx="835841" cy="555317"/>
          </a:xfrm>
          <a:prstGeom prst="rightArrow">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nvGrpSpPr>
          <p:cNvPr id="32" name="组合 31"/>
          <p:cNvGrpSpPr/>
          <p:nvPr/>
        </p:nvGrpSpPr>
        <p:grpSpPr>
          <a:xfrm>
            <a:off x="8891785" y="2575367"/>
            <a:ext cx="960699" cy="2002420"/>
            <a:chOff x="8889357" y="3148314"/>
            <a:chExt cx="960699" cy="2002420"/>
          </a:xfrm>
        </p:grpSpPr>
        <p:sp>
          <p:nvSpPr>
            <p:cNvPr id="33" name="椭圆 32"/>
            <p:cNvSpPr/>
            <p:nvPr/>
          </p:nvSpPr>
          <p:spPr>
            <a:xfrm>
              <a:off x="9213448" y="3148314"/>
              <a:ext cx="555585" cy="555585"/>
            </a:xfrm>
            <a:prstGeom prst="ellipse">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34" name="直接连接符 33"/>
            <p:cNvCxnSpPr>
              <a:stCxn id="33" idx="4"/>
            </p:cNvCxnSpPr>
            <p:nvPr/>
          </p:nvCxnSpPr>
          <p:spPr>
            <a:xfrm>
              <a:off x="9491241" y="3703899"/>
              <a:ext cx="0" cy="891250"/>
            </a:xfrm>
            <a:prstGeom prst="line">
              <a:avLst/>
            </a:prstGeom>
            <a:ln w="317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9120851" y="4595149"/>
              <a:ext cx="370391" cy="555585"/>
            </a:xfrm>
            <a:prstGeom prst="line">
              <a:avLst/>
            </a:prstGeom>
            <a:ln w="317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9491242" y="4595149"/>
              <a:ext cx="358814" cy="555585"/>
            </a:xfrm>
            <a:prstGeom prst="line">
              <a:avLst/>
            </a:prstGeom>
            <a:ln w="317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8889357" y="3871731"/>
              <a:ext cx="613461" cy="329878"/>
            </a:xfrm>
            <a:prstGeom prst="line">
              <a:avLst/>
            </a:prstGeom>
            <a:ln w="317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9010892" y="4068502"/>
              <a:ext cx="468773" cy="300939"/>
            </a:xfrm>
            <a:prstGeom prst="line">
              <a:avLst/>
            </a:prstGeom>
            <a:ln w="317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965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770246" y="1166970"/>
            <a:ext cx="2651509" cy="4524061"/>
            <a:chOff x="5288132" y="1145219"/>
            <a:chExt cx="1615736" cy="3558796"/>
          </a:xfrm>
        </p:grpSpPr>
        <p:sp>
          <p:nvSpPr>
            <p:cNvPr id="53" name="矩形 52"/>
            <p:cNvSpPr/>
            <p:nvPr/>
          </p:nvSpPr>
          <p:spPr>
            <a:xfrm>
              <a:off x="5288132" y="2290439"/>
              <a:ext cx="1615736" cy="559293"/>
            </a:xfrm>
            <a:prstGeom prst="rect">
              <a:avLst/>
            </a:prstGeom>
            <a:solidFill>
              <a:schemeClr val="dk1">
                <a:alpha val="40000"/>
              </a:schemeClr>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smtClean="0"/>
                <a:t>PART.02</a:t>
              </a:r>
              <a:endParaRPr lang="zh-CN" altLang="en-US" sz="2800" dirty="0"/>
            </a:p>
          </p:txBody>
        </p:sp>
        <p:sp>
          <p:nvSpPr>
            <p:cNvPr id="54" name="文本框 53"/>
            <p:cNvSpPr txBox="1"/>
            <p:nvPr/>
          </p:nvSpPr>
          <p:spPr>
            <a:xfrm>
              <a:off x="5539606" y="2974020"/>
              <a:ext cx="1112786" cy="460006"/>
            </a:xfrm>
            <a:prstGeom prst="rect">
              <a:avLst/>
            </a:prstGeom>
            <a:noFill/>
          </p:spPr>
          <p:txBody>
            <a:bodyPr wrap="none" rtlCol="0">
              <a:spAutoFit/>
            </a:bodyPr>
            <a:lstStyle/>
            <a:p>
              <a:pPr algn="ctr"/>
              <a:r>
                <a:rPr lang="zh-CN" altLang="en-US" sz="3200" dirty="0" smtClean="0">
                  <a:latin typeface="微软雅黑 Light" panose="020B0502040204020203" pitchFamily="34" charset="-122"/>
                  <a:ea typeface="微软雅黑 Light" panose="020B0502040204020203" pitchFamily="34" charset="-122"/>
                </a:rPr>
                <a:t>方案实现</a:t>
              </a:r>
            </a:p>
          </p:txBody>
        </p:sp>
        <p:cxnSp>
          <p:nvCxnSpPr>
            <p:cNvPr id="56" name="直接连接符 55"/>
            <p:cNvCxnSpPr/>
            <p:nvPr/>
          </p:nvCxnSpPr>
          <p:spPr>
            <a:xfrm flipV="1">
              <a:off x="5634361" y="1145219"/>
              <a:ext cx="923278" cy="1020932"/>
            </a:xfrm>
            <a:prstGeom prst="line">
              <a:avLst/>
            </a:prstGeom>
            <a:ln w="15875"/>
          </p:spPr>
          <p:style>
            <a:lnRef idx="1">
              <a:schemeClr val="dk1"/>
            </a:lnRef>
            <a:fillRef idx="0">
              <a:schemeClr val="dk1"/>
            </a:fillRef>
            <a:effectRef idx="0">
              <a:schemeClr val="dk1"/>
            </a:effectRef>
            <a:fontRef idx="minor">
              <a:schemeClr val="tx1"/>
            </a:fontRef>
          </p:style>
        </p:cxnSp>
        <p:cxnSp>
          <p:nvCxnSpPr>
            <p:cNvPr id="57" name="直接连接符 56"/>
            <p:cNvCxnSpPr/>
            <p:nvPr/>
          </p:nvCxnSpPr>
          <p:spPr>
            <a:xfrm flipV="1">
              <a:off x="5634361" y="3683083"/>
              <a:ext cx="923278" cy="1020932"/>
            </a:xfrm>
            <a:prstGeom prst="line">
              <a:avLst/>
            </a:prstGeom>
            <a:ln w="15875"/>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435842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843379" y="488272"/>
            <a:ext cx="727969" cy="727969"/>
          </a:xfrm>
          <a:prstGeom prst="ellipse">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t>02</a:t>
            </a:r>
            <a:endParaRPr lang="zh-CN" altLang="en-US" sz="2400" dirty="0"/>
          </a:p>
        </p:txBody>
      </p:sp>
      <p:sp>
        <p:nvSpPr>
          <p:cNvPr id="6" name="文本框 5"/>
          <p:cNvSpPr txBox="1"/>
          <p:nvPr/>
        </p:nvSpPr>
        <p:spPr>
          <a:xfrm>
            <a:off x="1798723" y="529090"/>
            <a:ext cx="2031325" cy="646331"/>
          </a:xfrm>
          <a:prstGeom prst="rect">
            <a:avLst/>
          </a:prstGeom>
          <a:noFill/>
        </p:spPr>
        <p:txBody>
          <a:bodyPr wrap="none" rtlCol="0">
            <a:spAutoFit/>
          </a:bodyPr>
          <a:lstStyle/>
          <a:p>
            <a:r>
              <a:rPr lang="zh-CN" altLang="en-US" sz="3600" dirty="0" smtClean="0">
                <a:latin typeface="微软雅黑 Light" panose="020B0502040204020203" pitchFamily="34" charset="-122"/>
                <a:ea typeface="微软雅黑 Light" panose="020B0502040204020203" pitchFamily="34" charset="-122"/>
              </a:rPr>
              <a:t>方案实现</a:t>
            </a:r>
          </a:p>
        </p:txBody>
      </p:sp>
      <p:cxnSp>
        <p:nvCxnSpPr>
          <p:cNvPr id="8" name="直接连接符 7"/>
          <p:cNvCxnSpPr/>
          <p:nvPr/>
        </p:nvCxnSpPr>
        <p:spPr>
          <a:xfrm>
            <a:off x="701336" y="1384916"/>
            <a:ext cx="4607511" cy="0"/>
          </a:xfrm>
          <a:prstGeom prst="line">
            <a:avLst/>
          </a:prstGeom>
          <a:ln w="12700"/>
        </p:spPr>
        <p:style>
          <a:lnRef idx="1">
            <a:schemeClr val="dk1"/>
          </a:lnRef>
          <a:fillRef idx="0">
            <a:schemeClr val="dk1"/>
          </a:fillRef>
          <a:effectRef idx="0">
            <a:schemeClr val="dk1"/>
          </a:effectRef>
          <a:fontRef idx="minor">
            <a:schemeClr val="tx1"/>
          </a:fontRef>
        </p:style>
      </p:cxnSp>
      <p:graphicFrame>
        <p:nvGraphicFramePr>
          <p:cNvPr id="4" name="图示 3"/>
          <p:cNvGraphicFramePr/>
          <p:nvPr>
            <p:extLst>
              <p:ext uri="{D42A27DB-BD31-4B8C-83A1-F6EECF244321}">
                <p14:modId xmlns:p14="http://schemas.microsoft.com/office/powerpoint/2010/main" val="878632973"/>
              </p:ext>
            </p:extLst>
          </p:nvPr>
        </p:nvGraphicFramePr>
        <p:xfrm>
          <a:off x="900016" y="1794075"/>
          <a:ext cx="10512622" cy="4629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5636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770246" y="1166970"/>
            <a:ext cx="2651509" cy="4524061"/>
            <a:chOff x="5288132" y="1145219"/>
            <a:chExt cx="1615736" cy="3558796"/>
          </a:xfrm>
        </p:grpSpPr>
        <p:sp>
          <p:nvSpPr>
            <p:cNvPr id="53" name="矩形 52"/>
            <p:cNvSpPr/>
            <p:nvPr/>
          </p:nvSpPr>
          <p:spPr>
            <a:xfrm>
              <a:off x="5288132" y="2290439"/>
              <a:ext cx="1615736" cy="559293"/>
            </a:xfrm>
            <a:prstGeom prst="rect">
              <a:avLst/>
            </a:prstGeom>
            <a:solidFill>
              <a:schemeClr val="dk1">
                <a:alpha val="40000"/>
              </a:schemeClr>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smtClean="0"/>
                <a:t>PART.03</a:t>
              </a:r>
              <a:endParaRPr lang="zh-CN" altLang="en-US" sz="2800" dirty="0"/>
            </a:p>
          </p:txBody>
        </p:sp>
        <p:sp>
          <p:nvSpPr>
            <p:cNvPr id="54" name="文本框 53"/>
            <p:cNvSpPr txBox="1"/>
            <p:nvPr/>
          </p:nvSpPr>
          <p:spPr>
            <a:xfrm>
              <a:off x="5539606" y="2974020"/>
              <a:ext cx="1112786" cy="460006"/>
            </a:xfrm>
            <a:prstGeom prst="rect">
              <a:avLst/>
            </a:prstGeom>
            <a:noFill/>
          </p:spPr>
          <p:txBody>
            <a:bodyPr wrap="none" rtlCol="0">
              <a:spAutoFit/>
            </a:bodyPr>
            <a:lstStyle/>
            <a:p>
              <a:pPr algn="ctr"/>
              <a:r>
                <a:rPr lang="zh-CN" altLang="en-US" sz="3200" dirty="0" smtClean="0">
                  <a:latin typeface="微软雅黑 Light" panose="020B0502040204020203" pitchFamily="34" charset="-122"/>
                  <a:ea typeface="微软雅黑 Light" panose="020B0502040204020203" pitchFamily="34" charset="-122"/>
                </a:rPr>
                <a:t>分工安排</a:t>
              </a:r>
            </a:p>
          </p:txBody>
        </p:sp>
        <p:cxnSp>
          <p:nvCxnSpPr>
            <p:cNvPr id="56" name="直接连接符 55"/>
            <p:cNvCxnSpPr/>
            <p:nvPr/>
          </p:nvCxnSpPr>
          <p:spPr>
            <a:xfrm flipV="1">
              <a:off x="5634361" y="1145219"/>
              <a:ext cx="923278" cy="1020932"/>
            </a:xfrm>
            <a:prstGeom prst="line">
              <a:avLst/>
            </a:prstGeom>
            <a:ln w="15875"/>
          </p:spPr>
          <p:style>
            <a:lnRef idx="1">
              <a:schemeClr val="dk1"/>
            </a:lnRef>
            <a:fillRef idx="0">
              <a:schemeClr val="dk1"/>
            </a:fillRef>
            <a:effectRef idx="0">
              <a:schemeClr val="dk1"/>
            </a:effectRef>
            <a:fontRef idx="minor">
              <a:schemeClr val="tx1"/>
            </a:fontRef>
          </p:style>
        </p:cxnSp>
        <p:cxnSp>
          <p:nvCxnSpPr>
            <p:cNvPr id="57" name="直接连接符 56"/>
            <p:cNvCxnSpPr/>
            <p:nvPr/>
          </p:nvCxnSpPr>
          <p:spPr>
            <a:xfrm flipV="1">
              <a:off x="5634361" y="3683083"/>
              <a:ext cx="923278" cy="1020932"/>
            </a:xfrm>
            <a:prstGeom prst="line">
              <a:avLst/>
            </a:prstGeom>
            <a:ln w="15875"/>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0420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843379" y="488272"/>
            <a:ext cx="727969" cy="727969"/>
          </a:xfrm>
          <a:prstGeom prst="ellipse">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t>03</a:t>
            </a:r>
            <a:endParaRPr lang="zh-CN" altLang="en-US" sz="2400" dirty="0"/>
          </a:p>
        </p:txBody>
      </p:sp>
      <p:sp>
        <p:nvSpPr>
          <p:cNvPr id="6" name="文本框 5"/>
          <p:cNvSpPr txBox="1"/>
          <p:nvPr/>
        </p:nvSpPr>
        <p:spPr>
          <a:xfrm>
            <a:off x="1798723" y="529090"/>
            <a:ext cx="2031325" cy="646331"/>
          </a:xfrm>
          <a:prstGeom prst="rect">
            <a:avLst/>
          </a:prstGeom>
          <a:noFill/>
        </p:spPr>
        <p:txBody>
          <a:bodyPr wrap="none" rtlCol="0">
            <a:spAutoFit/>
          </a:bodyPr>
          <a:lstStyle/>
          <a:p>
            <a:r>
              <a:rPr lang="zh-CN" altLang="en-US" sz="3600" dirty="0" smtClean="0">
                <a:latin typeface="微软雅黑 Light" panose="020B0502040204020203" pitchFamily="34" charset="-122"/>
                <a:ea typeface="微软雅黑 Light" panose="020B0502040204020203" pitchFamily="34" charset="-122"/>
              </a:rPr>
              <a:t>分工安排</a:t>
            </a:r>
          </a:p>
        </p:txBody>
      </p:sp>
      <p:cxnSp>
        <p:nvCxnSpPr>
          <p:cNvPr id="8" name="直接连接符 7"/>
          <p:cNvCxnSpPr/>
          <p:nvPr/>
        </p:nvCxnSpPr>
        <p:spPr>
          <a:xfrm>
            <a:off x="701336" y="1384916"/>
            <a:ext cx="4607511" cy="0"/>
          </a:xfrm>
          <a:prstGeom prst="line">
            <a:avLst/>
          </a:prstGeom>
          <a:ln w="12700"/>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1476840" y="2641661"/>
            <a:ext cx="10222172" cy="2246769"/>
          </a:xfrm>
          <a:prstGeom prst="rect">
            <a:avLst/>
          </a:prstGeom>
          <a:noFill/>
        </p:spPr>
        <p:txBody>
          <a:bodyPr wrap="square" rtlCol="0">
            <a:spAutoFit/>
          </a:bodyPr>
          <a:lstStyle/>
          <a:p>
            <a:pPr>
              <a:buClr>
                <a:schemeClr val="bg1">
                  <a:lumMod val="50000"/>
                </a:schemeClr>
              </a:buClr>
            </a:pPr>
            <a:r>
              <a:rPr lang="zh-CN" altLang="en-US" sz="2800" dirty="0" smtClean="0">
                <a:latin typeface="微软雅黑 Light" panose="020B0502040204020203" pitchFamily="34" charset="-122"/>
                <a:ea typeface="微软雅黑 Light" panose="020B0502040204020203" pitchFamily="34" charset="-122"/>
              </a:rPr>
              <a:t>杨庆龙：硬件加速，软硬件</a:t>
            </a:r>
            <a:r>
              <a:rPr lang="zh-CN" altLang="en-US" sz="2800" dirty="0">
                <a:latin typeface="微软雅黑 Light" panose="020B0502040204020203" pitchFamily="34" charset="-122"/>
                <a:ea typeface="微软雅黑 Light" panose="020B0502040204020203" pitchFamily="34" charset="-122"/>
              </a:rPr>
              <a:t>接口，用户图形</a:t>
            </a:r>
            <a:r>
              <a:rPr lang="zh-CN" altLang="en-US" sz="2800" dirty="0" smtClean="0">
                <a:latin typeface="微软雅黑 Light" panose="020B0502040204020203" pitchFamily="34" charset="-122"/>
                <a:ea typeface="微软雅黑 Light" panose="020B0502040204020203" pitchFamily="34" charset="-122"/>
              </a:rPr>
              <a:t>界面</a:t>
            </a:r>
            <a:endParaRPr lang="en-US" altLang="zh-CN" sz="2800" dirty="0" smtClean="0">
              <a:latin typeface="微软雅黑 Light" panose="020B0502040204020203" pitchFamily="34" charset="-122"/>
              <a:ea typeface="微软雅黑 Light" panose="020B0502040204020203" pitchFamily="34" charset="-122"/>
            </a:endParaRPr>
          </a:p>
          <a:p>
            <a:pPr>
              <a:buClr>
                <a:schemeClr val="bg1">
                  <a:lumMod val="50000"/>
                </a:schemeClr>
              </a:buClr>
            </a:pPr>
            <a:endParaRPr lang="en-US" altLang="zh-CN" sz="2800" dirty="0">
              <a:latin typeface="微软雅黑 Light" panose="020B0502040204020203" pitchFamily="34" charset="-122"/>
              <a:ea typeface="微软雅黑 Light" panose="020B0502040204020203" pitchFamily="34" charset="-122"/>
            </a:endParaRPr>
          </a:p>
          <a:p>
            <a:pPr>
              <a:buClr>
                <a:schemeClr val="bg1">
                  <a:lumMod val="50000"/>
                </a:schemeClr>
              </a:buClr>
            </a:pPr>
            <a:r>
              <a:rPr lang="zh-CN" altLang="en-US" sz="2800" dirty="0" smtClean="0">
                <a:latin typeface="微软雅黑 Light" panose="020B0502040204020203" pitchFamily="34" charset="-122"/>
                <a:ea typeface="微软雅黑 Light" panose="020B0502040204020203" pitchFamily="34" charset="-122"/>
              </a:rPr>
              <a:t>冯存光：视频信息获取及图像信息处理</a:t>
            </a:r>
            <a:endParaRPr lang="en-US" altLang="zh-CN" sz="2800" dirty="0" smtClean="0">
              <a:latin typeface="微软雅黑 Light" panose="020B0502040204020203" pitchFamily="34" charset="-122"/>
              <a:ea typeface="微软雅黑 Light" panose="020B0502040204020203" pitchFamily="34" charset="-122"/>
            </a:endParaRPr>
          </a:p>
          <a:p>
            <a:pPr>
              <a:buClr>
                <a:schemeClr val="bg1">
                  <a:lumMod val="50000"/>
                </a:schemeClr>
              </a:buClr>
            </a:pPr>
            <a:endParaRPr lang="en-US" altLang="zh-CN" sz="2800" dirty="0">
              <a:latin typeface="微软雅黑 Light" panose="020B0502040204020203" pitchFamily="34" charset="-122"/>
              <a:ea typeface="微软雅黑 Light" panose="020B0502040204020203" pitchFamily="34" charset="-122"/>
            </a:endParaRPr>
          </a:p>
          <a:p>
            <a:pPr>
              <a:buClr>
                <a:schemeClr val="bg1">
                  <a:lumMod val="50000"/>
                </a:schemeClr>
              </a:buClr>
            </a:pPr>
            <a:r>
              <a:rPr lang="zh-CN" altLang="en-US" sz="2800" dirty="0" smtClean="0">
                <a:latin typeface="微软雅黑 Light" panose="020B0502040204020203" pitchFamily="34" charset="-122"/>
                <a:ea typeface="微软雅黑 Light" panose="020B0502040204020203" pitchFamily="34" charset="-122"/>
              </a:rPr>
              <a:t>杨凯欣：获取语音信息并处理、数据库</a:t>
            </a:r>
            <a:endParaRPr lang="en-US" altLang="zh-CN"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854219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770246" y="1166970"/>
            <a:ext cx="2651509" cy="4524061"/>
            <a:chOff x="5288132" y="1145219"/>
            <a:chExt cx="1615736" cy="3558796"/>
          </a:xfrm>
        </p:grpSpPr>
        <p:sp>
          <p:nvSpPr>
            <p:cNvPr id="53" name="矩形 52"/>
            <p:cNvSpPr/>
            <p:nvPr/>
          </p:nvSpPr>
          <p:spPr>
            <a:xfrm>
              <a:off x="5288132" y="2290439"/>
              <a:ext cx="1615736" cy="559293"/>
            </a:xfrm>
            <a:prstGeom prst="rect">
              <a:avLst/>
            </a:prstGeom>
            <a:solidFill>
              <a:schemeClr val="dk1">
                <a:alpha val="40000"/>
              </a:schemeClr>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smtClean="0"/>
                <a:t>PART.04</a:t>
              </a:r>
              <a:endParaRPr lang="zh-CN" altLang="en-US" sz="2800" dirty="0"/>
            </a:p>
          </p:txBody>
        </p:sp>
        <p:sp>
          <p:nvSpPr>
            <p:cNvPr id="54" name="文本框 53"/>
            <p:cNvSpPr txBox="1"/>
            <p:nvPr/>
          </p:nvSpPr>
          <p:spPr>
            <a:xfrm>
              <a:off x="5539606" y="2974020"/>
              <a:ext cx="1112786" cy="460006"/>
            </a:xfrm>
            <a:prstGeom prst="rect">
              <a:avLst/>
            </a:prstGeom>
            <a:noFill/>
          </p:spPr>
          <p:txBody>
            <a:bodyPr wrap="none" rtlCol="0">
              <a:spAutoFit/>
            </a:bodyPr>
            <a:lstStyle/>
            <a:p>
              <a:pPr algn="ctr"/>
              <a:r>
                <a:rPr lang="zh-CN" altLang="en-US" sz="3200" dirty="0" smtClean="0">
                  <a:latin typeface="微软雅黑 Light" panose="020B0502040204020203" pitchFamily="34" charset="-122"/>
                  <a:ea typeface="微软雅黑 Light" panose="020B0502040204020203" pitchFamily="34" charset="-122"/>
                </a:rPr>
                <a:t>时间规划</a:t>
              </a:r>
            </a:p>
          </p:txBody>
        </p:sp>
        <p:cxnSp>
          <p:nvCxnSpPr>
            <p:cNvPr id="56" name="直接连接符 55"/>
            <p:cNvCxnSpPr/>
            <p:nvPr/>
          </p:nvCxnSpPr>
          <p:spPr>
            <a:xfrm flipV="1">
              <a:off x="5634361" y="1145219"/>
              <a:ext cx="923278" cy="1020932"/>
            </a:xfrm>
            <a:prstGeom prst="line">
              <a:avLst/>
            </a:prstGeom>
            <a:ln w="15875"/>
          </p:spPr>
          <p:style>
            <a:lnRef idx="1">
              <a:schemeClr val="dk1"/>
            </a:lnRef>
            <a:fillRef idx="0">
              <a:schemeClr val="dk1"/>
            </a:fillRef>
            <a:effectRef idx="0">
              <a:schemeClr val="dk1"/>
            </a:effectRef>
            <a:fontRef idx="minor">
              <a:schemeClr val="tx1"/>
            </a:fontRef>
          </p:style>
        </p:cxnSp>
        <p:cxnSp>
          <p:nvCxnSpPr>
            <p:cNvPr id="57" name="直接连接符 56"/>
            <p:cNvCxnSpPr/>
            <p:nvPr/>
          </p:nvCxnSpPr>
          <p:spPr>
            <a:xfrm flipV="1">
              <a:off x="5634361" y="3683083"/>
              <a:ext cx="923278" cy="1020932"/>
            </a:xfrm>
            <a:prstGeom prst="line">
              <a:avLst/>
            </a:prstGeom>
            <a:ln w="15875"/>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65835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843379" y="488272"/>
            <a:ext cx="727969" cy="727969"/>
          </a:xfrm>
          <a:prstGeom prst="ellipse">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t>04</a:t>
            </a:r>
            <a:endParaRPr lang="zh-CN" altLang="en-US" sz="2400" dirty="0"/>
          </a:p>
        </p:txBody>
      </p:sp>
      <p:sp>
        <p:nvSpPr>
          <p:cNvPr id="6" name="文本框 5"/>
          <p:cNvSpPr txBox="1"/>
          <p:nvPr/>
        </p:nvSpPr>
        <p:spPr>
          <a:xfrm>
            <a:off x="1798723" y="529090"/>
            <a:ext cx="2031325" cy="646331"/>
          </a:xfrm>
          <a:prstGeom prst="rect">
            <a:avLst/>
          </a:prstGeom>
          <a:noFill/>
        </p:spPr>
        <p:txBody>
          <a:bodyPr wrap="none" rtlCol="0">
            <a:spAutoFit/>
          </a:bodyPr>
          <a:lstStyle/>
          <a:p>
            <a:r>
              <a:rPr lang="zh-CN" altLang="en-US" sz="3600" dirty="0" smtClean="0">
                <a:latin typeface="微软雅黑 Light" panose="020B0502040204020203" pitchFamily="34" charset="-122"/>
                <a:ea typeface="微软雅黑 Light" panose="020B0502040204020203" pitchFamily="34" charset="-122"/>
              </a:rPr>
              <a:t>时间规划</a:t>
            </a:r>
          </a:p>
        </p:txBody>
      </p:sp>
      <p:cxnSp>
        <p:nvCxnSpPr>
          <p:cNvPr id="8" name="直接连接符 7"/>
          <p:cNvCxnSpPr/>
          <p:nvPr/>
        </p:nvCxnSpPr>
        <p:spPr>
          <a:xfrm>
            <a:off x="701336" y="1384916"/>
            <a:ext cx="4607511" cy="0"/>
          </a:xfrm>
          <a:prstGeom prst="line">
            <a:avLst/>
          </a:prstGeom>
          <a:ln w="12700"/>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643461" y="1978968"/>
            <a:ext cx="11035393" cy="4201150"/>
          </a:xfrm>
          <a:prstGeom prst="rect">
            <a:avLst/>
          </a:prstGeom>
          <a:noFill/>
        </p:spPr>
        <p:txBody>
          <a:bodyPr wrap="square" rtlCol="0">
            <a:spAutoFit/>
          </a:bodyPr>
          <a:lstStyle/>
          <a:p>
            <a:pPr>
              <a:lnSpc>
                <a:spcPct val="150000"/>
              </a:lnSpc>
              <a:spcAft>
                <a:spcPts val="600"/>
              </a:spcAft>
              <a:buClr>
                <a:schemeClr val="bg1">
                  <a:lumMod val="50000"/>
                </a:schemeClr>
              </a:buClr>
            </a:pPr>
            <a:r>
              <a:rPr lang="en-US" altLang="zh-CN" sz="2400" b="1" dirty="0" smtClean="0">
                <a:latin typeface="微软雅黑 Light" panose="020B0502040204020203" pitchFamily="34" charset="-122"/>
                <a:ea typeface="微软雅黑 Light" panose="020B0502040204020203" pitchFamily="34" charset="-122"/>
              </a:rPr>
              <a:t>Step 1</a:t>
            </a:r>
            <a:r>
              <a:rPr lang="zh-CN" altLang="en-US" sz="2400" b="1" dirty="0" smtClean="0">
                <a:latin typeface="微软雅黑 Light" panose="020B0502040204020203" pitchFamily="34" charset="-122"/>
                <a:ea typeface="微软雅黑 Light" panose="020B0502040204020203" pitchFamily="34" charset="-122"/>
              </a:rPr>
              <a:t>：</a:t>
            </a:r>
            <a:r>
              <a:rPr lang="zh-CN" altLang="en-US" sz="2400" dirty="0" smtClean="0">
                <a:latin typeface="微软雅黑 Light" panose="020B0502040204020203" pitchFamily="34" charset="-122"/>
                <a:ea typeface="微软雅黑 Light" panose="020B0502040204020203" pitchFamily="34" charset="-122"/>
              </a:rPr>
              <a:t>利用寒假分头学习关于图像处理、语音处理、硬件加速、数据库等方面的内容，并调试实现各部分的基本功能</a:t>
            </a:r>
            <a:endParaRPr lang="en-US" altLang="zh-CN" sz="2400" dirty="0" smtClean="0">
              <a:latin typeface="微软雅黑 Light" panose="020B0502040204020203" pitchFamily="34" charset="-122"/>
              <a:ea typeface="微软雅黑 Light" panose="020B0502040204020203" pitchFamily="34" charset="-122"/>
            </a:endParaRPr>
          </a:p>
          <a:p>
            <a:pPr>
              <a:lnSpc>
                <a:spcPct val="150000"/>
              </a:lnSpc>
              <a:spcAft>
                <a:spcPts val="600"/>
              </a:spcAft>
              <a:buClr>
                <a:schemeClr val="bg1">
                  <a:lumMod val="50000"/>
                </a:schemeClr>
              </a:buClr>
            </a:pPr>
            <a:r>
              <a:rPr lang="en-US" altLang="zh-CN" sz="2400" b="1" dirty="0" smtClean="0">
                <a:latin typeface="微软雅黑 Light" panose="020B0502040204020203" pitchFamily="34" charset="-122"/>
                <a:ea typeface="微软雅黑 Light" panose="020B0502040204020203" pitchFamily="34" charset="-122"/>
              </a:rPr>
              <a:t>Step 2</a:t>
            </a:r>
            <a:r>
              <a:rPr lang="zh-CN" altLang="en-US" sz="2400" b="1" dirty="0" smtClean="0">
                <a:latin typeface="微软雅黑 Light" panose="020B0502040204020203" pitchFamily="34" charset="-122"/>
                <a:ea typeface="微软雅黑 Light" panose="020B0502040204020203" pitchFamily="34" charset="-122"/>
              </a:rPr>
              <a:t>：</a:t>
            </a:r>
            <a:r>
              <a:rPr lang="en-US" altLang="zh-CN" sz="2400" dirty="0" smtClean="0">
                <a:latin typeface="微软雅黑 Light" panose="020B0502040204020203" pitchFamily="34" charset="-122"/>
                <a:ea typeface="微软雅黑 Light" panose="020B0502040204020203" pitchFamily="34" charset="-122"/>
              </a:rPr>
              <a:t>3</a:t>
            </a:r>
            <a:r>
              <a:rPr lang="zh-CN" altLang="en-US" sz="2400" dirty="0" smtClean="0">
                <a:latin typeface="微软雅黑 Light" panose="020B0502040204020203" pitchFamily="34" charset="-122"/>
                <a:ea typeface="微软雅黑 Light" panose="020B0502040204020203" pitchFamily="34" charset="-122"/>
              </a:rPr>
              <a:t>月份将各个独立模块整合起来，基本实现期望的功能</a:t>
            </a:r>
            <a:endParaRPr lang="en-US" altLang="zh-CN" sz="2400" dirty="0">
              <a:latin typeface="微软雅黑 Light" panose="020B0502040204020203" pitchFamily="34" charset="-122"/>
              <a:ea typeface="微软雅黑 Light" panose="020B0502040204020203" pitchFamily="34" charset="-122"/>
            </a:endParaRPr>
          </a:p>
          <a:p>
            <a:pPr>
              <a:lnSpc>
                <a:spcPct val="150000"/>
              </a:lnSpc>
              <a:spcAft>
                <a:spcPts val="600"/>
              </a:spcAft>
              <a:buClr>
                <a:schemeClr val="bg1">
                  <a:lumMod val="50000"/>
                </a:schemeClr>
              </a:buClr>
            </a:pPr>
            <a:r>
              <a:rPr lang="en-US" altLang="zh-CN" sz="2400" b="1" dirty="0" smtClean="0">
                <a:latin typeface="微软雅黑 Light" panose="020B0502040204020203" pitchFamily="34" charset="-122"/>
                <a:ea typeface="微软雅黑 Light" panose="020B0502040204020203" pitchFamily="34" charset="-122"/>
              </a:rPr>
              <a:t>Step 3</a:t>
            </a:r>
            <a:r>
              <a:rPr lang="zh-CN" altLang="en-US" sz="2400" b="1" dirty="0" smtClean="0">
                <a:latin typeface="微软雅黑 Light" panose="020B0502040204020203" pitchFamily="34" charset="-122"/>
                <a:ea typeface="微软雅黑 Light" panose="020B0502040204020203" pitchFamily="34" charset="-122"/>
              </a:rPr>
              <a:t>：</a:t>
            </a:r>
            <a:r>
              <a:rPr lang="en-US" altLang="zh-CN" sz="2400" dirty="0" smtClean="0">
                <a:latin typeface="微软雅黑 Light" panose="020B0502040204020203" pitchFamily="34" charset="-122"/>
                <a:ea typeface="微软雅黑 Light" panose="020B0502040204020203" pitchFamily="34" charset="-122"/>
              </a:rPr>
              <a:t>4</a:t>
            </a:r>
            <a:r>
              <a:rPr lang="zh-CN" altLang="en-US" sz="2400" dirty="0" smtClean="0">
                <a:latin typeface="微软雅黑 Light" panose="020B0502040204020203" pitchFamily="34" charset="-122"/>
                <a:ea typeface="微软雅黑 Light" panose="020B0502040204020203" pitchFamily="34" charset="-122"/>
              </a:rPr>
              <a:t>月份了解本次竞赛使用的开发板的性能，并尝试将整个系统移植到开发板上实现</a:t>
            </a:r>
            <a:endParaRPr lang="en-US" altLang="zh-CN" sz="2400" dirty="0">
              <a:latin typeface="微软雅黑 Light" panose="020B0502040204020203" pitchFamily="34" charset="-122"/>
              <a:ea typeface="微软雅黑 Light" panose="020B0502040204020203" pitchFamily="34" charset="-122"/>
            </a:endParaRPr>
          </a:p>
          <a:p>
            <a:pPr>
              <a:lnSpc>
                <a:spcPct val="150000"/>
              </a:lnSpc>
              <a:spcAft>
                <a:spcPts val="600"/>
              </a:spcAft>
              <a:buClr>
                <a:schemeClr val="bg1">
                  <a:lumMod val="50000"/>
                </a:schemeClr>
              </a:buClr>
            </a:pPr>
            <a:r>
              <a:rPr lang="en-US" altLang="zh-CN" sz="2400" b="1" dirty="0" smtClean="0">
                <a:latin typeface="微软雅黑 Light" panose="020B0502040204020203" pitchFamily="34" charset="-122"/>
                <a:ea typeface="微软雅黑 Light" panose="020B0502040204020203" pitchFamily="34" charset="-122"/>
              </a:rPr>
              <a:t>Step 4</a:t>
            </a:r>
            <a:r>
              <a:rPr lang="zh-CN" altLang="en-US" sz="2400" b="1" dirty="0" smtClean="0">
                <a:latin typeface="微软雅黑 Light" panose="020B0502040204020203" pitchFamily="34" charset="-122"/>
                <a:ea typeface="微软雅黑 Light" panose="020B0502040204020203" pitchFamily="34" charset="-122"/>
              </a:rPr>
              <a:t>：</a:t>
            </a:r>
            <a:r>
              <a:rPr lang="en-US" altLang="zh-CN" sz="2400" dirty="0" smtClean="0">
                <a:latin typeface="微软雅黑 Light" panose="020B0502040204020203" pitchFamily="34" charset="-122"/>
                <a:ea typeface="微软雅黑 Light" panose="020B0502040204020203" pitchFamily="34" charset="-122"/>
              </a:rPr>
              <a:t>5</a:t>
            </a:r>
            <a:r>
              <a:rPr lang="zh-CN" altLang="en-US" sz="2400" dirty="0" smtClean="0">
                <a:latin typeface="微软雅黑 Light" panose="020B0502040204020203" pitchFamily="34" charset="-122"/>
                <a:ea typeface="微软雅黑 Light" panose="020B0502040204020203" pitchFamily="34" charset="-122"/>
              </a:rPr>
              <a:t>月份根据具体的实现情况进一步提升性能、增加功能，对整体设计不太合理的地方进行调整</a:t>
            </a:r>
            <a:endParaRPr lang="en-US" altLang="zh-CN" sz="2400" dirty="0" smtClean="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33393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36054" y="1971834"/>
            <a:ext cx="7119893" cy="2914332"/>
            <a:chOff x="2536054" y="1823759"/>
            <a:chExt cx="7119893" cy="2914332"/>
          </a:xfrm>
        </p:grpSpPr>
        <p:sp>
          <p:nvSpPr>
            <p:cNvPr id="7" name="文本框 6"/>
            <p:cNvSpPr txBox="1"/>
            <p:nvPr/>
          </p:nvSpPr>
          <p:spPr>
            <a:xfrm>
              <a:off x="2536054" y="1823759"/>
              <a:ext cx="7119893" cy="1862048"/>
            </a:xfrm>
            <a:prstGeom prst="rect">
              <a:avLst/>
            </a:prstGeom>
            <a:noFill/>
          </p:spPr>
          <p:txBody>
            <a:bodyPr wrap="square" rtlCol="0">
              <a:spAutoFit/>
            </a:bodyPr>
            <a:lstStyle/>
            <a:p>
              <a:pPr algn="ctr"/>
              <a:r>
                <a:rPr lang="en-US" altLang="zh-CN" sz="11500" dirty="0" smtClean="0">
                  <a:solidFill>
                    <a:schemeClr val="tx1">
                      <a:lumMod val="75000"/>
                      <a:lumOff val="25000"/>
                    </a:schemeClr>
                  </a:solidFill>
                  <a:latin typeface="Kozuka Gothic Pr6N EL" panose="020B0200000000000000" pitchFamily="34" charset="-128"/>
                  <a:ea typeface="Kozuka Gothic Pr6N EL" panose="020B0200000000000000" pitchFamily="34" charset="-128"/>
                </a:rPr>
                <a:t>Q&amp;A</a:t>
              </a:r>
              <a:endParaRPr lang="zh-CN" altLang="en-US" sz="11500" dirty="0">
                <a:solidFill>
                  <a:schemeClr val="tx1">
                    <a:lumMod val="75000"/>
                    <a:lumOff val="25000"/>
                  </a:schemeClr>
                </a:solidFill>
                <a:latin typeface="Kozuka Gothic Pr6N EL" panose="020B0200000000000000" pitchFamily="34" charset="-128"/>
                <a:ea typeface="Kozuka Gothic Pr6N EL" panose="020B0200000000000000" pitchFamily="34" charset="-128"/>
              </a:endParaRPr>
            </a:p>
          </p:txBody>
        </p:sp>
        <p:sp>
          <p:nvSpPr>
            <p:cNvPr id="2" name="矩形 1"/>
            <p:cNvSpPr/>
            <p:nvPr/>
          </p:nvSpPr>
          <p:spPr>
            <a:xfrm>
              <a:off x="3753051" y="4214871"/>
              <a:ext cx="4685898" cy="523220"/>
            </a:xfrm>
            <a:prstGeom prst="rect">
              <a:avLst/>
            </a:prstGeom>
          </p:spPr>
          <p:txBody>
            <a:bodyPr wrap="none">
              <a:spAutoFit/>
            </a:bodyPr>
            <a:lstStyle/>
            <a:p>
              <a:r>
                <a:rPr lang="en-US" altLang="zh-CN" sz="2800" dirty="0" smtClean="0">
                  <a:latin typeface="Kozuka Gothic Pr6N EL" panose="020B0200000000000000" pitchFamily="34" charset="-128"/>
                  <a:ea typeface="Kozuka Gothic Pr6N EL" panose="020B0200000000000000" pitchFamily="34" charset="-128"/>
                </a:rPr>
                <a:t>And thanks for your listening</a:t>
              </a:r>
              <a:endParaRPr lang="zh-CN" altLang="en-US" sz="2800" dirty="0">
                <a:latin typeface="Kozuka Gothic Pr6N EL" panose="020B0200000000000000" pitchFamily="34" charset="-128"/>
                <a:ea typeface="Kozuka Gothic Pr6N EL" panose="020B0200000000000000" pitchFamily="34" charset="-128"/>
              </a:endParaRPr>
            </a:p>
          </p:txBody>
        </p:sp>
      </p:grpSp>
    </p:spTree>
    <p:extLst>
      <p:ext uri="{BB962C8B-B14F-4D97-AF65-F5344CB8AC3E}">
        <p14:creationId xmlns:p14="http://schemas.microsoft.com/office/powerpoint/2010/main" val="3279543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964205" y="2828836"/>
            <a:ext cx="8263591" cy="1200329"/>
          </a:xfrm>
          <a:prstGeom prst="rect">
            <a:avLst/>
          </a:prstGeom>
          <a:noFill/>
        </p:spPr>
        <p:txBody>
          <a:bodyPr wrap="square" rtlCol="0">
            <a:spAutoFit/>
          </a:bodyPr>
          <a:lstStyle/>
          <a:p>
            <a:pPr algn="ctr"/>
            <a:r>
              <a:rPr lang="zh-CN" altLang="en-US" sz="7200" dirty="0" smtClean="0">
                <a:solidFill>
                  <a:schemeClr val="tx1">
                    <a:lumMod val="75000"/>
                    <a:lumOff val="25000"/>
                  </a:schemeClr>
                </a:solidFill>
                <a:latin typeface="+mj-ea"/>
                <a:ea typeface="+mj-ea"/>
              </a:rPr>
              <a:t>存储空间智能管理</a:t>
            </a:r>
            <a:endParaRPr lang="zh-CN" altLang="en-US" sz="8800" dirty="0">
              <a:solidFill>
                <a:schemeClr val="tx1">
                  <a:lumMod val="75000"/>
                  <a:lumOff val="25000"/>
                </a:schemeClr>
              </a:solidFill>
              <a:latin typeface="+mj-ea"/>
              <a:ea typeface="+mj-ea"/>
            </a:endParaRPr>
          </a:p>
        </p:txBody>
      </p:sp>
      <p:sp>
        <p:nvSpPr>
          <p:cNvPr id="9" name="文本框 8"/>
          <p:cNvSpPr txBox="1"/>
          <p:nvPr/>
        </p:nvSpPr>
        <p:spPr>
          <a:xfrm>
            <a:off x="8218139" y="5064560"/>
            <a:ext cx="2719014" cy="400110"/>
          </a:xfrm>
          <a:prstGeom prst="rect">
            <a:avLst/>
          </a:prstGeom>
          <a:noFill/>
        </p:spPr>
        <p:txBody>
          <a:bodyPr wrap="none" rtlCol="0">
            <a:spAutoFit/>
          </a:bodyPr>
          <a:lstStyle/>
          <a:p>
            <a:r>
              <a:rPr lang="zh-CN" altLang="en-US" sz="20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冯存光 杨庆龙 杨凯欣</a:t>
            </a:r>
            <a:endParaRPr lang="zh-CN" altLang="en-US" sz="20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8177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1486778" y="1992075"/>
            <a:ext cx="3578668" cy="0"/>
          </a:xfrm>
          <a:prstGeom prst="line">
            <a:avLst/>
          </a:prstGeom>
          <a:ln w="15875"/>
        </p:spPr>
        <p:style>
          <a:lnRef idx="2">
            <a:schemeClr val="dk1"/>
          </a:lnRef>
          <a:fillRef idx="0">
            <a:schemeClr val="dk1"/>
          </a:fillRef>
          <a:effectRef idx="1">
            <a:schemeClr val="dk1"/>
          </a:effectRef>
          <a:fontRef idx="minor">
            <a:schemeClr val="tx1"/>
          </a:fontRef>
        </p:style>
      </p:cxnSp>
      <p:grpSp>
        <p:nvGrpSpPr>
          <p:cNvPr id="2" name="组合 1"/>
          <p:cNvGrpSpPr/>
          <p:nvPr/>
        </p:nvGrpSpPr>
        <p:grpSpPr>
          <a:xfrm>
            <a:off x="2514147" y="1650251"/>
            <a:ext cx="8321981" cy="2348115"/>
            <a:chOff x="2297204" y="1874312"/>
            <a:chExt cx="7452664" cy="1931737"/>
          </a:xfrm>
        </p:grpSpPr>
        <p:cxnSp>
          <p:nvCxnSpPr>
            <p:cNvPr id="9" name="直接连接符 8"/>
            <p:cNvCxnSpPr/>
            <p:nvPr/>
          </p:nvCxnSpPr>
          <p:spPr>
            <a:xfrm>
              <a:off x="4165043" y="2153958"/>
              <a:ext cx="3204839" cy="0"/>
            </a:xfrm>
            <a:prstGeom prst="line">
              <a:avLst/>
            </a:prstGeom>
            <a:ln w="15875"/>
          </p:spPr>
          <p:style>
            <a:lnRef idx="2">
              <a:schemeClr val="dk1"/>
            </a:lnRef>
            <a:fillRef idx="0">
              <a:schemeClr val="dk1"/>
            </a:fillRef>
            <a:effectRef idx="1">
              <a:schemeClr val="dk1"/>
            </a:effectRef>
            <a:fontRef idx="minor">
              <a:schemeClr val="tx1"/>
            </a:fontRef>
          </p:style>
        </p:cxnSp>
        <p:grpSp>
          <p:nvGrpSpPr>
            <p:cNvPr id="3" name="组合 2"/>
            <p:cNvGrpSpPr/>
            <p:nvPr/>
          </p:nvGrpSpPr>
          <p:grpSpPr>
            <a:xfrm>
              <a:off x="2886055" y="2868371"/>
              <a:ext cx="1267880" cy="937677"/>
              <a:chOff x="8656540" y="2057054"/>
              <a:chExt cx="1267880" cy="937677"/>
            </a:xfrm>
          </p:grpSpPr>
          <p:sp>
            <p:nvSpPr>
              <p:cNvPr id="10" name="文本框 9"/>
              <p:cNvSpPr txBox="1"/>
              <p:nvPr/>
            </p:nvSpPr>
            <p:spPr>
              <a:xfrm>
                <a:off x="9000343" y="2057054"/>
                <a:ext cx="511344" cy="481080"/>
              </a:xfrm>
              <a:prstGeom prst="rect">
                <a:avLst/>
              </a:prstGeom>
              <a:noFill/>
            </p:spPr>
            <p:txBody>
              <a:bodyPr wrap="none" rtlCol="0">
                <a:spAutoFit/>
              </a:bodyPr>
              <a:lstStyle/>
              <a:p>
                <a:pPr algn="ctr"/>
                <a:r>
                  <a:rPr lang="en-US" altLang="zh-CN" sz="3200" dirty="0" smtClean="0">
                    <a:latin typeface="微软雅黑 Light" panose="020B0502040204020203" pitchFamily="34" charset="-122"/>
                    <a:ea typeface="微软雅黑 Light" panose="020B0502040204020203" pitchFamily="34" charset="-122"/>
                  </a:rPr>
                  <a:t>01</a:t>
                </a:r>
                <a:endParaRPr lang="zh-CN" altLang="en-US" sz="3200" dirty="0" smtClean="0">
                  <a:latin typeface="微软雅黑 Light" panose="020B0502040204020203" pitchFamily="34" charset="-122"/>
                  <a:ea typeface="微软雅黑 Light" panose="020B0502040204020203" pitchFamily="34" charset="-122"/>
                </a:endParaRPr>
              </a:p>
            </p:txBody>
          </p:sp>
          <p:sp>
            <p:nvSpPr>
              <p:cNvPr id="11" name="文本框 10"/>
              <p:cNvSpPr txBox="1"/>
              <p:nvPr/>
            </p:nvSpPr>
            <p:spPr>
              <a:xfrm>
                <a:off x="8656540" y="2614930"/>
                <a:ext cx="1267880" cy="379801"/>
              </a:xfrm>
              <a:prstGeom prst="rect">
                <a:avLst/>
              </a:prstGeom>
              <a:noFill/>
            </p:spPr>
            <p:txBody>
              <a:bodyPr wrap="none" rtlCol="0">
                <a:spAutoFit/>
              </a:bodyPr>
              <a:lstStyle/>
              <a:p>
                <a:pPr algn="ctr"/>
                <a:r>
                  <a:rPr lang="zh-CN" altLang="en-US" sz="2400" dirty="0" smtClean="0">
                    <a:latin typeface="微软雅黑 Light" panose="020B0502040204020203" pitchFamily="34" charset="-122"/>
                    <a:ea typeface="微软雅黑 Light" panose="020B0502040204020203" pitchFamily="34" charset="-122"/>
                  </a:rPr>
                  <a:t>方案改进</a:t>
                </a:r>
              </a:p>
            </p:txBody>
          </p:sp>
        </p:grpSp>
        <p:grpSp>
          <p:nvGrpSpPr>
            <p:cNvPr id="5" name="组合 4"/>
            <p:cNvGrpSpPr/>
            <p:nvPr/>
          </p:nvGrpSpPr>
          <p:grpSpPr>
            <a:xfrm>
              <a:off x="4705130" y="2868371"/>
              <a:ext cx="1267880" cy="937677"/>
              <a:chOff x="8656540" y="3220643"/>
              <a:chExt cx="1267880" cy="937677"/>
            </a:xfrm>
          </p:grpSpPr>
          <p:sp>
            <p:nvSpPr>
              <p:cNvPr id="12" name="文本框 11"/>
              <p:cNvSpPr txBox="1"/>
              <p:nvPr/>
            </p:nvSpPr>
            <p:spPr>
              <a:xfrm>
                <a:off x="9003944" y="3220643"/>
                <a:ext cx="573073" cy="481080"/>
              </a:xfrm>
              <a:prstGeom prst="rect">
                <a:avLst/>
              </a:prstGeom>
              <a:noFill/>
            </p:spPr>
            <p:txBody>
              <a:bodyPr wrap="none" rtlCol="0">
                <a:spAutoFit/>
              </a:bodyPr>
              <a:lstStyle/>
              <a:p>
                <a:pPr algn="ctr"/>
                <a:r>
                  <a:rPr lang="en-US" altLang="zh-CN" sz="3200" dirty="0" smtClean="0">
                    <a:latin typeface="微软雅黑 Light" panose="020B0502040204020203" pitchFamily="34" charset="-122"/>
                    <a:ea typeface="微软雅黑 Light" panose="020B0502040204020203" pitchFamily="34" charset="-122"/>
                  </a:rPr>
                  <a:t>02</a:t>
                </a:r>
                <a:endParaRPr lang="zh-CN" altLang="en-US" sz="3200" dirty="0" smtClean="0">
                  <a:latin typeface="微软雅黑 Light" panose="020B0502040204020203" pitchFamily="34" charset="-122"/>
                  <a:ea typeface="微软雅黑 Light" panose="020B0502040204020203" pitchFamily="34" charset="-122"/>
                </a:endParaRPr>
              </a:p>
            </p:txBody>
          </p:sp>
          <p:sp>
            <p:nvSpPr>
              <p:cNvPr id="14" name="文本框 13"/>
              <p:cNvSpPr txBox="1"/>
              <p:nvPr/>
            </p:nvSpPr>
            <p:spPr>
              <a:xfrm>
                <a:off x="8656540" y="3778519"/>
                <a:ext cx="1267880" cy="379801"/>
              </a:xfrm>
              <a:prstGeom prst="rect">
                <a:avLst/>
              </a:prstGeom>
              <a:noFill/>
            </p:spPr>
            <p:txBody>
              <a:bodyPr wrap="none" rtlCol="0">
                <a:spAutoFit/>
              </a:bodyPr>
              <a:lstStyle/>
              <a:p>
                <a:pPr algn="ctr"/>
                <a:r>
                  <a:rPr lang="zh-CN" altLang="en-US" sz="2400" dirty="0" smtClean="0">
                    <a:latin typeface="微软雅黑 Light" panose="020B0502040204020203" pitchFamily="34" charset="-122"/>
                    <a:ea typeface="微软雅黑 Light" panose="020B0502040204020203" pitchFamily="34" charset="-122"/>
                  </a:rPr>
                  <a:t>方案实现</a:t>
                </a:r>
              </a:p>
            </p:txBody>
          </p:sp>
        </p:grpSp>
        <p:sp>
          <p:nvSpPr>
            <p:cNvPr id="13" name="矩形 12"/>
            <p:cNvSpPr/>
            <p:nvPr/>
          </p:nvSpPr>
          <p:spPr>
            <a:xfrm>
              <a:off x="2297204" y="1874312"/>
              <a:ext cx="1615736" cy="559293"/>
            </a:xfrm>
            <a:prstGeom prst="rect">
              <a:avLst/>
            </a:prstGeom>
            <a:solidFill>
              <a:schemeClr val="dk1">
                <a:alpha val="40000"/>
              </a:schemeClr>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800" dirty="0" smtClean="0"/>
                <a:t>目录</a:t>
              </a:r>
              <a:endParaRPr lang="zh-CN" altLang="en-US" sz="2800" dirty="0"/>
            </a:p>
          </p:txBody>
        </p:sp>
        <p:grpSp>
          <p:nvGrpSpPr>
            <p:cNvPr id="21" name="组合 20"/>
            <p:cNvGrpSpPr/>
            <p:nvPr/>
          </p:nvGrpSpPr>
          <p:grpSpPr>
            <a:xfrm>
              <a:off x="6639492" y="2868371"/>
              <a:ext cx="1267880" cy="937678"/>
              <a:chOff x="8939718" y="3220643"/>
              <a:chExt cx="1267880" cy="937678"/>
            </a:xfrm>
          </p:grpSpPr>
          <p:sp>
            <p:nvSpPr>
              <p:cNvPr id="22" name="文本框 21"/>
              <p:cNvSpPr txBox="1"/>
              <p:nvPr/>
            </p:nvSpPr>
            <p:spPr>
              <a:xfrm>
                <a:off x="9241188" y="3220643"/>
                <a:ext cx="573073" cy="481080"/>
              </a:xfrm>
              <a:prstGeom prst="rect">
                <a:avLst/>
              </a:prstGeom>
              <a:noFill/>
            </p:spPr>
            <p:txBody>
              <a:bodyPr wrap="none" rtlCol="0">
                <a:spAutoFit/>
              </a:bodyPr>
              <a:lstStyle/>
              <a:p>
                <a:pPr algn="ctr"/>
                <a:r>
                  <a:rPr lang="en-US" altLang="zh-CN" sz="3200" dirty="0" smtClean="0">
                    <a:latin typeface="微软雅黑 Light" panose="020B0502040204020203" pitchFamily="34" charset="-122"/>
                    <a:ea typeface="微软雅黑 Light" panose="020B0502040204020203" pitchFamily="34" charset="-122"/>
                  </a:rPr>
                  <a:t>03</a:t>
                </a:r>
                <a:endParaRPr lang="zh-CN" altLang="en-US" sz="3200" dirty="0" smtClean="0">
                  <a:latin typeface="微软雅黑 Light" panose="020B0502040204020203" pitchFamily="34" charset="-122"/>
                  <a:ea typeface="微软雅黑 Light" panose="020B0502040204020203" pitchFamily="34" charset="-122"/>
                </a:endParaRPr>
              </a:p>
            </p:txBody>
          </p:sp>
          <p:sp>
            <p:nvSpPr>
              <p:cNvPr id="23" name="文本框 22"/>
              <p:cNvSpPr txBox="1"/>
              <p:nvPr/>
            </p:nvSpPr>
            <p:spPr>
              <a:xfrm>
                <a:off x="8939718" y="3778520"/>
                <a:ext cx="1267880" cy="379801"/>
              </a:xfrm>
              <a:prstGeom prst="rect">
                <a:avLst/>
              </a:prstGeom>
              <a:noFill/>
            </p:spPr>
            <p:txBody>
              <a:bodyPr wrap="none" rtlCol="0">
                <a:spAutoFit/>
              </a:bodyPr>
              <a:lstStyle/>
              <a:p>
                <a:pPr algn="ctr"/>
                <a:r>
                  <a:rPr lang="zh-CN" altLang="en-US" sz="2400" dirty="0" smtClean="0">
                    <a:latin typeface="微软雅黑 Light" panose="020B0502040204020203" pitchFamily="34" charset="-122"/>
                    <a:ea typeface="微软雅黑 Light" panose="020B0502040204020203" pitchFamily="34" charset="-122"/>
                  </a:rPr>
                  <a:t>分工安排</a:t>
                </a:r>
              </a:p>
            </p:txBody>
          </p:sp>
        </p:grpSp>
        <p:grpSp>
          <p:nvGrpSpPr>
            <p:cNvPr id="24" name="组合 23"/>
            <p:cNvGrpSpPr/>
            <p:nvPr/>
          </p:nvGrpSpPr>
          <p:grpSpPr>
            <a:xfrm>
              <a:off x="8481988" y="2868371"/>
              <a:ext cx="1267880" cy="932866"/>
              <a:chOff x="8739256" y="3220643"/>
              <a:chExt cx="1267880" cy="932866"/>
            </a:xfrm>
          </p:grpSpPr>
          <p:sp>
            <p:nvSpPr>
              <p:cNvPr id="25" name="文本框 24"/>
              <p:cNvSpPr txBox="1"/>
              <p:nvPr/>
            </p:nvSpPr>
            <p:spPr>
              <a:xfrm>
                <a:off x="9000355" y="3220643"/>
                <a:ext cx="580250" cy="481080"/>
              </a:xfrm>
              <a:prstGeom prst="rect">
                <a:avLst/>
              </a:prstGeom>
              <a:noFill/>
            </p:spPr>
            <p:txBody>
              <a:bodyPr wrap="none" rtlCol="0">
                <a:spAutoFit/>
              </a:bodyPr>
              <a:lstStyle/>
              <a:p>
                <a:pPr algn="ctr"/>
                <a:r>
                  <a:rPr lang="en-US" altLang="zh-CN" sz="3200" dirty="0" smtClean="0">
                    <a:latin typeface="微软雅黑 Light" panose="020B0502040204020203" pitchFamily="34" charset="-122"/>
                    <a:ea typeface="微软雅黑 Light" panose="020B0502040204020203" pitchFamily="34" charset="-122"/>
                  </a:rPr>
                  <a:t>04</a:t>
                </a:r>
                <a:endParaRPr lang="zh-CN" altLang="en-US" sz="3200" dirty="0" smtClean="0">
                  <a:latin typeface="微软雅黑 Light" panose="020B0502040204020203" pitchFamily="34" charset="-122"/>
                  <a:ea typeface="微软雅黑 Light" panose="020B0502040204020203" pitchFamily="34" charset="-122"/>
                </a:endParaRPr>
              </a:p>
            </p:txBody>
          </p:sp>
          <p:sp>
            <p:nvSpPr>
              <p:cNvPr id="26" name="文本框 25"/>
              <p:cNvSpPr txBox="1"/>
              <p:nvPr/>
            </p:nvSpPr>
            <p:spPr>
              <a:xfrm>
                <a:off x="8739256" y="3773708"/>
                <a:ext cx="1267880" cy="379801"/>
              </a:xfrm>
              <a:prstGeom prst="rect">
                <a:avLst/>
              </a:prstGeom>
              <a:noFill/>
            </p:spPr>
            <p:txBody>
              <a:bodyPr wrap="none" rtlCol="0">
                <a:spAutoFit/>
              </a:bodyPr>
              <a:lstStyle/>
              <a:p>
                <a:pPr algn="ctr"/>
                <a:r>
                  <a:rPr lang="zh-CN" altLang="en-US" sz="2400" dirty="0" smtClean="0">
                    <a:latin typeface="微软雅黑 Light" panose="020B0502040204020203" pitchFamily="34" charset="-122"/>
                    <a:ea typeface="微软雅黑 Light" panose="020B0502040204020203" pitchFamily="34" charset="-122"/>
                  </a:rPr>
                  <a:t>时间规划</a:t>
                </a:r>
              </a:p>
            </p:txBody>
          </p:sp>
        </p:grpSp>
      </p:grpSp>
      <p:cxnSp>
        <p:nvCxnSpPr>
          <p:cNvPr id="27" name="直接连接符 26"/>
          <p:cNvCxnSpPr/>
          <p:nvPr/>
        </p:nvCxnSpPr>
        <p:spPr>
          <a:xfrm>
            <a:off x="2514147" y="5207749"/>
            <a:ext cx="11164631" cy="0"/>
          </a:xfrm>
          <a:prstGeom prst="line">
            <a:avLst/>
          </a:prstGeom>
          <a:ln w="15875"/>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7297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770246" y="1166970"/>
            <a:ext cx="2651509" cy="4524061"/>
            <a:chOff x="5288132" y="1145219"/>
            <a:chExt cx="1615736" cy="3558796"/>
          </a:xfrm>
        </p:grpSpPr>
        <p:sp>
          <p:nvSpPr>
            <p:cNvPr id="53" name="矩形 52"/>
            <p:cNvSpPr/>
            <p:nvPr/>
          </p:nvSpPr>
          <p:spPr>
            <a:xfrm>
              <a:off x="5288132" y="2290439"/>
              <a:ext cx="1615736" cy="559293"/>
            </a:xfrm>
            <a:prstGeom prst="rect">
              <a:avLst/>
            </a:prstGeom>
            <a:solidFill>
              <a:schemeClr val="dk1">
                <a:alpha val="40000"/>
              </a:schemeClr>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smtClean="0"/>
                <a:t>PART.01</a:t>
              </a:r>
              <a:endParaRPr lang="zh-CN" altLang="en-US" sz="2800" dirty="0"/>
            </a:p>
          </p:txBody>
        </p:sp>
        <p:sp>
          <p:nvSpPr>
            <p:cNvPr id="54" name="文本框 53"/>
            <p:cNvSpPr txBox="1"/>
            <p:nvPr/>
          </p:nvSpPr>
          <p:spPr>
            <a:xfrm>
              <a:off x="5539606" y="2974020"/>
              <a:ext cx="1112786" cy="460006"/>
            </a:xfrm>
            <a:prstGeom prst="rect">
              <a:avLst/>
            </a:prstGeom>
            <a:noFill/>
          </p:spPr>
          <p:txBody>
            <a:bodyPr wrap="none" rtlCol="0">
              <a:spAutoFit/>
            </a:bodyPr>
            <a:lstStyle/>
            <a:p>
              <a:pPr algn="ctr"/>
              <a:r>
                <a:rPr lang="zh-CN" altLang="en-US" sz="3200" dirty="0" smtClean="0">
                  <a:latin typeface="微软雅黑 Light" panose="020B0502040204020203" pitchFamily="34" charset="-122"/>
                  <a:ea typeface="微软雅黑 Light" panose="020B0502040204020203" pitchFamily="34" charset="-122"/>
                </a:rPr>
                <a:t>方案改进</a:t>
              </a:r>
            </a:p>
          </p:txBody>
        </p:sp>
        <p:cxnSp>
          <p:nvCxnSpPr>
            <p:cNvPr id="56" name="直接连接符 55"/>
            <p:cNvCxnSpPr/>
            <p:nvPr/>
          </p:nvCxnSpPr>
          <p:spPr>
            <a:xfrm flipV="1">
              <a:off x="5634361" y="1145219"/>
              <a:ext cx="923278" cy="1020932"/>
            </a:xfrm>
            <a:prstGeom prst="line">
              <a:avLst/>
            </a:prstGeom>
            <a:ln w="15875"/>
          </p:spPr>
          <p:style>
            <a:lnRef idx="1">
              <a:schemeClr val="dk1"/>
            </a:lnRef>
            <a:fillRef idx="0">
              <a:schemeClr val="dk1"/>
            </a:fillRef>
            <a:effectRef idx="0">
              <a:schemeClr val="dk1"/>
            </a:effectRef>
            <a:fontRef idx="minor">
              <a:schemeClr val="tx1"/>
            </a:fontRef>
          </p:style>
        </p:cxnSp>
        <p:cxnSp>
          <p:nvCxnSpPr>
            <p:cNvPr id="57" name="直接连接符 56"/>
            <p:cNvCxnSpPr/>
            <p:nvPr/>
          </p:nvCxnSpPr>
          <p:spPr>
            <a:xfrm flipV="1">
              <a:off x="5634361" y="3683083"/>
              <a:ext cx="923278" cy="1020932"/>
            </a:xfrm>
            <a:prstGeom prst="line">
              <a:avLst/>
            </a:prstGeom>
            <a:ln w="15875"/>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91006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843379" y="488272"/>
            <a:ext cx="727969" cy="727969"/>
          </a:xfrm>
          <a:prstGeom prst="ellipse">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t>01</a:t>
            </a:r>
            <a:endParaRPr lang="zh-CN" altLang="en-US" sz="2400" dirty="0"/>
          </a:p>
        </p:txBody>
      </p:sp>
      <p:sp>
        <p:nvSpPr>
          <p:cNvPr id="6" name="文本框 5"/>
          <p:cNvSpPr txBox="1"/>
          <p:nvPr/>
        </p:nvSpPr>
        <p:spPr>
          <a:xfrm>
            <a:off x="1798723" y="529090"/>
            <a:ext cx="2031325" cy="646331"/>
          </a:xfrm>
          <a:prstGeom prst="rect">
            <a:avLst/>
          </a:prstGeom>
          <a:noFill/>
        </p:spPr>
        <p:txBody>
          <a:bodyPr wrap="none" rtlCol="0">
            <a:spAutoFit/>
          </a:bodyPr>
          <a:lstStyle/>
          <a:p>
            <a:r>
              <a:rPr lang="zh-CN" altLang="en-US" sz="3600" dirty="0" smtClean="0">
                <a:latin typeface="微软雅黑 Light" panose="020B0502040204020203" pitchFamily="34" charset="-122"/>
                <a:ea typeface="微软雅黑 Light" panose="020B0502040204020203" pitchFamily="34" charset="-122"/>
              </a:rPr>
              <a:t>原有缺陷</a:t>
            </a:r>
          </a:p>
        </p:txBody>
      </p:sp>
      <p:cxnSp>
        <p:nvCxnSpPr>
          <p:cNvPr id="8" name="直接连接符 7"/>
          <p:cNvCxnSpPr/>
          <p:nvPr/>
        </p:nvCxnSpPr>
        <p:spPr>
          <a:xfrm>
            <a:off x="701336" y="1384916"/>
            <a:ext cx="4607511" cy="0"/>
          </a:xfrm>
          <a:prstGeom prst="line">
            <a:avLst/>
          </a:prstGeom>
          <a:ln w="12700"/>
        </p:spPr>
        <p:style>
          <a:lnRef idx="1">
            <a:schemeClr val="dk1"/>
          </a:lnRef>
          <a:fillRef idx="0">
            <a:schemeClr val="dk1"/>
          </a:fillRef>
          <a:effectRef idx="0">
            <a:schemeClr val="dk1"/>
          </a:effectRef>
          <a:fontRef idx="minor">
            <a:schemeClr val="tx1"/>
          </a:fontRef>
        </p:style>
      </p:cxnSp>
      <p:sp>
        <p:nvSpPr>
          <p:cNvPr id="3" name="剪去单角的矩形 2"/>
          <p:cNvSpPr/>
          <p:nvPr/>
        </p:nvSpPr>
        <p:spPr>
          <a:xfrm>
            <a:off x="1207363" y="4331335"/>
            <a:ext cx="4281376" cy="1902222"/>
          </a:xfrm>
          <a:prstGeom prst="snip1Rect">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3200" dirty="0" smtClean="0"/>
              <a:t>衣柜</a:t>
            </a:r>
            <a:endParaRPr lang="en-US" altLang="zh-CN" sz="3200" dirty="0" smtClean="0"/>
          </a:p>
          <a:p>
            <a:pPr algn="ctr"/>
            <a:r>
              <a:rPr lang="zh-CN" altLang="en-US" sz="2400" dirty="0" smtClean="0">
                <a:latin typeface="微软雅黑 Light" panose="020B0502040204020203" pitchFamily="34" charset="-122"/>
                <a:ea typeface="微软雅黑 Light" panose="020B0502040204020203" pitchFamily="34" charset="-122"/>
              </a:rPr>
              <a:t>隐私问题</a:t>
            </a:r>
            <a:endParaRPr lang="en-US" altLang="zh-CN" sz="2400" dirty="0" smtClean="0">
              <a:latin typeface="微软雅黑 Light" panose="020B0502040204020203" pitchFamily="34" charset="-122"/>
              <a:ea typeface="微软雅黑 Light" panose="020B0502040204020203" pitchFamily="34" charset="-122"/>
            </a:endParaRPr>
          </a:p>
          <a:p>
            <a:pPr algn="ctr"/>
            <a:r>
              <a:rPr lang="zh-CN" altLang="en-US" sz="2400" dirty="0" smtClean="0">
                <a:latin typeface="微软雅黑 Light" panose="020B0502040204020203" pitchFamily="34" charset="-122"/>
                <a:ea typeface="微软雅黑 Light" panose="020B0502040204020203" pitchFamily="34" charset="-122"/>
              </a:rPr>
              <a:t>整齐</a:t>
            </a:r>
            <a:r>
              <a:rPr lang="zh-CN" altLang="en-US" sz="2400" dirty="0">
                <a:latin typeface="微软雅黑 Light" panose="020B0502040204020203" pitchFamily="34" charset="-122"/>
                <a:ea typeface="微软雅黑 Light" panose="020B0502040204020203" pitchFamily="34" charset="-122"/>
              </a:rPr>
              <a:t>与易用的</a:t>
            </a:r>
            <a:r>
              <a:rPr lang="zh-CN" altLang="en-US" sz="2400" dirty="0" smtClean="0">
                <a:latin typeface="微软雅黑 Light" panose="020B0502040204020203" pitchFamily="34" charset="-122"/>
                <a:ea typeface="微软雅黑 Light" panose="020B0502040204020203" pitchFamily="34" charset="-122"/>
              </a:rPr>
              <a:t>矛盾</a:t>
            </a:r>
            <a:endParaRPr lang="en-US" altLang="zh-CN" sz="2400" dirty="0">
              <a:latin typeface="微软雅黑 Light" panose="020B0502040204020203" pitchFamily="34" charset="-122"/>
              <a:ea typeface="微软雅黑 Light" panose="020B0502040204020203" pitchFamily="34" charset="-122"/>
            </a:endParaRPr>
          </a:p>
        </p:txBody>
      </p:sp>
      <p:sp>
        <p:nvSpPr>
          <p:cNvPr id="7" name="剪去单角的矩形 6"/>
          <p:cNvSpPr/>
          <p:nvPr/>
        </p:nvSpPr>
        <p:spPr>
          <a:xfrm>
            <a:off x="6269273" y="4331335"/>
            <a:ext cx="4281376" cy="1902222"/>
          </a:xfrm>
          <a:prstGeom prst="snip1Rect">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3200" dirty="0" smtClean="0"/>
              <a:t>个人</a:t>
            </a:r>
            <a:r>
              <a:rPr lang="zh-CN" altLang="en-US" sz="3200" dirty="0" smtClean="0"/>
              <a:t>书架</a:t>
            </a:r>
            <a:endParaRPr lang="en-US" altLang="zh-CN" sz="2400" dirty="0" smtClean="0">
              <a:latin typeface="微软雅黑 Light" panose="020B0502040204020203" pitchFamily="34" charset="-122"/>
              <a:ea typeface="微软雅黑 Light" panose="020B0502040204020203" pitchFamily="34" charset="-122"/>
            </a:endParaRPr>
          </a:p>
          <a:p>
            <a:pPr algn="ctr"/>
            <a:r>
              <a:rPr lang="zh-CN" altLang="en-US" sz="2400" dirty="0" smtClean="0">
                <a:latin typeface="微软雅黑 Light" panose="020B0502040204020203" pitchFamily="34" charset="-122"/>
                <a:ea typeface="微软雅黑 Light" panose="020B0502040204020203" pitchFamily="34" charset="-122"/>
              </a:rPr>
              <a:t>藏书有限</a:t>
            </a:r>
            <a:endParaRPr lang="en-US" altLang="zh-CN" sz="2400" dirty="0">
              <a:latin typeface="微软雅黑 Light" panose="020B0502040204020203" pitchFamily="34" charset="-122"/>
              <a:ea typeface="微软雅黑 Light" panose="020B0502040204020203" pitchFamily="34" charset="-122"/>
            </a:endParaRPr>
          </a:p>
        </p:txBody>
      </p:sp>
      <p:sp>
        <p:nvSpPr>
          <p:cNvPr id="10" name="剪去单角的矩形 9"/>
          <p:cNvSpPr/>
          <p:nvPr/>
        </p:nvSpPr>
        <p:spPr>
          <a:xfrm>
            <a:off x="6269273" y="2024736"/>
            <a:ext cx="4281376" cy="1910323"/>
          </a:xfrm>
          <a:prstGeom prst="snip1Rect">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3200" dirty="0" smtClean="0"/>
              <a:t>无人借书架</a:t>
            </a:r>
            <a:endParaRPr lang="en-US" altLang="zh-CN" sz="3200" dirty="0" smtClean="0"/>
          </a:p>
          <a:p>
            <a:pPr algn="ctr"/>
            <a:r>
              <a:rPr lang="zh-CN" altLang="en-US" sz="2400" dirty="0">
                <a:latin typeface="微软雅黑 Light" panose="020B0502040204020203" pitchFamily="34" charset="-122"/>
                <a:ea typeface="微软雅黑 Light" panose="020B0502040204020203" pitchFamily="34" charset="-122"/>
              </a:rPr>
              <a:t>有</a:t>
            </a:r>
            <a:r>
              <a:rPr lang="zh-CN" altLang="en-US" sz="2400" dirty="0" smtClean="0">
                <a:latin typeface="微软雅黑 Light" panose="020B0502040204020203" pitchFamily="34" charset="-122"/>
                <a:ea typeface="微软雅黑 Light" panose="020B0502040204020203" pitchFamily="34" charset="-122"/>
              </a:rPr>
              <a:t>商业化产品</a:t>
            </a:r>
            <a:endParaRPr lang="en-US" altLang="zh-CN" sz="2400" dirty="0" smtClean="0">
              <a:latin typeface="微软雅黑 Light" panose="020B0502040204020203" pitchFamily="34" charset="-122"/>
              <a:ea typeface="微软雅黑 Light" panose="020B0502040204020203" pitchFamily="34" charset="-122"/>
            </a:endParaRPr>
          </a:p>
          <a:p>
            <a:pPr algn="ctr"/>
            <a:r>
              <a:rPr lang="zh-CN" altLang="en-US" sz="2400" dirty="0" smtClean="0">
                <a:latin typeface="微软雅黑 Light" panose="020B0502040204020203" pitchFamily="34" charset="-122"/>
                <a:ea typeface="微软雅黑 Light" panose="020B0502040204020203" pitchFamily="34" charset="-122"/>
              </a:rPr>
              <a:t>用户</a:t>
            </a:r>
            <a:r>
              <a:rPr lang="zh-CN" altLang="en-US" sz="2400" dirty="0" smtClean="0">
                <a:latin typeface="微软雅黑 Light" panose="020B0502040204020203" pitchFamily="34" charset="-122"/>
                <a:ea typeface="微软雅黑 Light" panose="020B0502040204020203" pitchFamily="34" charset="-122"/>
              </a:rPr>
              <a:t>阅读无目的性</a:t>
            </a:r>
            <a:endParaRPr lang="en-US" altLang="zh-CN" sz="2400" dirty="0">
              <a:latin typeface="微软雅黑 Light" panose="020B0502040204020203" pitchFamily="34" charset="-122"/>
              <a:ea typeface="微软雅黑 Light" panose="020B0502040204020203" pitchFamily="34" charset="-122"/>
            </a:endParaRPr>
          </a:p>
        </p:txBody>
      </p:sp>
      <p:sp>
        <p:nvSpPr>
          <p:cNvPr id="12" name="剪去单角的矩形 11"/>
          <p:cNvSpPr/>
          <p:nvPr/>
        </p:nvSpPr>
        <p:spPr>
          <a:xfrm>
            <a:off x="1207363" y="2024736"/>
            <a:ext cx="4281376" cy="1902222"/>
          </a:xfrm>
          <a:prstGeom prst="snip1Rect">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3200" dirty="0" smtClean="0"/>
              <a:t>无人超市</a:t>
            </a:r>
            <a:endParaRPr lang="en-US" altLang="zh-CN" sz="3200" dirty="0" smtClean="0"/>
          </a:p>
          <a:p>
            <a:pPr algn="ctr"/>
            <a:r>
              <a:rPr lang="zh-CN" altLang="en-US" sz="2400" dirty="0" smtClean="0">
                <a:latin typeface="微软雅黑 Light" panose="020B0502040204020203" pitchFamily="34" charset="-122"/>
                <a:ea typeface="微软雅黑 Light" panose="020B0502040204020203" pitchFamily="34" charset="-122"/>
              </a:rPr>
              <a:t>有大量公司在做</a:t>
            </a:r>
            <a:endParaRPr lang="en-US" altLang="zh-CN" sz="2400" dirty="0" smtClean="0">
              <a:latin typeface="微软雅黑 Light" panose="020B0502040204020203" pitchFamily="34" charset="-122"/>
              <a:ea typeface="微软雅黑 Light" panose="020B0502040204020203" pitchFamily="34" charset="-122"/>
            </a:endParaRPr>
          </a:p>
          <a:p>
            <a:pPr algn="ctr"/>
            <a:r>
              <a:rPr lang="zh-CN" altLang="en-US" sz="2400" dirty="0" smtClean="0">
                <a:latin typeface="微软雅黑 Light" panose="020B0502040204020203" pitchFamily="34" charset="-122"/>
                <a:ea typeface="微软雅黑 Light" panose="020B0502040204020203" pitchFamily="34" charset="-122"/>
              </a:rPr>
              <a:t>对用户素质</a:t>
            </a:r>
            <a:r>
              <a:rPr lang="zh-CN" altLang="en-US" sz="2400" dirty="0" smtClean="0">
                <a:latin typeface="微软雅黑 Light" panose="020B0502040204020203" pitchFamily="34" charset="-122"/>
                <a:ea typeface="微软雅黑 Light" panose="020B0502040204020203" pitchFamily="34" charset="-122"/>
              </a:rPr>
              <a:t>要求较高</a:t>
            </a:r>
            <a:endParaRPr lang="en-US" altLang="zh-CN" sz="2400" dirty="0" smtClean="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2024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843379" y="488272"/>
            <a:ext cx="727969" cy="727969"/>
          </a:xfrm>
          <a:prstGeom prst="ellipse">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t>01</a:t>
            </a:r>
            <a:endParaRPr lang="zh-CN" altLang="en-US" sz="2400" dirty="0"/>
          </a:p>
        </p:txBody>
      </p:sp>
      <p:sp>
        <p:nvSpPr>
          <p:cNvPr id="5" name="文本框 4"/>
          <p:cNvSpPr txBox="1"/>
          <p:nvPr/>
        </p:nvSpPr>
        <p:spPr>
          <a:xfrm>
            <a:off x="1798723" y="529090"/>
            <a:ext cx="1569660" cy="646331"/>
          </a:xfrm>
          <a:prstGeom prst="rect">
            <a:avLst/>
          </a:prstGeom>
          <a:noFill/>
        </p:spPr>
        <p:txBody>
          <a:bodyPr wrap="none" rtlCol="0">
            <a:spAutoFit/>
          </a:bodyPr>
          <a:lstStyle/>
          <a:p>
            <a:r>
              <a:rPr lang="zh-CN" altLang="en-US" sz="3600" dirty="0" smtClean="0">
                <a:latin typeface="微软雅黑 Light" panose="020B0502040204020203" pitchFamily="34" charset="-122"/>
                <a:ea typeface="微软雅黑 Light" panose="020B0502040204020203" pitchFamily="34" charset="-122"/>
              </a:rPr>
              <a:t>新方案</a:t>
            </a:r>
          </a:p>
        </p:txBody>
      </p:sp>
      <p:cxnSp>
        <p:nvCxnSpPr>
          <p:cNvPr id="6" name="直接连接符 5"/>
          <p:cNvCxnSpPr/>
          <p:nvPr/>
        </p:nvCxnSpPr>
        <p:spPr>
          <a:xfrm>
            <a:off x="701336" y="1384916"/>
            <a:ext cx="4607511" cy="0"/>
          </a:xfrm>
          <a:prstGeom prst="line">
            <a:avLst/>
          </a:prstGeom>
          <a:ln w="12700"/>
        </p:spPr>
        <p:style>
          <a:lnRef idx="1">
            <a:schemeClr val="dk1"/>
          </a:lnRef>
          <a:fillRef idx="0">
            <a:schemeClr val="dk1"/>
          </a:fillRef>
          <a:effectRef idx="0">
            <a:schemeClr val="dk1"/>
          </a:effectRef>
          <a:fontRef idx="minor">
            <a:schemeClr val="tx1"/>
          </a:fontRef>
        </p:style>
      </p:cxnSp>
      <p:sp>
        <p:nvSpPr>
          <p:cNvPr id="7" name="矩形 6"/>
          <p:cNvSpPr/>
          <p:nvPr/>
        </p:nvSpPr>
        <p:spPr>
          <a:xfrm>
            <a:off x="4142537" y="2285245"/>
            <a:ext cx="4801314" cy="646331"/>
          </a:xfrm>
          <a:prstGeom prst="rect">
            <a:avLst/>
          </a:prstGeom>
        </p:spPr>
        <p:txBody>
          <a:bodyPr wrap="none">
            <a:spAutoFit/>
          </a:bodyPr>
          <a:lstStyle/>
          <a:p>
            <a:pPr algn="ctr"/>
            <a:r>
              <a:rPr lang="zh-CN" altLang="en-US" sz="3600" dirty="0" smtClean="0">
                <a:latin typeface="微软雅黑 Light" panose="020B0502040204020203" pitchFamily="34" charset="-122"/>
                <a:ea typeface="微软雅黑 Light" panose="020B0502040204020203" pitchFamily="34" charset="-122"/>
              </a:rPr>
              <a:t>储物空间辅助管理系统</a:t>
            </a:r>
            <a:endParaRPr lang="zh-CN" altLang="en-US" sz="3600" dirty="0"/>
          </a:p>
        </p:txBody>
      </p:sp>
      <p:sp>
        <p:nvSpPr>
          <p:cNvPr id="8" name="矩形 7"/>
          <p:cNvSpPr/>
          <p:nvPr/>
        </p:nvSpPr>
        <p:spPr>
          <a:xfrm>
            <a:off x="3553433" y="3356497"/>
            <a:ext cx="5979522" cy="2677656"/>
          </a:xfrm>
          <a:prstGeom prst="rect">
            <a:avLst/>
          </a:prstGeom>
        </p:spPr>
        <p:txBody>
          <a:bodyPr wrap="none">
            <a:spAutoFit/>
          </a:bodyPr>
          <a:lstStyle/>
          <a:p>
            <a:pPr marL="342900" indent="-342900">
              <a:buFont typeface="Wingdings" panose="05000000000000000000" pitchFamily="2" charset="2"/>
              <a:buChar char="ü"/>
            </a:pPr>
            <a:r>
              <a:rPr lang="zh-CN" altLang="en-US" sz="2400" dirty="0" smtClean="0">
                <a:latin typeface="微软雅黑 Light" panose="020B0502040204020203" pitchFamily="34" charset="-122"/>
                <a:ea typeface="微软雅黑 Light" panose="020B0502040204020203" pitchFamily="34" charset="-122"/>
              </a:rPr>
              <a:t>使用场景：单用户低频存取</a:t>
            </a:r>
            <a:r>
              <a:rPr lang="en-US" altLang="zh-CN" sz="2400" dirty="0" smtClean="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多用户</a:t>
            </a:r>
            <a:r>
              <a:rPr lang="zh-CN" altLang="en-US" sz="2400" dirty="0" smtClean="0">
                <a:latin typeface="微软雅黑 Light" panose="020B0502040204020203" pitchFamily="34" charset="-122"/>
                <a:ea typeface="微软雅黑 Light" panose="020B0502040204020203" pitchFamily="34" charset="-122"/>
              </a:rPr>
              <a:t>存取</a:t>
            </a:r>
            <a:endParaRPr lang="en-US" altLang="zh-CN" sz="2400" dirty="0">
              <a:latin typeface="微软雅黑 Light" panose="020B0502040204020203" pitchFamily="34" charset="-122"/>
              <a:ea typeface="微软雅黑 Light" panose="020B0502040204020203" pitchFamily="34" charset="-122"/>
            </a:endParaRPr>
          </a:p>
          <a:p>
            <a:pPr marL="342900" indent="-342900">
              <a:buFont typeface="Wingdings" panose="05000000000000000000" pitchFamily="2" charset="2"/>
              <a:buChar char="ü"/>
            </a:pPr>
            <a:endParaRPr lang="en-US" altLang="zh-CN" sz="2400" dirty="0" smtClean="0"/>
          </a:p>
          <a:p>
            <a:pPr marL="342900" indent="-342900">
              <a:buFont typeface="Wingdings" panose="05000000000000000000" pitchFamily="2" charset="2"/>
              <a:buChar char="ü"/>
            </a:pPr>
            <a:r>
              <a:rPr lang="zh-CN" altLang="en-US" sz="2400" dirty="0" smtClean="0"/>
              <a:t>功能</a:t>
            </a:r>
            <a:r>
              <a:rPr lang="zh-CN" altLang="en-US" sz="2400" dirty="0"/>
              <a:t>实现：视觉跟踪</a:t>
            </a:r>
            <a:r>
              <a:rPr lang="en-US" altLang="zh-CN" sz="2400" dirty="0"/>
              <a:t>+</a:t>
            </a:r>
            <a:r>
              <a:rPr lang="zh-CN" altLang="en-US" sz="2400" dirty="0"/>
              <a:t>空间</a:t>
            </a:r>
            <a:r>
              <a:rPr lang="zh-CN" altLang="en-US" sz="2400" dirty="0" smtClean="0"/>
              <a:t>聚类</a:t>
            </a:r>
            <a:endParaRPr lang="en-US" altLang="zh-CN" sz="2400" dirty="0"/>
          </a:p>
          <a:p>
            <a:pPr marL="342900" indent="-342900">
              <a:buFont typeface="Wingdings" panose="05000000000000000000" pitchFamily="2" charset="2"/>
              <a:buChar char="ü"/>
            </a:pPr>
            <a:endParaRPr lang="en-US" altLang="zh-CN" sz="2400" dirty="0" smtClean="0"/>
          </a:p>
          <a:p>
            <a:pPr marL="342900" indent="-342900">
              <a:buFont typeface="Wingdings" panose="05000000000000000000" pitchFamily="2" charset="2"/>
              <a:buChar char="ü"/>
            </a:pPr>
            <a:r>
              <a:rPr lang="zh-CN" altLang="en-US" sz="2400" dirty="0" smtClean="0"/>
              <a:t>交互</a:t>
            </a:r>
            <a:r>
              <a:rPr lang="zh-CN" altLang="en-US" sz="2400" dirty="0"/>
              <a:t>手段：语音交互</a:t>
            </a:r>
            <a:r>
              <a:rPr lang="en-US" altLang="zh-CN" sz="2400" dirty="0"/>
              <a:t>+</a:t>
            </a:r>
            <a:r>
              <a:rPr lang="zh-CN" altLang="en-US" sz="2400" dirty="0"/>
              <a:t>视觉指引</a:t>
            </a:r>
          </a:p>
          <a:p>
            <a:endParaRPr lang="zh-CN" altLang="en-US" sz="2400" dirty="0"/>
          </a:p>
          <a:p>
            <a:endParaRPr lang="zh-CN" altLang="en-US" sz="2400" dirty="0"/>
          </a:p>
        </p:txBody>
      </p:sp>
    </p:spTree>
    <p:extLst>
      <p:ext uri="{BB962C8B-B14F-4D97-AF65-F5344CB8AC3E}">
        <p14:creationId xmlns:p14="http://schemas.microsoft.com/office/powerpoint/2010/main" val="338514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843379" y="488272"/>
            <a:ext cx="727969" cy="727969"/>
          </a:xfrm>
          <a:prstGeom prst="ellipse">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t>01</a:t>
            </a:r>
            <a:endParaRPr lang="zh-CN" altLang="en-US" sz="2400" dirty="0"/>
          </a:p>
        </p:txBody>
      </p:sp>
      <p:sp>
        <p:nvSpPr>
          <p:cNvPr id="6" name="文本框 5"/>
          <p:cNvSpPr txBox="1"/>
          <p:nvPr/>
        </p:nvSpPr>
        <p:spPr>
          <a:xfrm>
            <a:off x="1798723" y="529090"/>
            <a:ext cx="1569660" cy="646331"/>
          </a:xfrm>
          <a:prstGeom prst="rect">
            <a:avLst/>
          </a:prstGeom>
          <a:noFill/>
        </p:spPr>
        <p:txBody>
          <a:bodyPr wrap="none" rtlCol="0">
            <a:spAutoFit/>
          </a:bodyPr>
          <a:lstStyle/>
          <a:p>
            <a:r>
              <a:rPr lang="zh-CN" altLang="en-US" sz="3600" dirty="0" smtClean="0">
                <a:latin typeface="微软雅黑 Light" panose="020B0502040204020203" pitchFamily="34" charset="-122"/>
                <a:ea typeface="微软雅黑 Light" panose="020B0502040204020203" pitchFamily="34" charset="-122"/>
              </a:rPr>
              <a:t>新方案</a:t>
            </a:r>
            <a:endParaRPr lang="zh-CN" altLang="en-US" sz="3600" dirty="0" smtClean="0">
              <a:latin typeface="微软雅黑 Light" panose="020B0502040204020203" pitchFamily="34" charset="-122"/>
              <a:ea typeface="微软雅黑 Light" panose="020B0502040204020203" pitchFamily="34" charset="-122"/>
            </a:endParaRPr>
          </a:p>
        </p:txBody>
      </p:sp>
      <p:cxnSp>
        <p:nvCxnSpPr>
          <p:cNvPr id="8" name="直接连接符 7"/>
          <p:cNvCxnSpPr/>
          <p:nvPr/>
        </p:nvCxnSpPr>
        <p:spPr>
          <a:xfrm>
            <a:off x="701336" y="1384916"/>
            <a:ext cx="4607511" cy="0"/>
          </a:xfrm>
          <a:prstGeom prst="line">
            <a:avLst/>
          </a:prstGeom>
          <a:ln w="12700"/>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953797" y="1647373"/>
            <a:ext cx="11436824" cy="5078313"/>
          </a:xfrm>
          <a:prstGeom prst="rect">
            <a:avLst/>
          </a:prstGeom>
          <a:noFill/>
        </p:spPr>
        <p:txBody>
          <a:bodyPr wrap="square" rtlCol="0">
            <a:spAutoFit/>
          </a:bodyPr>
          <a:lstStyle/>
          <a:p>
            <a:pPr>
              <a:lnSpc>
                <a:spcPct val="150000"/>
              </a:lnSpc>
              <a:buClr>
                <a:schemeClr val="bg1">
                  <a:lumMod val="50000"/>
                </a:schemeClr>
              </a:buClr>
            </a:pPr>
            <a:r>
              <a:rPr lang="zh-CN" altLang="en-US" sz="2400" b="1" dirty="0" smtClean="0">
                <a:latin typeface="微软雅黑 Light" panose="020B0502040204020203" pitchFamily="34" charset="-122"/>
                <a:ea typeface="微软雅黑 Light" panose="020B0502040204020203" pitchFamily="34" charset="-122"/>
              </a:rPr>
              <a:t>工作</a:t>
            </a:r>
            <a:r>
              <a:rPr lang="zh-CN" altLang="en-US" sz="2400" b="1" dirty="0">
                <a:latin typeface="微软雅黑 Light" panose="020B0502040204020203" pitchFamily="34" charset="-122"/>
                <a:ea typeface="微软雅黑 Light" panose="020B0502040204020203" pitchFamily="34" charset="-122"/>
              </a:rPr>
              <a:t>模块</a:t>
            </a:r>
            <a:endParaRPr lang="en-US" altLang="zh-CN" sz="2400" b="1" dirty="0" smtClean="0">
              <a:latin typeface="微软雅黑 Light" panose="020B0502040204020203" pitchFamily="34" charset="-122"/>
              <a:ea typeface="微软雅黑 Light" panose="020B0502040204020203" pitchFamily="34" charset="-122"/>
            </a:endParaRPr>
          </a:p>
          <a:p>
            <a:pPr marL="342900" indent="-342900">
              <a:lnSpc>
                <a:spcPct val="150000"/>
              </a:lnSpc>
              <a:buClr>
                <a:schemeClr val="bg1">
                  <a:lumMod val="50000"/>
                </a:schemeClr>
              </a:buClr>
              <a:buFont typeface="Arial" panose="020B0604020202020204" pitchFamily="34" charset="0"/>
              <a:buChar char="•"/>
            </a:pPr>
            <a:r>
              <a:rPr lang="zh-CN" altLang="en-US" sz="2400" dirty="0" smtClean="0">
                <a:latin typeface="微软雅黑 Light" panose="020B0502040204020203" pitchFamily="34" charset="-122"/>
                <a:ea typeface="微软雅黑 Light" panose="020B0502040204020203" pitchFamily="34" charset="-122"/>
              </a:rPr>
              <a:t>摄像头：记录</a:t>
            </a:r>
            <a:r>
              <a:rPr lang="zh-CN" altLang="en-US" sz="2400" dirty="0" smtClean="0">
                <a:latin typeface="微软雅黑 Light" panose="020B0502040204020203" pitchFamily="34" charset="-122"/>
                <a:ea typeface="微软雅黑 Light" panose="020B0502040204020203" pitchFamily="34" charset="-122"/>
              </a:rPr>
              <a:t>用户进入储物空间后的行为，</a:t>
            </a:r>
            <a:r>
              <a:rPr lang="zh-CN" altLang="en-US" sz="2400" dirty="0" smtClean="0">
                <a:latin typeface="微软雅黑 Light" panose="020B0502040204020203" pitchFamily="34" charset="-122"/>
                <a:ea typeface="微软雅黑 Light" panose="020B0502040204020203" pitchFamily="34" charset="-122"/>
              </a:rPr>
              <a:t>确定取放位置</a:t>
            </a:r>
            <a:endParaRPr lang="en-US" altLang="zh-CN" sz="2400" dirty="0" smtClean="0">
              <a:latin typeface="微软雅黑 Light" panose="020B0502040204020203" pitchFamily="34" charset="-122"/>
              <a:ea typeface="微软雅黑 Light" panose="020B0502040204020203" pitchFamily="34" charset="-122"/>
            </a:endParaRPr>
          </a:p>
          <a:p>
            <a:pPr marL="342900" indent="-342900">
              <a:lnSpc>
                <a:spcPct val="150000"/>
              </a:lnSpc>
              <a:buClr>
                <a:schemeClr val="bg1">
                  <a:lumMod val="50000"/>
                </a:schemeClr>
              </a:buClr>
              <a:buFont typeface="Arial" panose="020B0604020202020204" pitchFamily="34" charset="0"/>
              <a:buChar char="•"/>
            </a:pPr>
            <a:r>
              <a:rPr lang="zh-CN" altLang="en-US" sz="2400" dirty="0" smtClean="0">
                <a:latin typeface="微软雅黑 Light" panose="020B0502040204020203" pitchFamily="34" charset="-122"/>
                <a:ea typeface="微软雅黑 Light" panose="020B0502040204020203" pitchFamily="34" charset="-122"/>
              </a:rPr>
              <a:t>语音：用户</a:t>
            </a:r>
            <a:r>
              <a:rPr lang="zh-CN" altLang="en-US" sz="2400" dirty="0" smtClean="0">
                <a:latin typeface="微软雅黑 Light" panose="020B0502040204020203" pitchFamily="34" charset="-122"/>
                <a:ea typeface="微软雅黑 Light" panose="020B0502040204020203" pitchFamily="34" charset="-122"/>
              </a:rPr>
              <a:t>利用语音和系统</a:t>
            </a:r>
            <a:r>
              <a:rPr lang="zh-CN" altLang="en-US" sz="2400" dirty="0" smtClean="0">
                <a:latin typeface="微软雅黑 Light" panose="020B0502040204020203" pitchFamily="34" charset="-122"/>
                <a:ea typeface="微软雅黑 Light" panose="020B0502040204020203" pitchFamily="34" charset="-122"/>
              </a:rPr>
              <a:t>交互，获取该物体特征信息</a:t>
            </a:r>
            <a:endParaRPr lang="en-US" altLang="zh-CN" sz="2400" dirty="0">
              <a:latin typeface="微软雅黑 Light" panose="020B0502040204020203" pitchFamily="34" charset="-122"/>
              <a:ea typeface="微软雅黑 Light" panose="020B0502040204020203" pitchFamily="34" charset="-122"/>
            </a:endParaRPr>
          </a:p>
          <a:p>
            <a:pPr marL="342900" indent="-342900">
              <a:lnSpc>
                <a:spcPct val="150000"/>
              </a:lnSpc>
              <a:buClr>
                <a:schemeClr val="bg1">
                  <a:lumMod val="50000"/>
                </a:schemeClr>
              </a:buClr>
              <a:buFont typeface="Arial" panose="020B0604020202020204" pitchFamily="34" charset="0"/>
              <a:buChar char="•"/>
            </a:pPr>
            <a:r>
              <a:rPr lang="zh-CN" altLang="en-US" sz="2400" dirty="0" smtClean="0">
                <a:latin typeface="微软雅黑 Light" panose="020B0502040204020203" pitchFamily="34" charset="-122"/>
                <a:ea typeface="微软雅黑 Light" panose="020B0502040204020203" pitchFamily="34" charset="-122"/>
              </a:rPr>
              <a:t>数据库：存储</a:t>
            </a:r>
            <a:r>
              <a:rPr lang="zh-CN" altLang="en-US" sz="2400" dirty="0" smtClean="0">
                <a:latin typeface="微软雅黑 Light" panose="020B0502040204020203" pitchFamily="34" charset="-122"/>
                <a:ea typeface="微软雅黑 Light" panose="020B0502040204020203" pitchFamily="34" charset="-122"/>
              </a:rPr>
              <a:t>用户取物和置物时的访问</a:t>
            </a:r>
            <a:r>
              <a:rPr lang="zh-CN" altLang="en-US" sz="2400" dirty="0" smtClean="0">
                <a:latin typeface="微软雅黑 Light" panose="020B0502040204020203" pitchFamily="34" charset="-122"/>
                <a:ea typeface="微软雅黑 Light" panose="020B0502040204020203" pitchFamily="34" charset="-122"/>
              </a:rPr>
              <a:t>记录（物品特征信息</a:t>
            </a:r>
            <a:r>
              <a:rPr lang="en-US" altLang="zh-CN" sz="2400" dirty="0" smtClean="0">
                <a:latin typeface="微软雅黑 Light" panose="020B0502040204020203" pitchFamily="34" charset="-122"/>
                <a:ea typeface="微软雅黑 Light" panose="020B0502040204020203" pitchFamily="34" charset="-122"/>
              </a:rPr>
              <a:t>+</a:t>
            </a:r>
            <a:r>
              <a:rPr lang="zh-CN" altLang="en-US" sz="2400" dirty="0" smtClean="0">
                <a:latin typeface="微软雅黑 Light" panose="020B0502040204020203" pitchFamily="34" charset="-122"/>
                <a:ea typeface="微软雅黑 Light" panose="020B0502040204020203" pitchFamily="34" charset="-122"/>
              </a:rPr>
              <a:t>视频片段）</a:t>
            </a:r>
            <a:endParaRPr lang="en-US" altLang="zh-CN" sz="2400" dirty="0" smtClean="0">
              <a:latin typeface="微软雅黑 Light" panose="020B0502040204020203" pitchFamily="34" charset="-122"/>
              <a:ea typeface="微软雅黑 Light" panose="020B0502040204020203" pitchFamily="34" charset="-122"/>
            </a:endParaRPr>
          </a:p>
          <a:p>
            <a:pPr marL="342900" indent="-342900">
              <a:lnSpc>
                <a:spcPct val="150000"/>
              </a:lnSpc>
              <a:buClr>
                <a:schemeClr val="bg1">
                  <a:lumMod val="50000"/>
                </a:schemeClr>
              </a:buClr>
              <a:buFont typeface="Arial" panose="020B0604020202020204" pitchFamily="34" charset="0"/>
              <a:buChar char="•"/>
            </a:pPr>
            <a:r>
              <a:rPr lang="zh-CN" altLang="en-US" sz="2400" dirty="0" smtClean="0">
                <a:latin typeface="微软雅黑 Light" panose="020B0502040204020203" pitchFamily="34" charset="-122"/>
                <a:ea typeface="微软雅黑 Light" panose="020B0502040204020203" pitchFamily="34" charset="-122"/>
              </a:rPr>
              <a:t>显示：与用户进行视觉上的信息交互</a:t>
            </a:r>
            <a:endParaRPr lang="en-US" altLang="zh-CN" sz="2400" dirty="0" smtClean="0">
              <a:latin typeface="微软雅黑 Light" panose="020B0502040204020203" pitchFamily="34" charset="-122"/>
              <a:ea typeface="微软雅黑 Light" panose="020B0502040204020203" pitchFamily="34" charset="-122"/>
            </a:endParaRPr>
          </a:p>
          <a:p>
            <a:pPr>
              <a:lnSpc>
                <a:spcPct val="150000"/>
              </a:lnSpc>
              <a:buClr>
                <a:schemeClr val="bg1">
                  <a:lumMod val="50000"/>
                </a:schemeClr>
              </a:buClr>
            </a:pPr>
            <a:endParaRPr lang="en-US" altLang="zh-CN" sz="2400" dirty="0">
              <a:latin typeface="微软雅黑 Light" panose="020B0502040204020203" pitchFamily="34" charset="-122"/>
              <a:ea typeface="微软雅黑 Light" panose="020B0502040204020203" pitchFamily="34" charset="-122"/>
            </a:endParaRPr>
          </a:p>
          <a:p>
            <a:pPr>
              <a:lnSpc>
                <a:spcPct val="150000"/>
              </a:lnSpc>
              <a:buClr>
                <a:schemeClr val="bg1">
                  <a:lumMod val="50000"/>
                </a:schemeClr>
              </a:buClr>
            </a:pPr>
            <a:r>
              <a:rPr lang="zh-CN" altLang="en-US" sz="2400" b="1" dirty="0" smtClean="0">
                <a:latin typeface="微软雅黑 Light" panose="020B0502040204020203" pitchFamily="34" charset="-122"/>
                <a:ea typeface="微软雅黑 Light" panose="020B0502040204020203" pitchFamily="34" charset="-122"/>
              </a:rPr>
              <a:t>可实现性</a:t>
            </a:r>
            <a:endParaRPr lang="en-US" altLang="zh-CN" sz="2400" b="1" dirty="0" smtClean="0">
              <a:latin typeface="微软雅黑 Light" panose="020B0502040204020203" pitchFamily="34" charset="-122"/>
              <a:ea typeface="微软雅黑 Light" panose="020B0502040204020203" pitchFamily="34" charset="-122"/>
            </a:endParaRPr>
          </a:p>
          <a:p>
            <a:pPr marL="342900" indent="-342900">
              <a:lnSpc>
                <a:spcPct val="150000"/>
              </a:lnSpc>
              <a:buClr>
                <a:schemeClr val="bg1">
                  <a:lumMod val="50000"/>
                </a:schemeClr>
              </a:buClr>
              <a:buFont typeface="Arial" panose="020B0604020202020204" pitchFamily="34" charset="0"/>
              <a:buChar char="•"/>
            </a:pPr>
            <a:r>
              <a:rPr lang="zh-CN" altLang="en-US" sz="2400" dirty="0" smtClean="0">
                <a:latin typeface="微软雅黑 Light" panose="020B0502040204020203" pitchFamily="34" charset="-122"/>
                <a:ea typeface="微软雅黑 Light" panose="020B0502040204020203" pitchFamily="34" charset="-122"/>
              </a:rPr>
              <a:t>储物空间使用频率</a:t>
            </a:r>
            <a:r>
              <a:rPr lang="zh-CN" altLang="en-US" sz="2400" dirty="0" smtClean="0">
                <a:latin typeface="微软雅黑 Light" panose="020B0502040204020203" pitchFamily="34" charset="-122"/>
                <a:ea typeface="微软雅黑 Light" panose="020B0502040204020203" pitchFamily="34" charset="-122"/>
              </a:rPr>
              <a:t>较低，数据量不太大</a:t>
            </a:r>
            <a:endParaRPr lang="en-US" altLang="zh-CN" sz="2400" dirty="0" smtClean="0">
              <a:latin typeface="微软雅黑 Light" panose="020B0502040204020203" pitchFamily="34" charset="-122"/>
              <a:ea typeface="微软雅黑 Light" panose="020B0502040204020203" pitchFamily="34" charset="-122"/>
            </a:endParaRPr>
          </a:p>
          <a:p>
            <a:pPr marL="342900" indent="-342900">
              <a:lnSpc>
                <a:spcPct val="150000"/>
              </a:lnSpc>
              <a:buClr>
                <a:schemeClr val="bg1">
                  <a:lumMod val="50000"/>
                </a:schemeClr>
              </a:buClr>
              <a:buFont typeface="Arial" panose="020B0604020202020204" pitchFamily="34" charset="0"/>
              <a:buChar char="•"/>
            </a:pPr>
            <a:r>
              <a:rPr lang="zh-CN" altLang="en-US" sz="2400" dirty="0" smtClean="0">
                <a:latin typeface="微软雅黑 Light" panose="020B0502040204020203" pitchFamily="34" charset="-122"/>
                <a:ea typeface="微软雅黑 Light" panose="020B0502040204020203" pitchFamily="34" charset="-122"/>
              </a:rPr>
              <a:t>对于大小物体都易于定位</a:t>
            </a:r>
            <a:endParaRPr lang="en-US" altLang="zh-CN" sz="24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92783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122744" y="613458"/>
            <a:ext cx="9456517" cy="5555849"/>
            <a:chOff x="-23150" y="92597"/>
            <a:chExt cx="9456517" cy="5555849"/>
          </a:xfrm>
        </p:grpSpPr>
        <p:cxnSp>
          <p:nvCxnSpPr>
            <p:cNvPr id="3" name="直接连接符 2"/>
            <p:cNvCxnSpPr/>
            <p:nvPr/>
          </p:nvCxnSpPr>
          <p:spPr>
            <a:xfrm>
              <a:off x="2048719" y="92597"/>
              <a:ext cx="0" cy="34839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048719" y="3576577"/>
              <a:ext cx="7384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3150" y="3576577"/>
              <a:ext cx="2071869" cy="20718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梯形 10"/>
          <p:cNvSpPr/>
          <p:nvPr/>
        </p:nvSpPr>
        <p:spPr>
          <a:xfrm rot="2951850">
            <a:off x="9651934" y="634748"/>
            <a:ext cx="474562" cy="913713"/>
          </a:xfrm>
          <a:prstGeom prst="trapezoid">
            <a:avLst>
              <a:gd name="adj" fmla="val 16256"/>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 name="矩形 11"/>
          <p:cNvSpPr/>
          <p:nvPr/>
        </p:nvSpPr>
        <p:spPr>
          <a:xfrm rot="8340000">
            <a:off x="10300456" y="1091362"/>
            <a:ext cx="500755" cy="139152"/>
          </a:xfrm>
          <a:prstGeom prst="rect">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矩形 13"/>
          <p:cNvSpPr/>
          <p:nvPr/>
        </p:nvSpPr>
        <p:spPr>
          <a:xfrm rot="2940000">
            <a:off x="10148392" y="1108851"/>
            <a:ext cx="243069" cy="81023"/>
          </a:xfrm>
          <a:prstGeom prst="rect">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平行四边形 14"/>
          <p:cNvSpPr/>
          <p:nvPr/>
        </p:nvSpPr>
        <p:spPr>
          <a:xfrm rot="8203919">
            <a:off x="288155" y="2872244"/>
            <a:ext cx="2958372" cy="1288011"/>
          </a:xfrm>
          <a:prstGeom prst="parallelogram">
            <a:avLst>
              <a:gd name="adj" fmla="val 92724"/>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nvGrpSpPr>
          <p:cNvPr id="4" name="组合 3"/>
          <p:cNvGrpSpPr/>
          <p:nvPr/>
        </p:nvGrpSpPr>
        <p:grpSpPr>
          <a:xfrm>
            <a:off x="8212240" y="3148314"/>
            <a:ext cx="1637816" cy="2002420"/>
            <a:chOff x="8212240" y="3148314"/>
            <a:chExt cx="1637816" cy="2002420"/>
          </a:xfrm>
        </p:grpSpPr>
        <p:grpSp>
          <p:nvGrpSpPr>
            <p:cNvPr id="2" name="组合 1"/>
            <p:cNvGrpSpPr/>
            <p:nvPr/>
          </p:nvGrpSpPr>
          <p:grpSpPr>
            <a:xfrm>
              <a:off x="8889357" y="3148314"/>
              <a:ext cx="960699" cy="2002420"/>
              <a:chOff x="8889357" y="3148314"/>
              <a:chExt cx="960699" cy="2002420"/>
            </a:xfrm>
          </p:grpSpPr>
          <p:sp>
            <p:nvSpPr>
              <p:cNvPr id="17" name="椭圆 16"/>
              <p:cNvSpPr/>
              <p:nvPr/>
            </p:nvSpPr>
            <p:spPr>
              <a:xfrm>
                <a:off x="9213448" y="3148314"/>
                <a:ext cx="555585" cy="555585"/>
              </a:xfrm>
              <a:prstGeom prst="ellipse">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21" name="直接连接符 20"/>
              <p:cNvCxnSpPr>
                <a:stCxn id="17" idx="4"/>
              </p:cNvCxnSpPr>
              <p:nvPr/>
            </p:nvCxnSpPr>
            <p:spPr>
              <a:xfrm>
                <a:off x="9491241" y="3703899"/>
                <a:ext cx="0" cy="891250"/>
              </a:xfrm>
              <a:prstGeom prst="line">
                <a:avLst/>
              </a:prstGeom>
              <a:ln w="317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120851" y="4595149"/>
                <a:ext cx="370391" cy="555585"/>
              </a:xfrm>
              <a:prstGeom prst="line">
                <a:avLst/>
              </a:prstGeom>
              <a:ln w="317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9491242" y="4595149"/>
                <a:ext cx="358814" cy="555585"/>
              </a:xfrm>
              <a:prstGeom prst="line">
                <a:avLst/>
              </a:prstGeom>
              <a:ln w="317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8889357" y="3871731"/>
                <a:ext cx="613461" cy="329878"/>
              </a:xfrm>
              <a:prstGeom prst="line">
                <a:avLst/>
              </a:prstGeom>
              <a:ln w="317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9010892" y="4068502"/>
                <a:ext cx="468773" cy="300939"/>
              </a:xfrm>
              <a:prstGeom prst="line">
                <a:avLst/>
              </a:prstGeom>
              <a:ln w="317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4" name="矩形 33"/>
            <p:cNvSpPr/>
            <p:nvPr/>
          </p:nvSpPr>
          <p:spPr>
            <a:xfrm>
              <a:off x="8212240" y="3755985"/>
              <a:ext cx="879676" cy="804441"/>
            </a:xfrm>
            <a:prstGeom prst="rect">
              <a:avLst/>
            </a:prstGeom>
            <a:solidFill>
              <a:schemeClr val="bg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91200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122744" y="613458"/>
            <a:ext cx="9456517" cy="5555849"/>
            <a:chOff x="-23150" y="92597"/>
            <a:chExt cx="9456517" cy="5555849"/>
          </a:xfrm>
        </p:grpSpPr>
        <p:cxnSp>
          <p:nvCxnSpPr>
            <p:cNvPr id="3" name="直接连接符 2"/>
            <p:cNvCxnSpPr/>
            <p:nvPr/>
          </p:nvCxnSpPr>
          <p:spPr>
            <a:xfrm>
              <a:off x="2048719" y="92597"/>
              <a:ext cx="0" cy="34839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048719" y="3576577"/>
              <a:ext cx="73846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3150" y="3576577"/>
              <a:ext cx="2071869" cy="20718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梯形 10"/>
          <p:cNvSpPr/>
          <p:nvPr/>
        </p:nvSpPr>
        <p:spPr>
          <a:xfrm rot="2951850">
            <a:off x="9651934" y="634748"/>
            <a:ext cx="474562" cy="913713"/>
          </a:xfrm>
          <a:prstGeom prst="trapezoid">
            <a:avLst>
              <a:gd name="adj" fmla="val 16256"/>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 name="矩形 11"/>
          <p:cNvSpPr/>
          <p:nvPr/>
        </p:nvSpPr>
        <p:spPr>
          <a:xfrm rot="8340000">
            <a:off x="10300456" y="1091362"/>
            <a:ext cx="500755" cy="139152"/>
          </a:xfrm>
          <a:prstGeom prst="rect">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4" name="矩形 13"/>
          <p:cNvSpPr/>
          <p:nvPr/>
        </p:nvSpPr>
        <p:spPr>
          <a:xfrm rot="2940000">
            <a:off x="10148392" y="1108851"/>
            <a:ext cx="243069" cy="81023"/>
          </a:xfrm>
          <a:prstGeom prst="rect">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平行四边形 14"/>
          <p:cNvSpPr/>
          <p:nvPr/>
        </p:nvSpPr>
        <p:spPr>
          <a:xfrm rot="8203919">
            <a:off x="288155" y="2872244"/>
            <a:ext cx="2958372" cy="1288011"/>
          </a:xfrm>
          <a:prstGeom prst="parallelogram">
            <a:avLst>
              <a:gd name="adj" fmla="val 92724"/>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 name="椭圆 16"/>
          <p:cNvSpPr/>
          <p:nvPr/>
        </p:nvSpPr>
        <p:spPr>
          <a:xfrm>
            <a:off x="5078392" y="3436234"/>
            <a:ext cx="555585" cy="555585"/>
          </a:xfrm>
          <a:prstGeom prst="ellipse">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21" name="直接连接符 20"/>
          <p:cNvCxnSpPr/>
          <p:nvPr/>
        </p:nvCxnSpPr>
        <p:spPr>
          <a:xfrm>
            <a:off x="5448782" y="3929602"/>
            <a:ext cx="277793" cy="723418"/>
          </a:xfrm>
          <a:prstGeom prst="line">
            <a:avLst/>
          </a:prstGeom>
          <a:ln w="317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356185" y="4653020"/>
            <a:ext cx="370391" cy="555585"/>
          </a:xfrm>
          <a:prstGeom prst="line">
            <a:avLst/>
          </a:prstGeom>
          <a:ln w="317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726576" y="4653020"/>
            <a:ext cx="358814" cy="555585"/>
          </a:xfrm>
          <a:prstGeom prst="line">
            <a:avLst/>
          </a:prstGeom>
          <a:ln w="317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4893197" y="4114796"/>
            <a:ext cx="613461" cy="329878"/>
          </a:xfrm>
          <a:prstGeom prst="line">
            <a:avLst/>
          </a:prstGeom>
          <a:ln w="317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101604" y="4265275"/>
            <a:ext cx="468773" cy="300939"/>
          </a:xfrm>
          <a:prstGeom prst="line">
            <a:avLst/>
          </a:prstGeom>
          <a:ln w="317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4291314" y="4415129"/>
            <a:ext cx="879676" cy="804441"/>
          </a:xfrm>
          <a:prstGeom prst="rect">
            <a:avLst/>
          </a:prstGeom>
          <a:solidFill>
            <a:schemeClr val="bg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 name="右箭头 3"/>
          <p:cNvSpPr/>
          <p:nvPr/>
        </p:nvSpPr>
        <p:spPr>
          <a:xfrm rot="2181200">
            <a:off x="8506473" y="518658"/>
            <a:ext cx="835841" cy="555317"/>
          </a:xfrm>
          <a:prstGeom prst="rightArrow">
            <a:avLst/>
          </a:prstGeom>
          <a:solidFill>
            <a:schemeClr val="dk1">
              <a:alpha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nvGrpSpPr>
          <p:cNvPr id="10" name="组合 9"/>
          <p:cNvGrpSpPr/>
          <p:nvPr/>
        </p:nvGrpSpPr>
        <p:grpSpPr>
          <a:xfrm>
            <a:off x="4361541" y="2595544"/>
            <a:ext cx="1756456" cy="1607897"/>
            <a:chOff x="4361541" y="2595544"/>
            <a:chExt cx="1756456" cy="1607897"/>
          </a:xfrm>
        </p:grpSpPr>
        <p:sp>
          <p:nvSpPr>
            <p:cNvPr id="6" name="弧形 5"/>
            <p:cNvSpPr/>
            <p:nvPr/>
          </p:nvSpPr>
          <p:spPr>
            <a:xfrm rot="17422289">
              <a:off x="4953967" y="3100102"/>
              <a:ext cx="625032" cy="71763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弧形 22"/>
            <p:cNvSpPr/>
            <p:nvPr/>
          </p:nvSpPr>
          <p:spPr>
            <a:xfrm rot="17422289">
              <a:off x="4689138" y="2863823"/>
              <a:ext cx="1021578" cy="1033883"/>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弧形 23"/>
            <p:cNvSpPr/>
            <p:nvPr/>
          </p:nvSpPr>
          <p:spPr>
            <a:xfrm rot="17422289">
              <a:off x="4435820" y="2521265"/>
              <a:ext cx="1607897" cy="1756456"/>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9" name="文本框 8"/>
          <p:cNvSpPr txBox="1"/>
          <p:nvPr/>
        </p:nvSpPr>
        <p:spPr>
          <a:xfrm>
            <a:off x="4059788" y="1893783"/>
            <a:ext cx="2592791" cy="461665"/>
          </a:xfrm>
          <a:prstGeom prst="rect">
            <a:avLst/>
          </a:prstGeom>
          <a:noFill/>
        </p:spPr>
        <p:txBody>
          <a:bodyPr wrap="square" rtlCol="0">
            <a:spAutoFit/>
          </a:bodyPr>
          <a:lstStyle/>
          <a:p>
            <a:r>
              <a:rPr lang="zh-CN" altLang="en-US" sz="2400" dirty="0" smtClean="0">
                <a:latin typeface="微软雅黑 Light" panose="020B0502040204020203" pitchFamily="34" charset="-122"/>
                <a:ea typeface="微软雅黑 Light" panose="020B0502040204020203" pitchFamily="34" charset="-122"/>
              </a:rPr>
              <a:t>灰色的木质箱子</a:t>
            </a:r>
          </a:p>
        </p:txBody>
      </p:sp>
    </p:spTree>
    <p:extLst>
      <p:ext uri="{BB962C8B-B14F-4D97-AF65-F5344CB8AC3E}">
        <p14:creationId xmlns:p14="http://schemas.microsoft.com/office/powerpoint/2010/main" val="972506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自定义 3">
      <a:dk1>
        <a:sysClr val="windowText" lastClr="000000"/>
      </a:dk1>
      <a:lt1>
        <a:sysClr val="window" lastClr="FFFFFF"/>
      </a:lt1>
      <a:dk2>
        <a:srgbClr val="44546A"/>
      </a:dk2>
      <a:lt2>
        <a:srgbClr val="E7E6E6"/>
      </a:lt2>
      <a:accent1>
        <a:srgbClr val="96526B"/>
      </a:accent1>
      <a:accent2>
        <a:srgbClr val="D17869"/>
      </a:accent2>
      <a:accent3>
        <a:srgbClr val="8496B0"/>
      </a:accent3>
      <a:accent4>
        <a:srgbClr val="EBAD60"/>
      </a:accent4>
      <a:accent5>
        <a:srgbClr val="F5CF66"/>
      </a:accent5>
      <a:accent6>
        <a:srgbClr val="8BAB8D"/>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dk1">
            <a:alpha val="40000"/>
          </a:schemeClr>
        </a:solidFill>
        <a:ln>
          <a:noFill/>
        </a:ln>
      </a:spPr>
      <a:bodyPr rtlCol="0" anchor="ctr"/>
      <a:lstStyle>
        <a:defPPr algn="ctr">
          <a:defRPr/>
        </a:defPPr>
      </a:lstStyle>
      <a:style>
        <a:lnRef idx="2">
          <a:schemeClr val="dk1">
            <a:shade val="50000"/>
          </a:schemeClr>
        </a:lnRef>
        <a:fillRef idx="1">
          <a:schemeClr val="dk1"/>
        </a:fillRef>
        <a:effectRef idx="0">
          <a:schemeClr val="dk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3200" dirty="0" smtClean="0">
            <a:latin typeface="微软雅黑 Light" panose="020B0502040204020203" pitchFamily="34" charset="-122"/>
            <a:ea typeface="微软雅黑 Light" panose="020B0502040204020203"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3246</TotalTime>
  <Words>1347</Words>
  <Application>Microsoft Office PowerPoint</Application>
  <PresentationFormat>宽屏</PresentationFormat>
  <Paragraphs>149</Paragraphs>
  <Slides>19</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Kozuka Gothic Pr6N EL</vt:lpstr>
      <vt:lpstr>等线</vt:lpstr>
      <vt:lpstr>等线 Light</vt:lpstr>
      <vt:lpstr>微软雅黑 Light</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PKU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Qinglong Yang</dc:creator>
  <cp:lastModifiedBy>Kx Y</cp:lastModifiedBy>
  <cp:revision>219</cp:revision>
  <dcterms:created xsi:type="dcterms:W3CDTF">2017-03-08T05:01:10Z</dcterms:created>
  <dcterms:modified xsi:type="dcterms:W3CDTF">2017-12-09T06:12:55Z</dcterms:modified>
</cp:coreProperties>
</file>