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9" r:id="rId6"/>
    <p:sldId id="259" r:id="rId7"/>
    <p:sldId id="278" r:id="rId8"/>
    <p:sldId id="280" r:id="rId9"/>
    <p:sldId id="281" r:id="rId10"/>
    <p:sldId id="283" r:id="rId11"/>
    <p:sldId id="260" r:id="rId12"/>
    <p:sldId id="284" r:id="rId13"/>
    <p:sldId id="285" r:id="rId14"/>
    <p:sldId id="274" r:id="rId15"/>
    <p:sldId id="287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BE1"/>
    <a:srgbClr val="E7E6E6"/>
    <a:srgbClr val="000003"/>
    <a:srgbClr val="CBD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493D0-5825-40CE-8513-134232891ED0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2D37B3-8B09-4658-9A56-D01A4FE259CA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具有指示功能的</a:t>
          </a:r>
          <a:r>
            <a:rPr lang="en-US" altLang="zh-CN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/>
          </a:r>
          <a:br>
            <a:rPr lang="en-US" altLang="zh-CN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储物架</a:t>
          </a:r>
          <a:endParaRPr lang="zh-CN" altLang="en-US" dirty="0">
            <a:solidFill>
              <a:schemeClr val="tx1"/>
            </a:solidFill>
          </a:endParaRPr>
        </a:p>
      </dgm:t>
    </dgm:pt>
    <dgm:pt modelId="{0333C0EC-8186-4CA8-83D7-8D07AA04D172}" type="parTrans" cxnId="{C530DAD7-8BAB-4FE2-9B37-4C8970D91171}">
      <dgm:prSet/>
      <dgm:spPr/>
      <dgm:t>
        <a:bodyPr/>
        <a:lstStyle/>
        <a:p>
          <a:endParaRPr lang="zh-CN" altLang="en-US"/>
        </a:p>
      </dgm:t>
    </dgm:pt>
    <dgm:pt modelId="{036ABB5E-A7EC-4473-8EFC-1247B1E50CE7}" type="sibTrans" cxnId="{C530DAD7-8BAB-4FE2-9B37-4C8970D91171}">
      <dgm:prSet/>
      <dgm:spPr/>
      <dgm:t>
        <a:bodyPr/>
        <a:lstStyle/>
        <a:p>
          <a:endParaRPr lang="zh-CN" altLang="en-US"/>
        </a:p>
      </dgm:t>
    </dgm:pt>
    <dgm:pt modelId="{E79F72A2-D9C8-4FD6-894C-AF04E555E28F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从货架上找商品很慢</a:t>
          </a:r>
          <a:endParaRPr lang="zh-CN" altLang="en-US" dirty="0">
            <a:solidFill>
              <a:schemeClr val="tx1"/>
            </a:solidFill>
          </a:endParaRPr>
        </a:p>
      </dgm:t>
    </dgm:pt>
    <dgm:pt modelId="{4166A32E-EFC6-4AC3-A06E-0FB5F7A5CDB0}" type="parTrans" cxnId="{BE1969FA-1C57-4D83-B1AC-096D51744FFB}">
      <dgm:prSet/>
      <dgm:spPr/>
      <dgm:t>
        <a:bodyPr/>
        <a:lstStyle/>
        <a:p>
          <a:endParaRPr lang="zh-CN" altLang="en-US"/>
        </a:p>
      </dgm:t>
    </dgm:pt>
    <dgm:pt modelId="{85DEB592-C4AF-4C61-9129-92A1EF359D9F}" type="sibTrans" cxnId="{BE1969FA-1C57-4D83-B1AC-096D51744FFB}">
      <dgm:prSet/>
      <dgm:spPr/>
      <dgm:t>
        <a:bodyPr/>
        <a:lstStyle/>
        <a:p>
          <a:endParaRPr lang="zh-CN" altLang="en-US"/>
        </a:p>
      </dgm:t>
    </dgm:pt>
    <dgm:pt modelId="{7CA6EED5-2F76-4349-9643-F9A37A0CE340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从快递架上找快递也很慢</a:t>
          </a:r>
          <a:endParaRPr lang="zh-CN" altLang="en-US" dirty="0">
            <a:solidFill>
              <a:schemeClr val="tx1"/>
            </a:solidFill>
          </a:endParaRPr>
        </a:p>
      </dgm:t>
    </dgm:pt>
    <dgm:pt modelId="{31787387-AC2E-475A-9D8A-198D07230960}" type="parTrans" cxnId="{AC726A65-1320-4811-8DAF-825E3BCDDFFA}">
      <dgm:prSet/>
      <dgm:spPr/>
      <dgm:t>
        <a:bodyPr/>
        <a:lstStyle/>
        <a:p>
          <a:endParaRPr lang="zh-CN" altLang="en-US"/>
        </a:p>
      </dgm:t>
    </dgm:pt>
    <dgm:pt modelId="{76144C1B-6EBD-4A04-8B32-FDE79658BBD5}" type="sibTrans" cxnId="{AC726A65-1320-4811-8DAF-825E3BCDDFFA}">
      <dgm:prSet/>
      <dgm:spPr/>
      <dgm:t>
        <a:bodyPr/>
        <a:lstStyle/>
        <a:p>
          <a:endParaRPr lang="zh-CN" altLang="en-US"/>
        </a:p>
      </dgm:t>
    </dgm:pt>
    <dgm:pt modelId="{D92B3ACC-E917-4810-B9B0-0FC4F4C51B26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从书架上找书非常慢</a:t>
          </a:r>
          <a:endParaRPr lang="zh-CN" altLang="en-US" dirty="0">
            <a:solidFill>
              <a:schemeClr val="tx1"/>
            </a:solidFill>
          </a:endParaRPr>
        </a:p>
      </dgm:t>
    </dgm:pt>
    <dgm:pt modelId="{964D1A6B-498D-45F8-A68C-73ABE94B8BE2}" type="parTrans" cxnId="{DA9D9C31-3101-4438-8634-53BFF8975F70}">
      <dgm:prSet/>
      <dgm:spPr/>
      <dgm:t>
        <a:bodyPr/>
        <a:lstStyle/>
        <a:p>
          <a:endParaRPr lang="zh-CN" altLang="en-US"/>
        </a:p>
      </dgm:t>
    </dgm:pt>
    <dgm:pt modelId="{D85FD4BC-7089-451D-9850-1D1D3CC07D4D}" type="sibTrans" cxnId="{DA9D9C31-3101-4438-8634-53BFF8975F70}">
      <dgm:prSet/>
      <dgm:spPr/>
      <dgm:t>
        <a:bodyPr/>
        <a:lstStyle/>
        <a:p>
          <a:endParaRPr lang="zh-CN" altLang="en-US"/>
        </a:p>
      </dgm:t>
    </dgm:pt>
    <dgm:pt modelId="{587416E3-A125-471C-A80D-82ECBC6059B9}" type="pres">
      <dgm:prSet presAssocID="{0C2493D0-5825-40CE-8513-134232891ED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A1817D-A81B-4C7B-8519-2AD20DD68C96}" type="pres">
      <dgm:prSet presAssocID="{6D2D37B3-8B09-4658-9A56-D01A4FE259C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6A15822-E9F9-48BF-B728-6C850996BC31}" type="pres">
      <dgm:prSet presAssocID="{4166A32E-EFC6-4AC3-A06E-0FB5F7A5CDB0}" presName="parTrans" presStyleLbl="bgSibTrans2D1" presStyleIdx="0" presStyleCnt="3" custScaleX="43923" custLinFactNeighborX="27223" custLinFactNeighborY="29568"/>
      <dgm:spPr/>
      <dgm:t>
        <a:bodyPr/>
        <a:lstStyle/>
        <a:p>
          <a:endParaRPr lang="zh-CN" altLang="en-US"/>
        </a:p>
      </dgm:t>
    </dgm:pt>
    <dgm:pt modelId="{EAE51686-7FEF-4027-92D2-5D90684525B3}" type="pres">
      <dgm:prSet presAssocID="{E79F72A2-D9C8-4FD6-894C-AF04E555E28F}" presName="node" presStyleLbl="node1" presStyleIdx="0" presStyleCnt="3" custRadScaleRad="128681" custRadScaleInc="-142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3DB844-30C1-4096-A6F7-9D04F38B52BB}" type="pres">
      <dgm:prSet presAssocID="{31787387-AC2E-475A-9D8A-198D07230960}" presName="parTrans" presStyleLbl="bgSibTrans2D1" presStyleIdx="1" presStyleCnt="3" custScaleX="43627" custLinFactNeighborY="74619"/>
      <dgm:spPr/>
      <dgm:t>
        <a:bodyPr/>
        <a:lstStyle/>
        <a:p>
          <a:endParaRPr lang="zh-CN" altLang="en-US"/>
        </a:p>
      </dgm:t>
    </dgm:pt>
    <dgm:pt modelId="{04844B97-1015-43F6-A5FC-58D4D410E6AB}" type="pres">
      <dgm:prSet presAssocID="{7CA6EED5-2F76-4349-9643-F9A37A0CE340}" presName="node" presStyleLbl="node1" presStyleIdx="1" presStyleCnt="3" custScaleX="117826" custRadScaleRad="948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7F4450-1724-445D-BD91-E1BCE3539056}" type="pres">
      <dgm:prSet presAssocID="{964D1A6B-498D-45F8-A68C-73ABE94B8BE2}" presName="parTrans" presStyleLbl="bgSibTrans2D1" presStyleIdx="2" presStyleCnt="3" custScaleX="45067" custLinFactNeighborX="-26535" custLinFactNeighborY="27790"/>
      <dgm:spPr/>
      <dgm:t>
        <a:bodyPr/>
        <a:lstStyle/>
        <a:p>
          <a:endParaRPr lang="zh-CN" altLang="en-US"/>
        </a:p>
      </dgm:t>
    </dgm:pt>
    <dgm:pt modelId="{237D82AF-6DAF-4CA6-A9B8-96FCD513139B}" type="pres">
      <dgm:prSet presAssocID="{D92B3ACC-E917-4810-B9B0-0FC4F4C51B26}" presName="node" presStyleLbl="node1" presStyleIdx="2" presStyleCnt="3" custRadScaleRad="126537" custRadScaleInc="134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30DAD7-8BAB-4FE2-9B37-4C8970D91171}" srcId="{0C2493D0-5825-40CE-8513-134232891ED0}" destId="{6D2D37B3-8B09-4658-9A56-D01A4FE259CA}" srcOrd="0" destOrd="0" parTransId="{0333C0EC-8186-4CA8-83D7-8D07AA04D172}" sibTransId="{036ABB5E-A7EC-4473-8EFC-1247B1E50CE7}"/>
    <dgm:cxn modelId="{BE1969FA-1C57-4D83-B1AC-096D51744FFB}" srcId="{6D2D37B3-8B09-4658-9A56-D01A4FE259CA}" destId="{E79F72A2-D9C8-4FD6-894C-AF04E555E28F}" srcOrd="0" destOrd="0" parTransId="{4166A32E-EFC6-4AC3-A06E-0FB5F7A5CDB0}" sibTransId="{85DEB592-C4AF-4C61-9129-92A1EF359D9F}"/>
    <dgm:cxn modelId="{AC726A65-1320-4811-8DAF-825E3BCDDFFA}" srcId="{6D2D37B3-8B09-4658-9A56-D01A4FE259CA}" destId="{7CA6EED5-2F76-4349-9643-F9A37A0CE340}" srcOrd="1" destOrd="0" parTransId="{31787387-AC2E-475A-9D8A-198D07230960}" sibTransId="{76144C1B-6EBD-4A04-8B32-FDE79658BBD5}"/>
    <dgm:cxn modelId="{1F119BAB-C657-4D9C-8E0D-B2C00C08CE1E}" type="presOf" srcId="{D92B3ACC-E917-4810-B9B0-0FC4F4C51B26}" destId="{237D82AF-6DAF-4CA6-A9B8-96FCD513139B}" srcOrd="0" destOrd="0" presId="urn:microsoft.com/office/officeart/2005/8/layout/radial4"/>
    <dgm:cxn modelId="{C2368722-48A7-47D1-A283-EB549310050A}" type="presOf" srcId="{0C2493D0-5825-40CE-8513-134232891ED0}" destId="{587416E3-A125-471C-A80D-82ECBC6059B9}" srcOrd="0" destOrd="0" presId="urn:microsoft.com/office/officeart/2005/8/layout/radial4"/>
    <dgm:cxn modelId="{CC34C58C-6C99-44E5-87D0-74D5FB8656B7}" type="presOf" srcId="{964D1A6B-498D-45F8-A68C-73ABE94B8BE2}" destId="{777F4450-1724-445D-BD91-E1BCE3539056}" srcOrd="0" destOrd="0" presId="urn:microsoft.com/office/officeart/2005/8/layout/radial4"/>
    <dgm:cxn modelId="{DDCE7B85-3905-4AAB-A4B3-4873CBDA34C7}" type="presOf" srcId="{7CA6EED5-2F76-4349-9643-F9A37A0CE340}" destId="{04844B97-1015-43F6-A5FC-58D4D410E6AB}" srcOrd="0" destOrd="0" presId="urn:microsoft.com/office/officeart/2005/8/layout/radial4"/>
    <dgm:cxn modelId="{CC757B77-21D1-42F5-8B3A-B6A9B31C57C6}" type="presOf" srcId="{4166A32E-EFC6-4AC3-A06E-0FB5F7A5CDB0}" destId="{F6A15822-E9F9-48BF-B728-6C850996BC31}" srcOrd="0" destOrd="0" presId="urn:microsoft.com/office/officeart/2005/8/layout/radial4"/>
    <dgm:cxn modelId="{96C2207D-0423-4143-B6B0-41E83E67B079}" type="presOf" srcId="{E79F72A2-D9C8-4FD6-894C-AF04E555E28F}" destId="{EAE51686-7FEF-4027-92D2-5D90684525B3}" srcOrd="0" destOrd="0" presId="urn:microsoft.com/office/officeart/2005/8/layout/radial4"/>
    <dgm:cxn modelId="{DA9D9C31-3101-4438-8634-53BFF8975F70}" srcId="{6D2D37B3-8B09-4658-9A56-D01A4FE259CA}" destId="{D92B3ACC-E917-4810-B9B0-0FC4F4C51B26}" srcOrd="2" destOrd="0" parTransId="{964D1A6B-498D-45F8-A68C-73ABE94B8BE2}" sibTransId="{D85FD4BC-7089-451D-9850-1D1D3CC07D4D}"/>
    <dgm:cxn modelId="{7B2BABCE-5E20-4948-B208-42B7A873F7C2}" type="presOf" srcId="{31787387-AC2E-475A-9D8A-198D07230960}" destId="{C93DB844-30C1-4096-A6F7-9D04F38B52BB}" srcOrd="0" destOrd="0" presId="urn:microsoft.com/office/officeart/2005/8/layout/radial4"/>
    <dgm:cxn modelId="{DBA9300E-4CFC-4814-BEF1-279968E030B1}" type="presOf" srcId="{6D2D37B3-8B09-4658-9A56-D01A4FE259CA}" destId="{29A1817D-A81B-4C7B-8519-2AD20DD68C96}" srcOrd="0" destOrd="0" presId="urn:microsoft.com/office/officeart/2005/8/layout/radial4"/>
    <dgm:cxn modelId="{B42DB604-EAFD-4D3E-AE7B-4BC174880608}" type="presParOf" srcId="{587416E3-A125-471C-A80D-82ECBC6059B9}" destId="{29A1817D-A81B-4C7B-8519-2AD20DD68C96}" srcOrd="0" destOrd="0" presId="urn:microsoft.com/office/officeart/2005/8/layout/radial4"/>
    <dgm:cxn modelId="{85DF6636-C5E9-45EF-8D98-9BB538B5DE98}" type="presParOf" srcId="{587416E3-A125-471C-A80D-82ECBC6059B9}" destId="{F6A15822-E9F9-48BF-B728-6C850996BC31}" srcOrd="1" destOrd="0" presId="urn:microsoft.com/office/officeart/2005/8/layout/radial4"/>
    <dgm:cxn modelId="{3C9BB96D-E5BD-42F1-BBA4-5DC23E25D271}" type="presParOf" srcId="{587416E3-A125-471C-A80D-82ECBC6059B9}" destId="{EAE51686-7FEF-4027-92D2-5D90684525B3}" srcOrd="2" destOrd="0" presId="urn:microsoft.com/office/officeart/2005/8/layout/radial4"/>
    <dgm:cxn modelId="{9583111F-73C6-4EF4-919D-DEE3829DBC3F}" type="presParOf" srcId="{587416E3-A125-471C-A80D-82ECBC6059B9}" destId="{C93DB844-30C1-4096-A6F7-9D04F38B52BB}" srcOrd="3" destOrd="0" presId="urn:microsoft.com/office/officeart/2005/8/layout/radial4"/>
    <dgm:cxn modelId="{1C031F9B-3B7B-461C-910E-359AA20AC053}" type="presParOf" srcId="{587416E3-A125-471C-A80D-82ECBC6059B9}" destId="{04844B97-1015-43F6-A5FC-58D4D410E6AB}" srcOrd="4" destOrd="0" presId="urn:microsoft.com/office/officeart/2005/8/layout/radial4"/>
    <dgm:cxn modelId="{E4A10893-9E32-42AE-8B02-696D902FA322}" type="presParOf" srcId="{587416E3-A125-471C-A80D-82ECBC6059B9}" destId="{777F4450-1724-445D-BD91-E1BCE3539056}" srcOrd="5" destOrd="0" presId="urn:microsoft.com/office/officeart/2005/8/layout/radial4"/>
    <dgm:cxn modelId="{42F814E9-4C40-465D-BE89-BC8E4FCA1355}" type="presParOf" srcId="{587416E3-A125-471C-A80D-82ECBC6059B9}" destId="{237D82AF-6DAF-4CA6-A9B8-96FCD513139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C9D575-2575-4B13-9F77-C5E5D76E2BBF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E3523E-AAF4-42FF-9D6A-DF1B84AF1E95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基于</a:t>
          </a:r>
          <a:r>
            <a: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RFID</a:t>
          </a:r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的智能书架</a:t>
          </a:r>
          <a:endParaRPr lang="zh-CN" altLang="en-US" dirty="0"/>
        </a:p>
      </dgm:t>
    </dgm:pt>
    <dgm:pt modelId="{61B93075-7B89-46CA-A62B-33FAA445A677}" type="parTrans" cxnId="{590B6CE8-1FE1-4945-A815-D94332BAC55E}">
      <dgm:prSet/>
      <dgm:spPr/>
      <dgm:t>
        <a:bodyPr/>
        <a:lstStyle/>
        <a:p>
          <a:endParaRPr lang="zh-CN" altLang="en-US"/>
        </a:p>
      </dgm:t>
    </dgm:pt>
    <dgm:pt modelId="{536EC539-4E9C-45E1-98F1-B3E81ECC1E05}" type="sibTrans" cxnId="{590B6CE8-1FE1-4945-A815-D94332BAC55E}">
      <dgm:prSet/>
      <dgm:spPr/>
      <dgm:t>
        <a:bodyPr/>
        <a:lstStyle/>
        <a:p>
          <a:endParaRPr lang="zh-CN" altLang="en-US"/>
        </a:p>
      </dgm:t>
    </dgm:pt>
    <dgm:pt modelId="{83D7B0C0-4F0E-45B3-9B2F-E3D5DD9D1654}">
      <dgm:prSet phldrT="[文本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要求每本书都贴上</a:t>
          </a:r>
          <a:r>
            <a: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RFID</a:t>
          </a:r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芯片</a:t>
          </a:r>
          <a:r>
            <a: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(0.90</a:t>
          </a:r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￥</a:t>
          </a:r>
          <a:r>
            <a: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/</a:t>
          </a:r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片</a:t>
          </a:r>
          <a:r>
            <a: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)</a:t>
          </a:r>
          <a:endParaRPr lang="zh-CN" altLang="en-US" dirty="0"/>
        </a:p>
      </dgm:t>
    </dgm:pt>
    <dgm:pt modelId="{D0F5F56D-A41A-487C-B96A-7CC661A4696F}" type="parTrans" cxnId="{D062016A-F890-4BA0-AE4B-97D6686D5F1B}">
      <dgm:prSet/>
      <dgm:spPr/>
      <dgm:t>
        <a:bodyPr/>
        <a:lstStyle/>
        <a:p>
          <a:endParaRPr lang="zh-CN" altLang="en-US"/>
        </a:p>
      </dgm:t>
    </dgm:pt>
    <dgm:pt modelId="{49045FDE-1C68-4F45-A3DA-D010B4FC14E3}" type="sibTrans" cxnId="{D062016A-F890-4BA0-AE4B-97D6686D5F1B}">
      <dgm:prSet/>
      <dgm:spPr/>
      <dgm:t>
        <a:bodyPr/>
        <a:lstStyle/>
        <a:p>
          <a:endParaRPr lang="zh-CN" altLang="en-US"/>
        </a:p>
      </dgm:t>
    </dgm:pt>
    <dgm:pt modelId="{4EEE215A-785E-41CF-89D5-3A5BBFFB4D2F}">
      <dgm:prSet phldrT="[文本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RFID</a:t>
          </a:r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读取设备定位精度不足</a:t>
          </a:r>
          <a:endParaRPr lang="zh-CN" altLang="en-US" dirty="0"/>
        </a:p>
      </dgm:t>
    </dgm:pt>
    <dgm:pt modelId="{DDDF4C4F-CD84-4216-BF34-60D4DE52A870}" type="parTrans" cxnId="{6896E4CC-021A-4AC4-9FF4-2D5E6E3D2EB2}">
      <dgm:prSet/>
      <dgm:spPr/>
      <dgm:t>
        <a:bodyPr/>
        <a:lstStyle/>
        <a:p>
          <a:endParaRPr lang="zh-CN" altLang="en-US"/>
        </a:p>
      </dgm:t>
    </dgm:pt>
    <dgm:pt modelId="{4BD75C26-3086-4D51-83C4-D05EFA2CF38A}" type="sibTrans" cxnId="{6896E4CC-021A-4AC4-9FF4-2D5E6E3D2EB2}">
      <dgm:prSet/>
      <dgm:spPr/>
      <dgm:t>
        <a:bodyPr/>
        <a:lstStyle/>
        <a:p>
          <a:endParaRPr lang="zh-CN" altLang="en-US"/>
        </a:p>
      </dgm:t>
    </dgm:pt>
    <dgm:pt modelId="{D3C72925-AC33-419C-8302-774FB403DEB9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空间利用率不足</a:t>
          </a:r>
          <a:endParaRPr lang="zh-CN" altLang="en-US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8AD5C5E-06BA-4DD3-A963-98BC5C7905AD}" type="parTrans" cxnId="{8458BB14-46D5-4B3F-A686-F8D9E81891D5}">
      <dgm:prSet/>
      <dgm:spPr/>
      <dgm:t>
        <a:bodyPr/>
        <a:lstStyle/>
        <a:p>
          <a:endParaRPr lang="zh-CN" altLang="en-US"/>
        </a:p>
      </dgm:t>
    </dgm:pt>
    <dgm:pt modelId="{3D515664-C11B-4005-8841-2B7A6BDE9A2F}" type="sibTrans" cxnId="{8458BB14-46D5-4B3F-A686-F8D9E81891D5}">
      <dgm:prSet/>
      <dgm:spPr/>
      <dgm:t>
        <a:bodyPr/>
        <a:lstStyle/>
        <a:p>
          <a:endParaRPr lang="zh-CN" altLang="en-US"/>
        </a:p>
      </dgm:t>
    </dgm:pt>
    <dgm:pt modelId="{DC7AB76F-1369-4BDA-B304-7DDADDC56694}" type="pres">
      <dgm:prSet presAssocID="{FFC9D575-2575-4B13-9F77-C5E5D76E2BB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CA1736F-4073-477A-85DF-736B73129780}" type="pres">
      <dgm:prSet presAssocID="{ADE3523E-AAF4-42FF-9D6A-DF1B84AF1E95}" presName="vertOne" presStyleCnt="0"/>
      <dgm:spPr/>
    </dgm:pt>
    <dgm:pt modelId="{55975E8A-6A08-48A1-B019-3FF8B0F46052}" type="pres">
      <dgm:prSet presAssocID="{ADE3523E-AAF4-42FF-9D6A-DF1B84AF1E95}" presName="txOne" presStyleLbl="node0" presStyleIdx="0" presStyleCnt="1" custScaleY="29177" custLinFactNeighborX="-182" custLinFactNeighborY="-3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E14BF7-9B9B-433A-911E-AEECB3766AFB}" type="pres">
      <dgm:prSet presAssocID="{ADE3523E-AAF4-42FF-9D6A-DF1B84AF1E95}" presName="parTransOne" presStyleCnt="0"/>
      <dgm:spPr/>
    </dgm:pt>
    <dgm:pt modelId="{E3351963-D681-4730-92F9-A8BA9AFA5EE7}" type="pres">
      <dgm:prSet presAssocID="{ADE3523E-AAF4-42FF-9D6A-DF1B84AF1E95}" presName="horzOne" presStyleCnt="0"/>
      <dgm:spPr/>
    </dgm:pt>
    <dgm:pt modelId="{3100B32A-027C-462B-85C4-64A101B2DB68}" type="pres">
      <dgm:prSet presAssocID="{83D7B0C0-4F0E-45B3-9B2F-E3D5DD9D1654}" presName="vertTwo" presStyleCnt="0"/>
      <dgm:spPr/>
    </dgm:pt>
    <dgm:pt modelId="{399D81CF-4A2F-47DA-9828-934B7A362293}" type="pres">
      <dgm:prSet presAssocID="{83D7B0C0-4F0E-45B3-9B2F-E3D5DD9D1654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EA16B7-2E1D-43B9-A3D3-9460866E7420}" type="pres">
      <dgm:prSet presAssocID="{83D7B0C0-4F0E-45B3-9B2F-E3D5DD9D1654}" presName="horzTwo" presStyleCnt="0"/>
      <dgm:spPr/>
    </dgm:pt>
    <dgm:pt modelId="{86770616-A8EB-4E1E-9BCC-0376CDFD1264}" type="pres">
      <dgm:prSet presAssocID="{49045FDE-1C68-4F45-A3DA-D010B4FC14E3}" presName="sibSpaceTwo" presStyleCnt="0"/>
      <dgm:spPr/>
    </dgm:pt>
    <dgm:pt modelId="{5B43D451-78D7-4C81-8EBF-FC84E0EEE6BF}" type="pres">
      <dgm:prSet presAssocID="{4EEE215A-785E-41CF-89D5-3A5BBFFB4D2F}" presName="vertTwo" presStyleCnt="0"/>
      <dgm:spPr/>
    </dgm:pt>
    <dgm:pt modelId="{45838A70-7B43-4A72-8C9F-4D243E73689D}" type="pres">
      <dgm:prSet presAssocID="{4EEE215A-785E-41CF-89D5-3A5BBFFB4D2F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15ED8A-7F91-43CE-A429-3D232510ACEE}" type="pres">
      <dgm:prSet presAssocID="{4EEE215A-785E-41CF-89D5-3A5BBFFB4D2F}" presName="horzTwo" presStyleCnt="0"/>
      <dgm:spPr/>
    </dgm:pt>
    <dgm:pt modelId="{EDAAFA18-28F6-42BF-A6B2-83186A262909}" type="pres">
      <dgm:prSet presAssocID="{4BD75C26-3086-4D51-83C4-D05EFA2CF38A}" presName="sibSpaceTwo" presStyleCnt="0"/>
      <dgm:spPr/>
    </dgm:pt>
    <dgm:pt modelId="{78617247-36C3-4BA8-B63E-95D80D411D50}" type="pres">
      <dgm:prSet presAssocID="{D3C72925-AC33-419C-8302-774FB403DEB9}" presName="vertTwo" presStyleCnt="0"/>
      <dgm:spPr/>
    </dgm:pt>
    <dgm:pt modelId="{DBCCA00A-88A8-4D15-A79C-8686BD651CDE}" type="pres">
      <dgm:prSet presAssocID="{D3C72925-AC33-419C-8302-774FB403DEB9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3A7CC4-1348-4893-A07A-498338D3F8D8}" type="pres">
      <dgm:prSet presAssocID="{D3C72925-AC33-419C-8302-774FB403DEB9}" presName="horzTwo" presStyleCnt="0"/>
      <dgm:spPr/>
    </dgm:pt>
  </dgm:ptLst>
  <dgm:cxnLst>
    <dgm:cxn modelId="{3D73BF49-0CA0-48F2-AFAD-25BF966802B1}" type="presOf" srcId="{ADE3523E-AAF4-42FF-9D6A-DF1B84AF1E95}" destId="{55975E8A-6A08-48A1-B019-3FF8B0F46052}" srcOrd="0" destOrd="0" presId="urn:microsoft.com/office/officeart/2005/8/layout/hierarchy4"/>
    <dgm:cxn modelId="{77FF1A29-0B89-4DB5-B456-79789BA9FEEA}" type="presOf" srcId="{83D7B0C0-4F0E-45B3-9B2F-E3D5DD9D1654}" destId="{399D81CF-4A2F-47DA-9828-934B7A362293}" srcOrd="0" destOrd="0" presId="urn:microsoft.com/office/officeart/2005/8/layout/hierarchy4"/>
    <dgm:cxn modelId="{8458BB14-46D5-4B3F-A686-F8D9E81891D5}" srcId="{ADE3523E-AAF4-42FF-9D6A-DF1B84AF1E95}" destId="{D3C72925-AC33-419C-8302-774FB403DEB9}" srcOrd="2" destOrd="0" parTransId="{88AD5C5E-06BA-4DD3-A963-98BC5C7905AD}" sibTransId="{3D515664-C11B-4005-8841-2B7A6BDE9A2F}"/>
    <dgm:cxn modelId="{154175A0-1246-4C34-BBFE-65ADD81807EF}" type="presOf" srcId="{D3C72925-AC33-419C-8302-774FB403DEB9}" destId="{DBCCA00A-88A8-4D15-A79C-8686BD651CDE}" srcOrd="0" destOrd="0" presId="urn:microsoft.com/office/officeart/2005/8/layout/hierarchy4"/>
    <dgm:cxn modelId="{6896E4CC-021A-4AC4-9FF4-2D5E6E3D2EB2}" srcId="{ADE3523E-AAF4-42FF-9D6A-DF1B84AF1E95}" destId="{4EEE215A-785E-41CF-89D5-3A5BBFFB4D2F}" srcOrd="1" destOrd="0" parTransId="{DDDF4C4F-CD84-4216-BF34-60D4DE52A870}" sibTransId="{4BD75C26-3086-4D51-83C4-D05EFA2CF38A}"/>
    <dgm:cxn modelId="{590B6CE8-1FE1-4945-A815-D94332BAC55E}" srcId="{FFC9D575-2575-4B13-9F77-C5E5D76E2BBF}" destId="{ADE3523E-AAF4-42FF-9D6A-DF1B84AF1E95}" srcOrd="0" destOrd="0" parTransId="{61B93075-7B89-46CA-A62B-33FAA445A677}" sibTransId="{536EC539-4E9C-45E1-98F1-B3E81ECC1E05}"/>
    <dgm:cxn modelId="{D062016A-F890-4BA0-AE4B-97D6686D5F1B}" srcId="{ADE3523E-AAF4-42FF-9D6A-DF1B84AF1E95}" destId="{83D7B0C0-4F0E-45B3-9B2F-E3D5DD9D1654}" srcOrd="0" destOrd="0" parTransId="{D0F5F56D-A41A-487C-B96A-7CC661A4696F}" sibTransId="{49045FDE-1C68-4F45-A3DA-D010B4FC14E3}"/>
    <dgm:cxn modelId="{02A3667A-9E3C-4151-8879-E39769BC5C57}" type="presOf" srcId="{FFC9D575-2575-4B13-9F77-C5E5D76E2BBF}" destId="{DC7AB76F-1369-4BDA-B304-7DDADDC56694}" srcOrd="0" destOrd="0" presId="urn:microsoft.com/office/officeart/2005/8/layout/hierarchy4"/>
    <dgm:cxn modelId="{CFCE34A1-C57E-46E3-8B1D-0C3DEF8F6AE8}" type="presOf" srcId="{4EEE215A-785E-41CF-89D5-3A5BBFFB4D2F}" destId="{45838A70-7B43-4A72-8C9F-4D243E73689D}" srcOrd="0" destOrd="0" presId="urn:microsoft.com/office/officeart/2005/8/layout/hierarchy4"/>
    <dgm:cxn modelId="{52CC6119-7D08-4262-816F-FBE320C76FEC}" type="presParOf" srcId="{DC7AB76F-1369-4BDA-B304-7DDADDC56694}" destId="{0CA1736F-4073-477A-85DF-736B73129780}" srcOrd="0" destOrd="0" presId="urn:microsoft.com/office/officeart/2005/8/layout/hierarchy4"/>
    <dgm:cxn modelId="{17E8CA66-0D6E-441A-9FDD-621297DB9200}" type="presParOf" srcId="{0CA1736F-4073-477A-85DF-736B73129780}" destId="{55975E8A-6A08-48A1-B019-3FF8B0F46052}" srcOrd="0" destOrd="0" presId="urn:microsoft.com/office/officeart/2005/8/layout/hierarchy4"/>
    <dgm:cxn modelId="{42DC505B-C8A8-4CE8-80EE-D6E7107C6DBB}" type="presParOf" srcId="{0CA1736F-4073-477A-85DF-736B73129780}" destId="{91E14BF7-9B9B-433A-911E-AEECB3766AFB}" srcOrd="1" destOrd="0" presId="urn:microsoft.com/office/officeart/2005/8/layout/hierarchy4"/>
    <dgm:cxn modelId="{BEF15100-709A-4323-87D3-87F0C8FBC5BA}" type="presParOf" srcId="{0CA1736F-4073-477A-85DF-736B73129780}" destId="{E3351963-D681-4730-92F9-A8BA9AFA5EE7}" srcOrd="2" destOrd="0" presId="urn:microsoft.com/office/officeart/2005/8/layout/hierarchy4"/>
    <dgm:cxn modelId="{3072E658-52D1-4F6F-97C1-A8E62D1630A8}" type="presParOf" srcId="{E3351963-D681-4730-92F9-A8BA9AFA5EE7}" destId="{3100B32A-027C-462B-85C4-64A101B2DB68}" srcOrd="0" destOrd="0" presId="urn:microsoft.com/office/officeart/2005/8/layout/hierarchy4"/>
    <dgm:cxn modelId="{7D47CC35-E734-4A56-AEBA-288DD9949A49}" type="presParOf" srcId="{3100B32A-027C-462B-85C4-64A101B2DB68}" destId="{399D81CF-4A2F-47DA-9828-934B7A362293}" srcOrd="0" destOrd="0" presId="urn:microsoft.com/office/officeart/2005/8/layout/hierarchy4"/>
    <dgm:cxn modelId="{E0AEADED-9BE4-4B9E-A7D5-40C3620EDE7C}" type="presParOf" srcId="{3100B32A-027C-462B-85C4-64A101B2DB68}" destId="{64EA16B7-2E1D-43B9-A3D3-9460866E7420}" srcOrd="1" destOrd="0" presId="urn:microsoft.com/office/officeart/2005/8/layout/hierarchy4"/>
    <dgm:cxn modelId="{88048154-0585-4A62-A462-C9F439F3E8EE}" type="presParOf" srcId="{E3351963-D681-4730-92F9-A8BA9AFA5EE7}" destId="{86770616-A8EB-4E1E-9BCC-0376CDFD1264}" srcOrd="1" destOrd="0" presId="urn:microsoft.com/office/officeart/2005/8/layout/hierarchy4"/>
    <dgm:cxn modelId="{B50610E2-CA61-48F8-9E4F-6CFB2FE0BBDD}" type="presParOf" srcId="{E3351963-D681-4730-92F9-A8BA9AFA5EE7}" destId="{5B43D451-78D7-4C81-8EBF-FC84E0EEE6BF}" srcOrd="2" destOrd="0" presId="urn:microsoft.com/office/officeart/2005/8/layout/hierarchy4"/>
    <dgm:cxn modelId="{8163EB06-479F-4C67-8DDE-76105C441FB1}" type="presParOf" srcId="{5B43D451-78D7-4C81-8EBF-FC84E0EEE6BF}" destId="{45838A70-7B43-4A72-8C9F-4D243E73689D}" srcOrd="0" destOrd="0" presId="urn:microsoft.com/office/officeart/2005/8/layout/hierarchy4"/>
    <dgm:cxn modelId="{4F186EB4-516F-4A02-A24D-3A7BFAF7C4ED}" type="presParOf" srcId="{5B43D451-78D7-4C81-8EBF-FC84E0EEE6BF}" destId="{BB15ED8A-7F91-43CE-A429-3D232510ACEE}" srcOrd="1" destOrd="0" presId="urn:microsoft.com/office/officeart/2005/8/layout/hierarchy4"/>
    <dgm:cxn modelId="{28C29E52-C664-492F-95A9-AC749FC656F9}" type="presParOf" srcId="{E3351963-D681-4730-92F9-A8BA9AFA5EE7}" destId="{EDAAFA18-28F6-42BF-A6B2-83186A262909}" srcOrd="3" destOrd="0" presId="urn:microsoft.com/office/officeart/2005/8/layout/hierarchy4"/>
    <dgm:cxn modelId="{CB7A87E4-D70D-4D60-AEB6-7B9507A71E67}" type="presParOf" srcId="{E3351963-D681-4730-92F9-A8BA9AFA5EE7}" destId="{78617247-36C3-4BA8-B63E-95D80D411D50}" srcOrd="4" destOrd="0" presId="urn:microsoft.com/office/officeart/2005/8/layout/hierarchy4"/>
    <dgm:cxn modelId="{8A75E12B-7A3A-48E5-B59E-ED6A8271AB71}" type="presParOf" srcId="{78617247-36C3-4BA8-B63E-95D80D411D50}" destId="{DBCCA00A-88A8-4D15-A79C-8686BD651CDE}" srcOrd="0" destOrd="0" presId="urn:microsoft.com/office/officeart/2005/8/layout/hierarchy4"/>
    <dgm:cxn modelId="{10F50448-A9E5-4569-A3B7-1D1730383C71}" type="presParOf" srcId="{78617247-36C3-4BA8-B63E-95D80D411D50}" destId="{043A7CC4-1348-4893-A07A-498338D3F8D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1817D-A81B-4C7B-8519-2AD20DD68C96}">
      <dsp:nvSpPr>
        <dsp:cNvPr id="0" name=""/>
        <dsp:cNvSpPr/>
      </dsp:nvSpPr>
      <dsp:spPr>
        <a:xfrm>
          <a:off x="3487197" y="2512565"/>
          <a:ext cx="2110337" cy="2110337"/>
        </a:xfrm>
        <a:prstGeom prst="ellipse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具有指示功能的</a:t>
          </a:r>
          <a:r>
            <a:rPr lang="en-US" altLang="zh-CN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/>
          </a:r>
          <a:br>
            <a:rPr lang="en-US" altLang="zh-CN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储物架</a:t>
          </a:r>
          <a:endParaRPr lang="zh-CN" altLang="en-US" sz="2500" kern="1200" dirty="0">
            <a:solidFill>
              <a:schemeClr val="tx1"/>
            </a:solidFill>
          </a:endParaRPr>
        </a:p>
      </dsp:txBody>
      <dsp:txXfrm>
        <a:off x="3796249" y="2821617"/>
        <a:ext cx="1492233" cy="1492233"/>
      </dsp:txXfrm>
    </dsp:sp>
    <dsp:sp modelId="{F6A15822-E9F9-48BF-B728-6C850996BC31}">
      <dsp:nvSpPr>
        <dsp:cNvPr id="0" name=""/>
        <dsp:cNvSpPr/>
      </dsp:nvSpPr>
      <dsp:spPr>
        <a:xfrm rot="12388332">
          <a:off x="2540721" y="2386121"/>
          <a:ext cx="1038597" cy="60144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51686-7FEF-4027-92D2-5D90684525B3}">
      <dsp:nvSpPr>
        <dsp:cNvPr id="0" name=""/>
        <dsp:cNvSpPr/>
      </dsp:nvSpPr>
      <dsp:spPr>
        <a:xfrm>
          <a:off x="355567" y="1180056"/>
          <a:ext cx="2004820" cy="160385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从货架上找商品很慢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402542" y="1227031"/>
        <a:ext cx="1910870" cy="1509906"/>
      </dsp:txXfrm>
    </dsp:sp>
    <dsp:sp modelId="{C93DB844-30C1-4096-A6F7-9D04F38B52BB}">
      <dsp:nvSpPr>
        <dsp:cNvPr id="0" name=""/>
        <dsp:cNvSpPr/>
      </dsp:nvSpPr>
      <dsp:spPr>
        <a:xfrm rot="16200000">
          <a:off x="4219398" y="1834170"/>
          <a:ext cx="645936" cy="60144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44B97-1015-43F6-A5FC-58D4D410E6AB}">
      <dsp:nvSpPr>
        <dsp:cNvPr id="0" name=""/>
        <dsp:cNvSpPr/>
      </dsp:nvSpPr>
      <dsp:spPr>
        <a:xfrm>
          <a:off x="3361266" y="143877"/>
          <a:ext cx="2362199" cy="160385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从快递架上找快递也很慢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3408241" y="190852"/>
        <a:ext cx="2268249" cy="1509906"/>
      </dsp:txXfrm>
    </dsp:sp>
    <dsp:sp modelId="{777F4450-1724-445D-BD91-E1BCE3539056}">
      <dsp:nvSpPr>
        <dsp:cNvPr id="0" name=""/>
        <dsp:cNvSpPr/>
      </dsp:nvSpPr>
      <dsp:spPr>
        <a:xfrm rot="19982724">
          <a:off x="5498782" y="2371736"/>
          <a:ext cx="1040406" cy="60144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D82AF-6DAF-4CA6-A9B8-96FCD513139B}">
      <dsp:nvSpPr>
        <dsp:cNvPr id="0" name=""/>
        <dsp:cNvSpPr/>
      </dsp:nvSpPr>
      <dsp:spPr>
        <a:xfrm>
          <a:off x="6658049" y="1180169"/>
          <a:ext cx="2004820" cy="160385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从书架上找书非常慢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6705024" y="1227144"/>
        <a:ext cx="1910870" cy="1509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75E8A-6A08-48A1-B019-3FF8B0F46052}">
      <dsp:nvSpPr>
        <dsp:cNvPr id="0" name=""/>
        <dsp:cNvSpPr/>
      </dsp:nvSpPr>
      <dsp:spPr>
        <a:xfrm>
          <a:off x="0" y="0"/>
          <a:ext cx="6658755" cy="80780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基于</a:t>
          </a:r>
          <a:r>
            <a:rPr lang="en-US" altLang="zh-CN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RFID</a:t>
          </a:r>
          <a:r>
            <a:rPr lang="zh-CN" altLang="en-US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的智能书架</a:t>
          </a:r>
          <a:endParaRPr lang="zh-CN" altLang="en-US" sz="2800" kern="1200" dirty="0"/>
        </a:p>
      </dsp:txBody>
      <dsp:txXfrm>
        <a:off x="23660" y="23660"/>
        <a:ext cx="6611435" cy="760488"/>
      </dsp:txXfrm>
    </dsp:sp>
    <dsp:sp modelId="{399D81CF-4A2F-47DA-9828-934B7A362293}">
      <dsp:nvSpPr>
        <dsp:cNvPr id="0" name=""/>
        <dsp:cNvSpPr/>
      </dsp:nvSpPr>
      <dsp:spPr>
        <a:xfrm>
          <a:off x="2394" y="1077269"/>
          <a:ext cx="2101879" cy="276864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要求每本书都贴上</a:t>
          </a:r>
          <a:r>
            <a:rPr lang="en-US" altLang="zh-CN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RFID</a:t>
          </a:r>
          <a:r>
            <a:rPr lang="zh-CN" altLang="en-US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芯片</a:t>
          </a:r>
          <a:r>
            <a:rPr lang="en-US" altLang="zh-CN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(0.90</a:t>
          </a:r>
          <a:r>
            <a:rPr lang="zh-CN" altLang="en-US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￥</a:t>
          </a:r>
          <a:r>
            <a:rPr lang="en-US" altLang="zh-CN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/</a:t>
          </a:r>
          <a:r>
            <a:rPr lang="zh-CN" altLang="en-US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片</a:t>
          </a:r>
          <a:r>
            <a:rPr lang="en-US" altLang="zh-CN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)</a:t>
          </a:r>
          <a:endParaRPr lang="zh-CN" altLang="en-US" sz="2800" kern="1200" dirty="0"/>
        </a:p>
      </dsp:txBody>
      <dsp:txXfrm>
        <a:off x="63956" y="1138831"/>
        <a:ext cx="1978755" cy="2645524"/>
      </dsp:txXfrm>
    </dsp:sp>
    <dsp:sp modelId="{45838A70-7B43-4A72-8C9F-4D243E73689D}">
      <dsp:nvSpPr>
        <dsp:cNvPr id="0" name=""/>
        <dsp:cNvSpPr/>
      </dsp:nvSpPr>
      <dsp:spPr>
        <a:xfrm>
          <a:off x="2280832" y="1077269"/>
          <a:ext cx="2101879" cy="276864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RFID</a:t>
          </a:r>
          <a:r>
            <a:rPr lang="zh-CN" altLang="en-US" sz="28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读取设备定位精度不足</a:t>
          </a:r>
          <a:endParaRPr lang="zh-CN" altLang="en-US" sz="2800" kern="1200" dirty="0"/>
        </a:p>
      </dsp:txBody>
      <dsp:txXfrm>
        <a:off x="2342394" y="1138831"/>
        <a:ext cx="1978755" cy="2645524"/>
      </dsp:txXfrm>
    </dsp:sp>
    <dsp:sp modelId="{DBCCA00A-88A8-4D15-A79C-8686BD651CDE}">
      <dsp:nvSpPr>
        <dsp:cNvPr id="0" name=""/>
        <dsp:cNvSpPr/>
      </dsp:nvSpPr>
      <dsp:spPr>
        <a:xfrm>
          <a:off x="4559270" y="1077269"/>
          <a:ext cx="2101879" cy="276864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空间利用率不足</a:t>
          </a:r>
          <a:endParaRPr lang="zh-CN" altLang="en-US" sz="28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4620832" y="1138831"/>
        <a:ext cx="1978755" cy="2645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2017.10.15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40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2017.10.15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2017.10.15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4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2017.10.15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2017.10.15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3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2017.10.15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3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2017.10.15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2017.10.15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2017.10.15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2017.10.15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2017.10.15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9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63F57-0F9A-4BFC-AC0E-06E7BD0C7474}" type="datetimeFigureOut">
              <a:rPr lang="zh-CN" altLang="en-US" smtClean="0"/>
              <a:t>2017.10.15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olwood/benchmark_results" TargetMode="External"/><Relationship Id="rId2" Type="http://schemas.openxmlformats.org/officeDocument/2006/relationships/hyperlink" Target="https://baike.baidu.com/item/%E6%99%BA%E8%83%BD%E4%B9%A6%E6%9E%B6/6260566?fr=aladd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akaseH/CF_benchmark_result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87033" y="2039662"/>
            <a:ext cx="8263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智能货柜</a:t>
            </a:r>
            <a:endParaRPr lang="zh-CN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22604" y="4900784"/>
            <a:ext cx="2709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冯存光 杨凯欣 杨庆龙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02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再次上架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18219" y="1625846"/>
            <a:ext cx="2658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发现移动物体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213845" y="3214137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利用已有图像特征</a:t>
            </a: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进行货物信息匹配</a:t>
            </a:r>
          </a:p>
        </p:txBody>
      </p:sp>
      <p:sp>
        <p:nvSpPr>
          <p:cNvPr id="13" name="下箭头 12"/>
          <p:cNvSpPr/>
          <p:nvPr/>
        </p:nvSpPr>
        <p:spPr>
          <a:xfrm>
            <a:off x="5728605" y="2320257"/>
            <a:ext cx="438096" cy="809083"/>
          </a:xfrm>
          <a:prstGeom prst="down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2820000">
            <a:off x="3385535" y="4055990"/>
            <a:ext cx="629341" cy="1164656"/>
          </a:xfrm>
          <a:prstGeom prst="down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 rot="18960000">
            <a:off x="2818222" y="378620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成功</a:t>
            </a:r>
            <a:endParaRPr lang="zh-CN" altLang="en-US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284433" y="549713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无提示</a:t>
            </a:r>
            <a:endParaRPr lang="zh-CN" altLang="en-US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下箭头 44"/>
          <p:cNvSpPr/>
          <p:nvPr/>
        </p:nvSpPr>
        <p:spPr>
          <a:xfrm rot="18783208">
            <a:off x="7836506" y="4055794"/>
            <a:ext cx="629341" cy="1164656"/>
          </a:xfrm>
          <a:prstGeom prst="down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 rot="2640000">
            <a:off x="8071681" y="378620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失败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202036" y="5250911"/>
            <a:ext cx="3874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提示用户再次进行</a:t>
            </a: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货物信息输入</a:t>
            </a:r>
          </a:p>
        </p:txBody>
      </p:sp>
    </p:spTree>
    <p:extLst>
      <p:ext uri="{BB962C8B-B14F-4D97-AF65-F5344CB8AC3E}">
        <p14:creationId xmlns:p14="http://schemas.microsoft.com/office/powerpoint/2010/main" val="4553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3" grpId="0" animBg="1"/>
      <p:bldP spid="14" grpId="0" animBg="1"/>
      <p:bldP spid="43" grpId="0"/>
      <p:bldP spid="44" grpId="0"/>
      <p:bldP spid="45" grpId="0" animBg="1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88132" y="2290439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PART.03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155165" y="2974020"/>
            <a:ext cx="1881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初步设计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634361" y="1145219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634361" y="3683083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97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881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总体设计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992161" y="4118221"/>
            <a:ext cx="976917" cy="1580072"/>
            <a:chOff x="8797771" y="3577854"/>
            <a:chExt cx="1296140" cy="2096386"/>
          </a:xfrm>
        </p:grpSpPr>
        <p:sp>
          <p:nvSpPr>
            <p:cNvPr id="16" name="圆角矩形 15"/>
            <p:cNvSpPr/>
            <p:nvPr/>
          </p:nvSpPr>
          <p:spPr>
            <a:xfrm>
              <a:off x="8797771" y="3577854"/>
              <a:ext cx="1296140" cy="2096386"/>
            </a:xfrm>
            <a:prstGeom prst="round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8884431" y="3682519"/>
              <a:ext cx="1117129" cy="1761546"/>
            </a:xfrm>
            <a:prstGeom prst="round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9374865" y="5487333"/>
              <a:ext cx="158602" cy="158602"/>
            </a:xfrm>
            <a:prstGeom prst="ellipse">
              <a:avLst/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24819" y="1975623"/>
            <a:ext cx="907311" cy="907311"/>
            <a:chOff x="7995684" y="1216241"/>
            <a:chExt cx="907311" cy="907311"/>
          </a:xfrm>
        </p:grpSpPr>
        <p:sp>
          <p:nvSpPr>
            <p:cNvPr id="20" name="椭圆 19"/>
            <p:cNvSpPr/>
            <p:nvPr/>
          </p:nvSpPr>
          <p:spPr>
            <a:xfrm>
              <a:off x="7995684" y="1216241"/>
              <a:ext cx="907311" cy="907311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995684" y="1488558"/>
              <a:ext cx="634994" cy="634994"/>
            </a:xfrm>
            <a:prstGeom prst="ellipse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058379" y="1569902"/>
              <a:ext cx="472305" cy="472305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5021094" y="2606280"/>
            <a:ext cx="2205330" cy="2030651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嵌入式设备</a:t>
            </a:r>
            <a:endParaRPr lang="zh-CN" altLang="en-US" sz="2800" dirty="0"/>
          </a:p>
        </p:txBody>
      </p:sp>
      <p:sp>
        <p:nvSpPr>
          <p:cNvPr id="2" name="下箭头 1"/>
          <p:cNvSpPr/>
          <p:nvPr/>
        </p:nvSpPr>
        <p:spPr>
          <a:xfrm rot="17041122">
            <a:off x="3801763" y="2108415"/>
            <a:ext cx="617938" cy="1467259"/>
          </a:xfrm>
          <a:prstGeom prst="down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839039">
            <a:off x="3467121" y="175247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WiFi</a:t>
            </a:r>
          </a:p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图像信息</a:t>
            </a:r>
          </a:p>
        </p:txBody>
      </p:sp>
      <p:sp>
        <p:nvSpPr>
          <p:cNvPr id="26" name="文本框 25"/>
          <p:cNvSpPr txBox="1"/>
          <p:nvPr/>
        </p:nvSpPr>
        <p:spPr>
          <a:xfrm rot="19950467">
            <a:off x="3127594" y="390700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蓝牙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货物信息</a:t>
            </a:r>
          </a:p>
        </p:txBody>
      </p:sp>
      <p:sp>
        <p:nvSpPr>
          <p:cNvPr id="29" name="文本框 28"/>
          <p:cNvSpPr txBox="1"/>
          <p:nvPr/>
        </p:nvSpPr>
        <p:spPr>
          <a:xfrm rot="20658291">
            <a:off x="7290091" y="19186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系统信息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9113816" y="1658739"/>
            <a:ext cx="1902150" cy="1436286"/>
            <a:chOff x="8747241" y="1858735"/>
            <a:chExt cx="2219417" cy="1675850"/>
          </a:xfrm>
        </p:grpSpPr>
        <p:sp>
          <p:nvSpPr>
            <p:cNvPr id="9" name="圆角矩形 8"/>
            <p:cNvSpPr/>
            <p:nvPr/>
          </p:nvSpPr>
          <p:spPr>
            <a:xfrm>
              <a:off x="8747241" y="1858735"/>
              <a:ext cx="2219417" cy="1675850"/>
            </a:xfrm>
            <a:prstGeom prst="round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8879173" y="1975623"/>
              <a:ext cx="1945443" cy="1440114"/>
            </a:xfrm>
            <a:prstGeom prst="round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9226887" y="4898816"/>
            <a:ext cx="1667341" cy="105833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提示灯带</a:t>
            </a:r>
            <a:endParaRPr lang="zh-CN" altLang="en-US" sz="2400" dirty="0"/>
          </a:p>
        </p:txBody>
      </p:sp>
      <p:sp>
        <p:nvSpPr>
          <p:cNvPr id="34" name="下箭头 33"/>
          <p:cNvSpPr/>
          <p:nvPr/>
        </p:nvSpPr>
        <p:spPr>
          <a:xfrm rot="17094433">
            <a:off x="7819327" y="4108193"/>
            <a:ext cx="617938" cy="1384279"/>
          </a:xfrm>
          <a:prstGeom prst="down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下箭头 11"/>
          <p:cNvSpPr/>
          <p:nvPr/>
        </p:nvSpPr>
        <p:spPr>
          <a:xfrm rot="3607103">
            <a:off x="3852499" y="4234149"/>
            <a:ext cx="516467" cy="1451996"/>
          </a:xfrm>
          <a:prstGeom prst="upDown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660447" y="22109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屏幕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932896" y="29518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摄像头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065000" y="57309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手机</a:t>
            </a:r>
          </a:p>
        </p:txBody>
      </p:sp>
      <p:sp>
        <p:nvSpPr>
          <p:cNvPr id="40" name="文本框 39"/>
          <p:cNvSpPr txBox="1"/>
          <p:nvPr/>
        </p:nvSpPr>
        <p:spPr>
          <a:xfrm rot="905054">
            <a:off x="7509253" y="4018246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</a:t>
            </a:r>
          </a:p>
        </p:txBody>
      </p:sp>
      <p:sp>
        <p:nvSpPr>
          <p:cNvPr id="41" name="下箭头 40"/>
          <p:cNvSpPr/>
          <p:nvPr/>
        </p:nvSpPr>
        <p:spPr>
          <a:xfrm rot="15315981">
            <a:off x="7855202" y="1936269"/>
            <a:ext cx="617938" cy="1384279"/>
          </a:xfrm>
          <a:prstGeom prst="down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0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嵌入式系统内部设计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371600" y="3318933"/>
            <a:ext cx="1422400" cy="973666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WiFi</a:t>
            </a:r>
            <a:r>
              <a:rPr lang="zh-CN" altLang="en-US" dirty="0" smtClean="0"/>
              <a:t>接收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图像信息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3725333" y="3352800"/>
            <a:ext cx="1143000" cy="905933"/>
          </a:xfrm>
          <a:prstGeom prst="round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轨迹跟踪算法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7518400" y="3352800"/>
            <a:ext cx="1143000" cy="905933"/>
          </a:xfrm>
          <a:prstGeom prst="round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特征匹配算法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28" idx="3"/>
            <a:endCxn id="30" idx="1"/>
          </p:cNvCxnSpPr>
          <p:nvPr/>
        </p:nvCxnSpPr>
        <p:spPr>
          <a:xfrm>
            <a:off x="2794000" y="3805766"/>
            <a:ext cx="9313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503334" y="3390900"/>
            <a:ext cx="1270000" cy="82973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空间分布信息</a:t>
            </a:r>
            <a:endParaRPr lang="en-US" altLang="zh-CN" dirty="0" smtClean="0"/>
          </a:p>
        </p:txBody>
      </p:sp>
      <p:cxnSp>
        <p:nvCxnSpPr>
          <p:cNvPr id="53" name="直接箭头连接符 52"/>
          <p:cNvCxnSpPr>
            <a:stCxn id="30" idx="3"/>
            <a:endCxn id="51" idx="1"/>
          </p:cNvCxnSpPr>
          <p:nvPr/>
        </p:nvCxnSpPr>
        <p:spPr>
          <a:xfrm>
            <a:off x="4868333" y="3805767"/>
            <a:ext cx="635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1" idx="3"/>
            <a:endCxn id="48" idx="1"/>
          </p:cNvCxnSpPr>
          <p:nvPr/>
        </p:nvCxnSpPr>
        <p:spPr>
          <a:xfrm>
            <a:off x="6773334" y="3805767"/>
            <a:ext cx="745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985935" y="5054291"/>
            <a:ext cx="1151466" cy="609600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38801" y="2057400"/>
            <a:ext cx="1236131" cy="840317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蓝</a:t>
            </a:r>
            <a:r>
              <a:rPr lang="zh-CN" altLang="en-US" dirty="0" smtClean="0"/>
              <a:t>牙接收信息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56" idx="0"/>
            <a:endCxn id="48" idx="1"/>
          </p:cNvCxnSpPr>
          <p:nvPr/>
        </p:nvCxnSpPr>
        <p:spPr>
          <a:xfrm flipV="1">
            <a:off x="6561668" y="3805767"/>
            <a:ext cx="956732" cy="124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2"/>
            <a:endCxn id="48" idx="1"/>
          </p:cNvCxnSpPr>
          <p:nvPr/>
        </p:nvCxnSpPr>
        <p:spPr>
          <a:xfrm>
            <a:off x="6256867" y="2897717"/>
            <a:ext cx="1261533" cy="90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9541934" y="3373966"/>
            <a:ext cx="1710266" cy="863600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匹配好的数据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48" idx="3"/>
            <a:endCxn id="67" idx="1"/>
          </p:cNvCxnSpPr>
          <p:nvPr/>
        </p:nvCxnSpPr>
        <p:spPr>
          <a:xfrm flipV="1">
            <a:off x="8661400" y="3805766"/>
            <a:ext cx="880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7" idx="2"/>
            <a:endCxn id="56" idx="3"/>
          </p:cNvCxnSpPr>
          <p:nvPr/>
        </p:nvCxnSpPr>
        <p:spPr>
          <a:xfrm flipH="1">
            <a:off x="7137401" y="4237566"/>
            <a:ext cx="3259666" cy="112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4038600" y="4982016"/>
            <a:ext cx="1405467" cy="754151"/>
          </a:xfrm>
          <a:prstGeom prst="round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</a:t>
            </a:r>
            <a:endParaRPr lang="zh-CN" altLang="en-US" dirty="0"/>
          </a:p>
        </p:txBody>
      </p:sp>
      <p:cxnSp>
        <p:nvCxnSpPr>
          <p:cNvPr id="78" name="直接箭头连接符 77"/>
          <p:cNvCxnSpPr>
            <a:stCxn id="56" idx="1"/>
            <a:endCxn id="74" idx="3"/>
          </p:cNvCxnSpPr>
          <p:nvPr/>
        </p:nvCxnSpPr>
        <p:spPr>
          <a:xfrm flipH="1">
            <a:off x="5444067" y="5359091"/>
            <a:ext cx="5418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673030" y="4943916"/>
            <a:ext cx="1586636" cy="830351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提示信息输出</a:t>
            </a:r>
            <a:endParaRPr lang="zh-CN" altLang="en-US" dirty="0"/>
          </a:p>
        </p:txBody>
      </p:sp>
      <p:cxnSp>
        <p:nvCxnSpPr>
          <p:cNvPr id="81" name="直接箭头连接符 80"/>
          <p:cNvCxnSpPr>
            <a:stCxn id="74" idx="1"/>
            <a:endCxn id="79" idx="3"/>
          </p:cNvCxnSpPr>
          <p:nvPr/>
        </p:nvCxnSpPr>
        <p:spPr>
          <a:xfrm flipH="1">
            <a:off x="3259666" y="5359092"/>
            <a:ext cx="77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7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8" grpId="0" animBg="1"/>
      <p:bldP spid="51" grpId="0" animBg="1"/>
      <p:bldP spid="56" grpId="0" animBg="1"/>
      <p:bldP spid="57" grpId="0" animBg="1"/>
      <p:bldP spid="67" grpId="0" animBg="1"/>
      <p:bldP spid="74" grpId="0" animBg="1"/>
      <p:bldP spid="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88132" y="2290439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PART.04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170811" y="29740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参考文献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634361" y="1145219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634361" y="3683083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31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smtClean="0"/>
              <a:t>04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参考文献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07532" y="2149102"/>
            <a:ext cx="102954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[1] </a:t>
            </a:r>
            <a:r>
              <a:rPr lang="zh-CN" altLang="en-US" dirty="0" smtClean="0">
                <a:hlinkClick r:id="rId2"/>
              </a:rPr>
              <a:t>https</a:t>
            </a:r>
            <a:r>
              <a:rPr lang="zh-CN" altLang="en-US" dirty="0">
                <a:hlinkClick r:id="rId2"/>
              </a:rPr>
              <a:t>://baike.baidu.com/item/%E6%99%BA%E8%83%BD%E4%B9%A6%E6%9E%B6/6260566?fr=</a:t>
            </a:r>
            <a:r>
              <a:rPr lang="zh-CN" altLang="en-US" dirty="0" smtClean="0">
                <a:hlinkClick r:id="rId2"/>
              </a:rPr>
              <a:t>aladdin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[2</a:t>
            </a:r>
            <a:r>
              <a:rPr lang="en-US" altLang="zh-CN" dirty="0"/>
              <a:t>]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github.com/foolwood/benchmark_results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[3] </a:t>
            </a:r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github.com/HakaseH/CF_benchmark_results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[4] </a:t>
            </a:r>
            <a:r>
              <a:rPr lang="en-US" altLang="zh-CN" dirty="0" err="1"/>
              <a:t>João</a:t>
            </a:r>
            <a:r>
              <a:rPr lang="en-US" altLang="zh-CN" dirty="0"/>
              <a:t> F. </a:t>
            </a:r>
            <a:r>
              <a:rPr lang="en-US" altLang="zh-CN" dirty="0" err="1"/>
              <a:t>Henriques</a:t>
            </a:r>
            <a:r>
              <a:rPr lang="en-US" altLang="zh-CN" dirty="0"/>
              <a:t>, </a:t>
            </a:r>
            <a:r>
              <a:rPr lang="en-US" altLang="zh-CN" dirty="0" err="1"/>
              <a:t>Rui</a:t>
            </a:r>
            <a:r>
              <a:rPr lang="en-US" altLang="zh-CN" dirty="0"/>
              <a:t> </a:t>
            </a:r>
            <a:r>
              <a:rPr lang="en-US" altLang="zh-CN" dirty="0" err="1"/>
              <a:t>Caseiro</a:t>
            </a:r>
            <a:r>
              <a:rPr lang="en-US" altLang="zh-CN" dirty="0"/>
              <a:t>, Pedro Martins, Jorge Batista. "Exploiting the </a:t>
            </a:r>
            <a:r>
              <a:rPr lang="en-US" altLang="zh-CN" dirty="0" err="1"/>
              <a:t>Circulant</a:t>
            </a:r>
            <a:r>
              <a:rPr lang="en-US" altLang="zh-CN" dirty="0"/>
              <a:t> Structure of Tracking-by-detection with Kernels." ECCV (2012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[5]</a:t>
            </a:r>
            <a:r>
              <a:rPr lang="en-US" altLang="zh-CN" dirty="0"/>
              <a:t> </a:t>
            </a:r>
            <a:r>
              <a:rPr lang="en-US" altLang="zh-CN" dirty="0" err="1"/>
              <a:t>Valmadre</a:t>
            </a:r>
            <a:r>
              <a:rPr lang="en-US" altLang="zh-CN" dirty="0"/>
              <a:t>, Jack, et al. "End-to-end representation learning for Correlation Filter based tracking." </a:t>
            </a:r>
            <a:r>
              <a:rPr lang="en-US" altLang="zh-CN" i="1" dirty="0" err="1"/>
              <a:t>arXiv</a:t>
            </a:r>
            <a:r>
              <a:rPr lang="en-US" altLang="zh-CN" i="1" dirty="0"/>
              <a:t> preprint arXiv:1704.06036</a:t>
            </a:r>
            <a:r>
              <a:rPr lang="en-US" altLang="zh-CN" dirty="0"/>
              <a:t>(2017).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25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411765" y="1700930"/>
            <a:ext cx="71198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Q&amp;A</a:t>
            </a:r>
            <a:endParaRPr lang="zh-CN" altLang="en-US" sz="13800" dirty="0">
              <a:solidFill>
                <a:schemeClr val="tx1">
                  <a:lumMod val="75000"/>
                  <a:lumOff val="2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7704" y="3655311"/>
            <a:ext cx="5388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And thank you for your snoozing</a:t>
            </a:r>
            <a:endParaRPr lang="zh-CN" altLang="en-US" sz="28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954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4165043" y="2153958"/>
            <a:ext cx="3204839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812109" y="2868371"/>
            <a:ext cx="1415772" cy="1019541"/>
            <a:chOff x="8582594" y="2057054"/>
            <a:chExt cx="1415772" cy="1019541"/>
          </a:xfrm>
        </p:grpSpPr>
        <p:sp>
          <p:nvSpPr>
            <p:cNvPr id="10" name="文本框 9"/>
            <p:cNvSpPr txBox="1"/>
            <p:nvPr/>
          </p:nvSpPr>
          <p:spPr>
            <a:xfrm>
              <a:off x="8970521" y="2057054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582594" y="261493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提出</a:t>
              </a:r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背景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31184" y="2868371"/>
            <a:ext cx="1415772" cy="1019541"/>
            <a:chOff x="8582594" y="3220643"/>
            <a:chExt cx="1415772" cy="1019541"/>
          </a:xfrm>
        </p:grpSpPr>
        <p:sp>
          <p:nvSpPr>
            <p:cNvPr id="12" name="文本框 11"/>
            <p:cNvSpPr txBox="1"/>
            <p:nvPr/>
          </p:nvSpPr>
          <p:spPr>
            <a:xfrm>
              <a:off x="8970521" y="3220643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582594" y="377851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功能描述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2297204" y="1874312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/>
              <a:t>目录</a:t>
            </a:r>
            <a:endParaRPr lang="zh-CN" altLang="en-US" sz="28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-1285783" y="2155522"/>
            <a:ext cx="3204839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565546" y="2868371"/>
            <a:ext cx="1458989" cy="1019541"/>
            <a:chOff x="8865772" y="3220643"/>
            <a:chExt cx="1458989" cy="1019541"/>
          </a:xfrm>
        </p:grpSpPr>
        <p:sp>
          <p:nvSpPr>
            <p:cNvPr id="22" name="文本框 21"/>
            <p:cNvSpPr txBox="1"/>
            <p:nvPr/>
          </p:nvSpPr>
          <p:spPr>
            <a:xfrm>
              <a:off x="9207765" y="3220643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865772" y="3778519"/>
              <a:ext cx="1458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初步设计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408041" y="2868371"/>
            <a:ext cx="1415772" cy="1014730"/>
            <a:chOff x="8665309" y="3220643"/>
            <a:chExt cx="1415772" cy="1014730"/>
          </a:xfrm>
        </p:grpSpPr>
        <p:sp>
          <p:nvSpPr>
            <p:cNvPr id="25" name="文本框 24"/>
            <p:cNvSpPr txBox="1"/>
            <p:nvPr/>
          </p:nvSpPr>
          <p:spPr>
            <a:xfrm>
              <a:off x="8966513" y="3220643"/>
              <a:ext cx="647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665309" y="377370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参考文献</a:t>
              </a: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2297204" y="4800978"/>
            <a:ext cx="9998369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9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5288132" y="2290439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PART.01</a:t>
            </a:r>
            <a:endParaRPr lang="zh-CN" altLang="en-US" sz="2800" dirty="0"/>
          </a:p>
        </p:txBody>
      </p:sp>
      <p:sp>
        <p:nvSpPr>
          <p:cNvPr id="54" name="文本框 53"/>
          <p:cNvSpPr txBox="1"/>
          <p:nvPr/>
        </p:nvSpPr>
        <p:spPr>
          <a:xfrm>
            <a:off x="5182929" y="29740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问题背景</a:t>
            </a:r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5634361" y="1145219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5634361" y="3683083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0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问题背景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582915464"/>
              </p:ext>
            </p:extLst>
          </p:nvPr>
        </p:nvGraphicFramePr>
        <p:xfrm>
          <a:off x="1490133" y="1761068"/>
          <a:ext cx="9084733" cy="462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02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现有产品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004735959"/>
              </p:ext>
            </p:extLst>
          </p:nvPr>
        </p:nvGraphicFramePr>
        <p:xfrm>
          <a:off x="4679948" y="2114200"/>
          <a:ext cx="6663545" cy="3846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35" y="2020109"/>
            <a:ext cx="2894333" cy="37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88132" y="2290439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PART.02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170811" y="29740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功能描述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634361" y="1145219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634361" y="3683083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69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02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产品特点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965686" y="2418896"/>
            <a:ext cx="1858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RFID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贴片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65686" y="374526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精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不佳</a:t>
            </a:r>
          </a:p>
        </p:txBody>
      </p:sp>
      <p:sp>
        <p:nvSpPr>
          <p:cNvPr id="7" name="右箭头 6"/>
          <p:cNvSpPr/>
          <p:nvPr/>
        </p:nvSpPr>
        <p:spPr>
          <a:xfrm>
            <a:off x="5190671" y="2399396"/>
            <a:ext cx="1285792" cy="623777"/>
          </a:xfrm>
          <a:prstGeom prst="right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219506" y="239939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计算机视觉识别</a:t>
            </a:r>
          </a:p>
        </p:txBody>
      </p:sp>
      <p:sp>
        <p:nvSpPr>
          <p:cNvPr id="14" name="右箭头 13"/>
          <p:cNvSpPr/>
          <p:nvPr/>
        </p:nvSpPr>
        <p:spPr>
          <a:xfrm>
            <a:off x="5190671" y="3745265"/>
            <a:ext cx="1285792" cy="623777"/>
          </a:xfrm>
          <a:prstGeom prst="right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24690" y="374526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运动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轨迹追踪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571348" y="513014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空间利用率低</a:t>
            </a:r>
          </a:p>
        </p:txBody>
      </p:sp>
      <p:sp>
        <p:nvSpPr>
          <p:cNvPr id="17" name="右箭头 16"/>
          <p:cNvSpPr/>
          <p:nvPr/>
        </p:nvSpPr>
        <p:spPr>
          <a:xfrm>
            <a:off x="5190671" y="5091134"/>
            <a:ext cx="1285792" cy="623777"/>
          </a:xfrm>
          <a:prstGeom prst="right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154954" y="511063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对货柜没有结构要求</a:t>
            </a:r>
          </a:p>
        </p:txBody>
      </p:sp>
    </p:spTree>
    <p:extLst>
      <p:ext uri="{BB962C8B-B14F-4D97-AF65-F5344CB8AC3E}">
        <p14:creationId xmlns:p14="http://schemas.microsoft.com/office/powerpoint/2010/main" val="402135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14" grpId="0" animBg="1"/>
      <p:bldP spid="15" grpId="0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02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上架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9316239" y="4541269"/>
            <a:ext cx="907311" cy="907311"/>
            <a:chOff x="7995684" y="1216241"/>
            <a:chExt cx="907311" cy="907311"/>
          </a:xfrm>
        </p:grpSpPr>
        <p:sp>
          <p:nvSpPr>
            <p:cNvPr id="9" name="椭圆 8"/>
            <p:cNvSpPr/>
            <p:nvPr/>
          </p:nvSpPr>
          <p:spPr>
            <a:xfrm>
              <a:off x="7995684" y="1216241"/>
              <a:ext cx="907311" cy="907311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7995684" y="1488558"/>
              <a:ext cx="634994" cy="634994"/>
            </a:xfrm>
            <a:prstGeom prst="ellipse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8058379" y="1569902"/>
              <a:ext cx="472305" cy="472305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983284" y="5740117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摄像头获取空间信息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134204" y="3967301"/>
            <a:ext cx="976917" cy="1580072"/>
            <a:chOff x="8797771" y="3577854"/>
            <a:chExt cx="1296140" cy="2096386"/>
          </a:xfrm>
        </p:grpSpPr>
        <p:sp>
          <p:nvSpPr>
            <p:cNvPr id="26" name="圆角矩形 25"/>
            <p:cNvSpPr/>
            <p:nvPr/>
          </p:nvSpPr>
          <p:spPr>
            <a:xfrm>
              <a:off x="8797771" y="3577854"/>
              <a:ext cx="1296140" cy="2096386"/>
            </a:xfrm>
            <a:prstGeom prst="round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8884431" y="3682519"/>
              <a:ext cx="1117129" cy="1761546"/>
            </a:xfrm>
            <a:prstGeom prst="round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9374865" y="5487333"/>
              <a:ext cx="158602" cy="158602"/>
            </a:xfrm>
            <a:prstGeom prst="ellipse">
              <a:avLst/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123954" y="5740117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手机读取货物信息</a:t>
            </a:r>
          </a:p>
        </p:txBody>
      </p:sp>
      <p:sp>
        <p:nvSpPr>
          <p:cNvPr id="32" name="矩形 31"/>
          <p:cNvSpPr/>
          <p:nvPr/>
        </p:nvSpPr>
        <p:spPr>
          <a:xfrm>
            <a:off x="5456099" y="3403891"/>
            <a:ext cx="1793289" cy="1651247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嵌入式设备</a:t>
            </a:r>
            <a:endParaRPr lang="zh-CN" altLang="en-US" sz="3200" dirty="0"/>
          </a:p>
        </p:txBody>
      </p:sp>
      <p:sp>
        <p:nvSpPr>
          <p:cNvPr id="34" name="文本框 33"/>
          <p:cNvSpPr txBox="1"/>
          <p:nvPr/>
        </p:nvSpPr>
        <p:spPr>
          <a:xfrm rot="20369088">
            <a:off x="3762361" y="39540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蓝牙</a:t>
            </a:r>
          </a:p>
        </p:txBody>
      </p:sp>
      <p:sp>
        <p:nvSpPr>
          <p:cNvPr id="35" name="文本框 34"/>
          <p:cNvSpPr txBox="1"/>
          <p:nvPr/>
        </p:nvSpPr>
        <p:spPr>
          <a:xfrm rot="1360884">
            <a:off x="8102911" y="3993116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WiFi</a:t>
            </a:r>
            <a:endParaRPr lang="zh-CN" altLang="en-US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63956" y="1789791"/>
            <a:ext cx="2377574" cy="1386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追踪移动物体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提取图像特征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关联货物信息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右箭头 36"/>
          <p:cNvSpPr/>
          <p:nvPr/>
        </p:nvSpPr>
        <p:spPr>
          <a:xfrm rot="12198808">
            <a:off x="7535804" y="4206953"/>
            <a:ext cx="1568918" cy="626968"/>
          </a:xfrm>
          <a:prstGeom prst="right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20253831">
            <a:off x="3581553" y="4227785"/>
            <a:ext cx="1568918" cy="626968"/>
          </a:xfrm>
          <a:prstGeom prst="right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02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提货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910648" y="2410046"/>
            <a:ext cx="4451498" cy="3264194"/>
            <a:chOff x="726351" y="2665228"/>
            <a:chExt cx="4451498" cy="3264194"/>
          </a:xfrm>
        </p:grpSpPr>
        <p:sp>
          <p:nvSpPr>
            <p:cNvPr id="20" name="矩形 19"/>
            <p:cNvSpPr/>
            <p:nvPr/>
          </p:nvSpPr>
          <p:spPr>
            <a:xfrm>
              <a:off x="726351" y="2665228"/>
              <a:ext cx="4451498" cy="276446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26351" y="4159102"/>
              <a:ext cx="4451498" cy="276446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26351" y="5652976"/>
              <a:ext cx="4451498" cy="276446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等腰三角形 1"/>
          <p:cNvSpPr/>
          <p:nvPr/>
        </p:nvSpPr>
        <p:spPr>
          <a:xfrm>
            <a:off x="1414914" y="2855810"/>
            <a:ext cx="1215807" cy="1048110"/>
          </a:xfrm>
          <a:prstGeom prst="triangle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63182" y="2867300"/>
            <a:ext cx="750770" cy="1036620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1571348" y="4341862"/>
            <a:ext cx="1108729" cy="1055932"/>
          </a:xfrm>
          <a:prstGeom prst="pentagon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>
            <a:off x="3005091" y="4326700"/>
            <a:ext cx="1106905" cy="1086257"/>
          </a:xfrm>
          <a:prstGeom prst="rtTriangle">
            <a:avLst/>
          </a:prstGeom>
          <a:solidFill>
            <a:schemeClr val="accent5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8175621" y="4326700"/>
            <a:ext cx="845705" cy="1367849"/>
            <a:chOff x="8797771" y="3577854"/>
            <a:chExt cx="1296140" cy="2096386"/>
          </a:xfrm>
        </p:grpSpPr>
        <p:sp>
          <p:nvSpPr>
            <p:cNvPr id="24" name="圆角矩形 23"/>
            <p:cNvSpPr/>
            <p:nvPr/>
          </p:nvSpPr>
          <p:spPr>
            <a:xfrm>
              <a:off x="8797771" y="3577854"/>
              <a:ext cx="1296140" cy="2096386"/>
            </a:xfrm>
            <a:prstGeom prst="round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8884431" y="3682519"/>
              <a:ext cx="1117129" cy="1761546"/>
            </a:xfrm>
            <a:prstGeom prst="round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374865" y="5487333"/>
              <a:ext cx="158602" cy="158602"/>
            </a:xfrm>
            <a:prstGeom prst="ellipse">
              <a:avLst/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7707260" y="1806175"/>
            <a:ext cx="1793289" cy="135128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嵌入式设备</a:t>
            </a:r>
            <a:endParaRPr lang="zh-CN" altLang="en-US" sz="3200" dirty="0"/>
          </a:p>
        </p:txBody>
      </p:sp>
      <p:sp>
        <p:nvSpPr>
          <p:cNvPr id="29" name="直角三角形 28"/>
          <p:cNvSpPr/>
          <p:nvPr/>
        </p:nvSpPr>
        <p:spPr>
          <a:xfrm>
            <a:off x="8473469" y="4562166"/>
            <a:ext cx="456982" cy="448458"/>
          </a:xfrm>
          <a:prstGeom prst="rtTriangle">
            <a:avLst/>
          </a:prstGeom>
          <a:solidFill>
            <a:schemeClr val="accent5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23933" y="5861722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a.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手机查询货物</a:t>
            </a:r>
          </a:p>
        </p:txBody>
      </p:sp>
      <p:sp>
        <p:nvSpPr>
          <p:cNvPr id="30" name="上箭头 29"/>
          <p:cNvSpPr/>
          <p:nvPr/>
        </p:nvSpPr>
        <p:spPr>
          <a:xfrm>
            <a:off x="8369983" y="3410940"/>
            <a:ext cx="456982" cy="662278"/>
          </a:xfrm>
          <a:prstGeom prst="up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上箭头 30"/>
          <p:cNvSpPr/>
          <p:nvPr/>
        </p:nvSpPr>
        <p:spPr>
          <a:xfrm rot="13489610">
            <a:off x="6315580" y="3215248"/>
            <a:ext cx="664143" cy="2034004"/>
          </a:xfrm>
          <a:prstGeom prst="up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650395" y="2066317"/>
            <a:ext cx="214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b.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由货物信息确定空间位置</a:t>
            </a:r>
          </a:p>
        </p:txBody>
      </p:sp>
      <p:sp>
        <p:nvSpPr>
          <p:cNvPr id="33" name="矩形 32"/>
          <p:cNvSpPr/>
          <p:nvPr/>
        </p:nvSpPr>
        <p:spPr>
          <a:xfrm>
            <a:off x="2944932" y="5443491"/>
            <a:ext cx="1227222" cy="2582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232699" y="5861722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c.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位置提示灯亮起</a:t>
            </a:r>
          </a:p>
        </p:txBody>
      </p:sp>
    </p:spTree>
    <p:extLst>
      <p:ext uri="{BB962C8B-B14F-4D97-AF65-F5344CB8AC3E}">
        <p14:creationId xmlns:p14="http://schemas.microsoft.com/office/powerpoint/2010/main" val="208229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27" grpId="0" animBg="1"/>
      <p:bldP spid="30" grpId="0" animBg="1"/>
      <p:bldP spid="31" grpId="0" animBg="1"/>
      <p:bldP spid="32" grpId="0"/>
      <p:bldP spid="33" grpId="0" animBg="1"/>
      <p:bldP spid="34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6526B"/>
      </a:accent1>
      <a:accent2>
        <a:srgbClr val="D17869"/>
      </a:accent2>
      <a:accent3>
        <a:srgbClr val="8496B0"/>
      </a:accent3>
      <a:accent4>
        <a:srgbClr val="EBAD60"/>
      </a:accent4>
      <a:accent5>
        <a:srgbClr val="F5CF66"/>
      </a:accent5>
      <a:accent6>
        <a:srgbClr val="8BAB8D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dk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3200" dirty="0" smtClean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359</Words>
  <Application>Microsoft Office PowerPoint</Application>
  <PresentationFormat>宽屏</PresentationFormat>
  <Paragraphs>103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Kozuka Gothic Pr6N EL</vt:lpstr>
      <vt:lpstr>等线</vt:lpstr>
      <vt:lpstr>等线 Light</vt:lpstr>
      <vt:lpstr>微软雅黑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Qinglong Yang</dc:creator>
  <cp:lastModifiedBy>Kx Y</cp:lastModifiedBy>
  <cp:revision>172</cp:revision>
  <dcterms:created xsi:type="dcterms:W3CDTF">2017-03-08T05:01:10Z</dcterms:created>
  <dcterms:modified xsi:type="dcterms:W3CDTF">2017-10-15T05:29:34Z</dcterms:modified>
</cp:coreProperties>
</file>