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91" r:id="rId5"/>
    <p:sldId id="296" r:id="rId6"/>
    <p:sldId id="292" r:id="rId7"/>
    <p:sldId id="297" r:id="rId8"/>
    <p:sldId id="298" r:id="rId9"/>
    <p:sldId id="299" r:id="rId10"/>
    <p:sldId id="300" r:id="rId11"/>
    <p:sldId id="288" r:id="rId12"/>
    <p:sldId id="293" r:id="rId13"/>
    <p:sldId id="289" r:id="rId14"/>
    <p:sldId id="294" r:id="rId15"/>
    <p:sldId id="290" r:id="rId16"/>
    <p:sldId id="295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BE1"/>
    <a:srgbClr val="E7E6E6"/>
    <a:srgbClr val="000003"/>
    <a:srgbClr val="CBD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3100" autoAdjust="0"/>
  </p:normalViewPr>
  <p:slideViewPr>
    <p:cSldViewPr snapToGrid="0">
      <p:cViewPr varScale="1">
        <p:scale>
          <a:sx n="95" d="100"/>
          <a:sy n="95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93D0-5825-40CE-8513-134232891ED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D37B3-8B09-4658-9A56-D01A4FE259CA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dirty="0">
            <a:solidFill>
              <a:schemeClr val="tx1"/>
            </a:solidFill>
          </a:endParaRPr>
        </a:p>
      </dgm:t>
    </dgm:pt>
    <dgm:pt modelId="{0333C0EC-8186-4CA8-83D7-8D07AA04D172}" type="par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036ABB5E-A7EC-4473-8EFC-1247B1E50CE7}" type="sibTrans" cxnId="{C530DAD7-8BAB-4FE2-9B37-4C8970D91171}">
      <dgm:prSet/>
      <dgm:spPr/>
      <dgm:t>
        <a:bodyPr/>
        <a:lstStyle/>
        <a:p>
          <a:endParaRPr lang="zh-CN" altLang="en-US"/>
        </a:p>
      </dgm:t>
    </dgm:pt>
    <dgm:pt modelId="{E79F72A2-D9C8-4FD6-894C-AF04E555E28F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dirty="0">
            <a:solidFill>
              <a:schemeClr val="tx1"/>
            </a:solidFill>
          </a:endParaRPr>
        </a:p>
      </dgm:t>
    </dgm:pt>
    <dgm:pt modelId="{4166A32E-EFC6-4AC3-A06E-0FB5F7A5CDB0}" type="par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85DEB592-C4AF-4C61-9129-92A1EF359D9F}" type="sibTrans" cxnId="{BE1969FA-1C57-4D83-B1AC-096D51744FFB}">
      <dgm:prSet/>
      <dgm:spPr/>
      <dgm:t>
        <a:bodyPr/>
        <a:lstStyle/>
        <a:p>
          <a:endParaRPr lang="zh-CN" altLang="en-US"/>
        </a:p>
      </dgm:t>
    </dgm:pt>
    <dgm:pt modelId="{7CA6EED5-2F76-4349-9643-F9A37A0CE34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dirty="0">
            <a:solidFill>
              <a:schemeClr val="tx1"/>
            </a:solidFill>
          </a:endParaRPr>
        </a:p>
      </dgm:t>
    </dgm:pt>
    <dgm:pt modelId="{31787387-AC2E-475A-9D8A-198D07230960}" type="par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76144C1B-6EBD-4A04-8B32-FDE79658BBD5}" type="sibTrans" cxnId="{AC726A65-1320-4811-8DAF-825E3BCDDFFA}">
      <dgm:prSet/>
      <dgm:spPr/>
      <dgm:t>
        <a:bodyPr/>
        <a:lstStyle/>
        <a:p>
          <a:endParaRPr lang="zh-CN" altLang="en-US"/>
        </a:p>
      </dgm:t>
    </dgm:pt>
    <dgm:pt modelId="{D92B3ACC-E917-4810-B9B0-0FC4F4C51B26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dirty="0">
            <a:solidFill>
              <a:schemeClr val="tx1"/>
            </a:solidFill>
          </a:endParaRPr>
        </a:p>
      </dgm:t>
    </dgm:pt>
    <dgm:pt modelId="{964D1A6B-498D-45F8-A68C-73ABE94B8BE2}" type="par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D85FD4BC-7089-451D-9850-1D1D3CC07D4D}" type="sibTrans" cxnId="{DA9D9C31-3101-4438-8634-53BFF8975F70}">
      <dgm:prSet/>
      <dgm:spPr/>
      <dgm:t>
        <a:bodyPr/>
        <a:lstStyle/>
        <a:p>
          <a:endParaRPr lang="zh-CN" altLang="en-US"/>
        </a:p>
      </dgm:t>
    </dgm:pt>
    <dgm:pt modelId="{587416E3-A125-471C-A80D-82ECBC6059B9}" type="pres">
      <dgm:prSet presAssocID="{0C2493D0-5825-40CE-8513-134232891ED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A1817D-A81B-4C7B-8519-2AD20DD68C96}" type="pres">
      <dgm:prSet presAssocID="{6D2D37B3-8B09-4658-9A56-D01A4FE259C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6A15822-E9F9-48BF-B728-6C850996BC31}" type="pres">
      <dgm:prSet presAssocID="{4166A32E-EFC6-4AC3-A06E-0FB5F7A5CDB0}" presName="parTrans" presStyleLbl="bgSibTrans2D1" presStyleIdx="0" presStyleCnt="3" custScaleX="43923" custLinFactNeighborX="27223" custLinFactNeighborY="29568"/>
      <dgm:spPr/>
      <dgm:t>
        <a:bodyPr/>
        <a:lstStyle/>
        <a:p>
          <a:endParaRPr lang="zh-CN" altLang="en-US"/>
        </a:p>
      </dgm:t>
    </dgm:pt>
    <dgm:pt modelId="{EAE51686-7FEF-4027-92D2-5D90684525B3}" type="pres">
      <dgm:prSet presAssocID="{E79F72A2-D9C8-4FD6-894C-AF04E555E28F}" presName="node" presStyleLbl="node1" presStyleIdx="0" presStyleCnt="3" custRadScaleRad="128681" custRadScaleInc="-14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DB844-30C1-4096-A6F7-9D04F38B52BB}" type="pres">
      <dgm:prSet presAssocID="{31787387-AC2E-475A-9D8A-198D07230960}" presName="parTrans" presStyleLbl="bgSibTrans2D1" presStyleIdx="1" presStyleCnt="3" custScaleX="43627" custLinFactNeighborY="74619"/>
      <dgm:spPr/>
      <dgm:t>
        <a:bodyPr/>
        <a:lstStyle/>
        <a:p>
          <a:endParaRPr lang="zh-CN" altLang="en-US"/>
        </a:p>
      </dgm:t>
    </dgm:pt>
    <dgm:pt modelId="{04844B97-1015-43F6-A5FC-58D4D410E6AB}" type="pres">
      <dgm:prSet presAssocID="{7CA6EED5-2F76-4349-9643-F9A37A0CE340}" presName="node" presStyleLbl="node1" presStyleIdx="1" presStyleCnt="3" custScaleX="117826" custRadScaleRad="94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F4450-1724-445D-BD91-E1BCE3539056}" type="pres">
      <dgm:prSet presAssocID="{964D1A6B-498D-45F8-A68C-73ABE94B8BE2}" presName="parTrans" presStyleLbl="bgSibTrans2D1" presStyleIdx="2" presStyleCnt="3" custScaleX="45067" custLinFactNeighborX="-26535" custLinFactNeighborY="27790"/>
      <dgm:spPr/>
      <dgm:t>
        <a:bodyPr/>
        <a:lstStyle/>
        <a:p>
          <a:endParaRPr lang="zh-CN" altLang="en-US"/>
        </a:p>
      </dgm:t>
    </dgm:pt>
    <dgm:pt modelId="{237D82AF-6DAF-4CA6-A9B8-96FCD513139B}" type="pres">
      <dgm:prSet presAssocID="{D92B3ACC-E917-4810-B9B0-0FC4F4C51B26}" presName="node" presStyleLbl="node1" presStyleIdx="2" presStyleCnt="3" custRadScaleRad="126537" custRadScaleInc="134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30DAD7-8BAB-4FE2-9B37-4C8970D91171}" srcId="{0C2493D0-5825-40CE-8513-134232891ED0}" destId="{6D2D37B3-8B09-4658-9A56-D01A4FE259CA}" srcOrd="0" destOrd="0" parTransId="{0333C0EC-8186-4CA8-83D7-8D07AA04D172}" sibTransId="{036ABB5E-A7EC-4473-8EFC-1247B1E50CE7}"/>
    <dgm:cxn modelId="{BE1969FA-1C57-4D83-B1AC-096D51744FFB}" srcId="{6D2D37B3-8B09-4658-9A56-D01A4FE259CA}" destId="{E79F72A2-D9C8-4FD6-894C-AF04E555E28F}" srcOrd="0" destOrd="0" parTransId="{4166A32E-EFC6-4AC3-A06E-0FB5F7A5CDB0}" sibTransId="{85DEB592-C4AF-4C61-9129-92A1EF359D9F}"/>
    <dgm:cxn modelId="{AC726A65-1320-4811-8DAF-825E3BCDDFFA}" srcId="{6D2D37B3-8B09-4658-9A56-D01A4FE259CA}" destId="{7CA6EED5-2F76-4349-9643-F9A37A0CE340}" srcOrd="1" destOrd="0" parTransId="{31787387-AC2E-475A-9D8A-198D07230960}" sibTransId="{76144C1B-6EBD-4A04-8B32-FDE79658BBD5}"/>
    <dgm:cxn modelId="{1F119BAB-C657-4D9C-8E0D-B2C00C08CE1E}" type="presOf" srcId="{D92B3ACC-E917-4810-B9B0-0FC4F4C51B26}" destId="{237D82AF-6DAF-4CA6-A9B8-96FCD513139B}" srcOrd="0" destOrd="0" presId="urn:microsoft.com/office/officeart/2005/8/layout/radial4"/>
    <dgm:cxn modelId="{C2368722-48A7-47D1-A283-EB549310050A}" type="presOf" srcId="{0C2493D0-5825-40CE-8513-134232891ED0}" destId="{587416E3-A125-471C-A80D-82ECBC6059B9}" srcOrd="0" destOrd="0" presId="urn:microsoft.com/office/officeart/2005/8/layout/radial4"/>
    <dgm:cxn modelId="{CC34C58C-6C99-44E5-87D0-74D5FB8656B7}" type="presOf" srcId="{964D1A6B-498D-45F8-A68C-73ABE94B8BE2}" destId="{777F4450-1724-445D-BD91-E1BCE3539056}" srcOrd="0" destOrd="0" presId="urn:microsoft.com/office/officeart/2005/8/layout/radial4"/>
    <dgm:cxn modelId="{DDCE7B85-3905-4AAB-A4B3-4873CBDA34C7}" type="presOf" srcId="{7CA6EED5-2F76-4349-9643-F9A37A0CE340}" destId="{04844B97-1015-43F6-A5FC-58D4D410E6AB}" srcOrd="0" destOrd="0" presId="urn:microsoft.com/office/officeart/2005/8/layout/radial4"/>
    <dgm:cxn modelId="{CC757B77-21D1-42F5-8B3A-B6A9B31C57C6}" type="presOf" srcId="{4166A32E-EFC6-4AC3-A06E-0FB5F7A5CDB0}" destId="{F6A15822-E9F9-48BF-B728-6C850996BC31}" srcOrd="0" destOrd="0" presId="urn:microsoft.com/office/officeart/2005/8/layout/radial4"/>
    <dgm:cxn modelId="{96C2207D-0423-4143-B6B0-41E83E67B079}" type="presOf" srcId="{E79F72A2-D9C8-4FD6-894C-AF04E555E28F}" destId="{EAE51686-7FEF-4027-92D2-5D90684525B3}" srcOrd="0" destOrd="0" presId="urn:microsoft.com/office/officeart/2005/8/layout/radial4"/>
    <dgm:cxn modelId="{DA9D9C31-3101-4438-8634-53BFF8975F70}" srcId="{6D2D37B3-8B09-4658-9A56-D01A4FE259CA}" destId="{D92B3ACC-E917-4810-B9B0-0FC4F4C51B26}" srcOrd="2" destOrd="0" parTransId="{964D1A6B-498D-45F8-A68C-73ABE94B8BE2}" sibTransId="{D85FD4BC-7089-451D-9850-1D1D3CC07D4D}"/>
    <dgm:cxn modelId="{7B2BABCE-5E20-4948-B208-42B7A873F7C2}" type="presOf" srcId="{31787387-AC2E-475A-9D8A-198D07230960}" destId="{C93DB844-30C1-4096-A6F7-9D04F38B52BB}" srcOrd="0" destOrd="0" presId="urn:microsoft.com/office/officeart/2005/8/layout/radial4"/>
    <dgm:cxn modelId="{DBA9300E-4CFC-4814-BEF1-279968E030B1}" type="presOf" srcId="{6D2D37B3-8B09-4658-9A56-D01A4FE259CA}" destId="{29A1817D-A81B-4C7B-8519-2AD20DD68C96}" srcOrd="0" destOrd="0" presId="urn:microsoft.com/office/officeart/2005/8/layout/radial4"/>
    <dgm:cxn modelId="{B42DB604-EAFD-4D3E-AE7B-4BC174880608}" type="presParOf" srcId="{587416E3-A125-471C-A80D-82ECBC6059B9}" destId="{29A1817D-A81B-4C7B-8519-2AD20DD68C96}" srcOrd="0" destOrd="0" presId="urn:microsoft.com/office/officeart/2005/8/layout/radial4"/>
    <dgm:cxn modelId="{85DF6636-C5E9-45EF-8D98-9BB538B5DE98}" type="presParOf" srcId="{587416E3-A125-471C-A80D-82ECBC6059B9}" destId="{F6A15822-E9F9-48BF-B728-6C850996BC31}" srcOrd="1" destOrd="0" presId="urn:microsoft.com/office/officeart/2005/8/layout/radial4"/>
    <dgm:cxn modelId="{3C9BB96D-E5BD-42F1-BBA4-5DC23E25D271}" type="presParOf" srcId="{587416E3-A125-471C-A80D-82ECBC6059B9}" destId="{EAE51686-7FEF-4027-92D2-5D90684525B3}" srcOrd="2" destOrd="0" presId="urn:microsoft.com/office/officeart/2005/8/layout/radial4"/>
    <dgm:cxn modelId="{9583111F-73C6-4EF4-919D-DEE3829DBC3F}" type="presParOf" srcId="{587416E3-A125-471C-A80D-82ECBC6059B9}" destId="{C93DB844-30C1-4096-A6F7-9D04F38B52BB}" srcOrd="3" destOrd="0" presId="urn:microsoft.com/office/officeart/2005/8/layout/radial4"/>
    <dgm:cxn modelId="{1C031F9B-3B7B-461C-910E-359AA20AC053}" type="presParOf" srcId="{587416E3-A125-471C-A80D-82ECBC6059B9}" destId="{04844B97-1015-43F6-A5FC-58D4D410E6AB}" srcOrd="4" destOrd="0" presId="urn:microsoft.com/office/officeart/2005/8/layout/radial4"/>
    <dgm:cxn modelId="{E4A10893-9E32-42AE-8B02-696D902FA322}" type="presParOf" srcId="{587416E3-A125-471C-A80D-82ECBC6059B9}" destId="{777F4450-1724-445D-BD91-E1BCE3539056}" srcOrd="5" destOrd="0" presId="urn:microsoft.com/office/officeart/2005/8/layout/radial4"/>
    <dgm:cxn modelId="{42F814E9-4C40-465D-BE89-BC8E4FCA1355}" type="presParOf" srcId="{587416E3-A125-471C-A80D-82ECBC6059B9}" destId="{237D82AF-6DAF-4CA6-A9B8-96FCD513139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7B495-BF2A-4EAA-8483-ED37DAC6D9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82DB40-B226-417A-AC70-61D4908B8B73}">
      <dgm:prSet phldrT="[文本]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视觉</a:t>
          </a:r>
          <a:endParaRPr lang="zh-CN" altLang="en-US" dirty="0"/>
        </a:p>
      </dgm:t>
    </dgm:pt>
    <dgm:pt modelId="{95C3A69D-68C6-4CA4-B158-1D0F5679BFDA}" type="parTrans" cxnId="{A00CC247-7D6E-4BF4-8A93-1F39B2F057D0}">
      <dgm:prSet/>
      <dgm:spPr/>
      <dgm:t>
        <a:bodyPr/>
        <a:lstStyle/>
        <a:p>
          <a:endParaRPr lang="zh-CN" altLang="en-US"/>
        </a:p>
      </dgm:t>
    </dgm:pt>
    <dgm:pt modelId="{90127B49-DA08-4F36-A4F4-6D84858F8627}" type="sibTrans" cxnId="{A00CC247-7D6E-4BF4-8A93-1F39B2F057D0}">
      <dgm:prSet/>
      <dgm:spPr/>
      <dgm:t>
        <a:bodyPr/>
        <a:lstStyle/>
        <a:p>
          <a:endParaRPr lang="zh-CN" altLang="en-US"/>
        </a:p>
      </dgm:t>
    </dgm:pt>
    <dgm:pt modelId="{E39C57AF-B63D-4A4E-A12A-BF1743DB49B8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语音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D2D8814-E58E-42BF-83FE-C170BE9FB42A}" type="parTrans" cxnId="{E7B4FA84-C6D5-4159-9E48-CB21B11C82F3}">
      <dgm:prSet/>
      <dgm:spPr/>
      <dgm:t>
        <a:bodyPr/>
        <a:lstStyle/>
        <a:p>
          <a:endParaRPr lang="zh-CN" altLang="en-US"/>
        </a:p>
      </dgm:t>
    </dgm:pt>
    <dgm:pt modelId="{001D9DB5-77CA-4524-998E-508A2ED94C7D}" type="sibTrans" cxnId="{E7B4FA84-C6D5-4159-9E48-CB21B11C82F3}">
      <dgm:prSet/>
      <dgm:spPr/>
      <dgm:t>
        <a:bodyPr/>
        <a:lstStyle/>
        <a:p>
          <a:endParaRPr lang="zh-CN" altLang="en-US"/>
        </a:p>
      </dgm:t>
    </dgm:pt>
    <dgm:pt modelId="{26DC8DFD-1A2B-4D56-B3A2-2FF5E3D97C8D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存储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4A14002-0B50-4696-B4D8-D945B18E7BBB}" type="parTrans" cxnId="{EAAEFF49-0339-4F2B-A6D9-23866856FDE1}">
      <dgm:prSet/>
      <dgm:spPr/>
      <dgm:t>
        <a:bodyPr/>
        <a:lstStyle/>
        <a:p>
          <a:endParaRPr lang="zh-CN" altLang="en-US"/>
        </a:p>
      </dgm:t>
    </dgm:pt>
    <dgm:pt modelId="{3BCCCAF5-9C5E-49D3-A464-362FEDE8A94A}" type="sibTrans" cxnId="{EAAEFF49-0339-4F2B-A6D9-23866856FDE1}">
      <dgm:prSet/>
      <dgm:spPr/>
      <dgm:t>
        <a:bodyPr/>
        <a:lstStyle/>
        <a:p>
          <a:endParaRPr lang="zh-CN" altLang="en-US"/>
        </a:p>
      </dgm:t>
    </dgm:pt>
    <dgm:pt modelId="{0982EA37-E7F5-468E-8A3E-849EAC3E7CA0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显示</a:t>
          </a:r>
          <a:endParaRPr lang="en-US" altLang="zh-CN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527F98A-D665-44B6-81D6-5E02912B6FA3}" type="parTrans" cxnId="{DE83D9AA-EEDF-45D3-94C4-924E81902555}">
      <dgm:prSet/>
      <dgm:spPr/>
      <dgm:t>
        <a:bodyPr/>
        <a:lstStyle/>
        <a:p>
          <a:endParaRPr lang="zh-CN" altLang="en-US"/>
        </a:p>
      </dgm:t>
    </dgm:pt>
    <dgm:pt modelId="{5B57987B-9EFF-4CCC-9D0F-C521814CF596}" type="sibTrans" cxnId="{DE83D9AA-EEDF-45D3-94C4-924E81902555}">
      <dgm:prSet/>
      <dgm:spPr/>
      <dgm:t>
        <a:bodyPr/>
        <a:lstStyle/>
        <a:p>
          <a:endParaRPr lang="zh-CN" altLang="en-US"/>
        </a:p>
      </dgm:t>
    </dgm:pt>
    <dgm:pt modelId="{5AFD6F70-4D6E-4D33-B99D-8867BABD9AD8}">
      <dgm:prSet phldrT="[文本]"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摄像头记录图像信息</a:t>
          </a:r>
          <a:endParaRPr lang="zh-CN" altLang="en-US" dirty="0"/>
        </a:p>
      </dgm:t>
    </dgm:pt>
    <dgm:pt modelId="{670D885E-4B75-461F-9BCC-E233E52F8987}" type="parTrans" cxnId="{3AE95C64-5B4E-4F08-8180-7B6A09625667}">
      <dgm:prSet/>
      <dgm:spPr/>
      <dgm:t>
        <a:bodyPr/>
        <a:lstStyle/>
        <a:p>
          <a:endParaRPr lang="zh-CN" altLang="en-US"/>
        </a:p>
      </dgm:t>
    </dgm:pt>
    <dgm:pt modelId="{31FBE653-BC2F-4F78-B33F-B61C8E25E4FA}" type="sibTrans" cxnId="{3AE95C64-5B4E-4F08-8180-7B6A09625667}">
      <dgm:prSet/>
      <dgm:spPr/>
      <dgm:t>
        <a:bodyPr/>
        <a:lstStyle/>
        <a:p>
          <a:endParaRPr lang="zh-CN" altLang="en-US"/>
        </a:p>
      </dgm:t>
    </dgm:pt>
    <dgm:pt modelId="{8028078E-98D0-441D-9951-40BAEB48FE9D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用户描述物品特征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83374DA-3C89-4EA8-ADAA-A0AE6302B1ED}" type="parTrans" cxnId="{ACE6C371-2599-4192-813D-40F351C4B878}">
      <dgm:prSet/>
      <dgm:spPr/>
      <dgm:t>
        <a:bodyPr/>
        <a:lstStyle/>
        <a:p>
          <a:endParaRPr lang="zh-CN" altLang="en-US"/>
        </a:p>
      </dgm:t>
    </dgm:pt>
    <dgm:pt modelId="{BAAF35D0-5F59-4A6C-ADE4-78324BAD8002}" type="sibTrans" cxnId="{ACE6C371-2599-4192-813D-40F351C4B878}">
      <dgm:prSet/>
      <dgm:spPr/>
      <dgm:t>
        <a:bodyPr/>
        <a:lstStyle/>
        <a:p>
          <a:endParaRPr lang="zh-CN" altLang="en-US"/>
        </a:p>
      </dgm:t>
    </dgm:pt>
    <dgm:pt modelId="{A120ED2A-5993-43AB-B7DA-32836848C5A7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取物和置物时产生视频及日志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3A4D764-E8D1-40FA-A619-9421030B5699}" type="parTrans" cxnId="{2B0B9A18-E0BE-4C2C-BE66-CF120448C3CE}">
      <dgm:prSet/>
      <dgm:spPr/>
      <dgm:t>
        <a:bodyPr/>
        <a:lstStyle/>
        <a:p>
          <a:endParaRPr lang="zh-CN" altLang="en-US"/>
        </a:p>
      </dgm:t>
    </dgm:pt>
    <dgm:pt modelId="{3358E47F-A0F1-47C6-ACC0-3E9651AC7D22}" type="sibTrans" cxnId="{2B0B9A18-E0BE-4C2C-BE66-CF120448C3CE}">
      <dgm:prSet/>
      <dgm:spPr/>
      <dgm:t>
        <a:bodyPr/>
        <a:lstStyle/>
        <a:p>
          <a:endParaRPr lang="zh-CN" altLang="en-US"/>
        </a:p>
      </dgm:t>
    </dgm:pt>
    <dgm:pt modelId="{5EC2FB44-8D4F-4CC6-8FB9-A4438514AF71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在用户需要帮助时提供视频及其他信息帮助决策</a:t>
          </a:r>
          <a:endParaRPr lang="en-US" altLang="zh-CN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B302036-1B34-4FCB-B87C-1F71D6360803}" type="parTrans" cxnId="{EB9403E3-53FD-418F-9BCB-E6FB94D7DB0A}">
      <dgm:prSet/>
      <dgm:spPr/>
      <dgm:t>
        <a:bodyPr/>
        <a:lstStyle/>
        <a:p>
          <a:endParaRPr lang="zh-CN" altLang="en-US"/>
        </a:p>
      </dgm:t>
    </dgm:pt>
    <dgm:pt modelId="{ACED52F4-8909-47C5-A399-1B2ED37122C7}" type="sibTrans" cxnId="{EB9403E3-53FD-418F-9BCB-E6FB94D7DB0A}">
      <dgm:prSet/>
      <dgm:spPr/>
      <dgm:t>
        <a:bodyPr/>
        <a:lstStyle/>
        <a:p>
          <a:endParaRPr lang="zh-CN" altLang="en-US"/>
        </a:p>
      </dgm:t>
    </dgm:pt>
    <dgm:pt modelId="{A6B04A43-6958-44BA-A2D7-9FBB6C15A748}">
      <dgm:prSet phldrT="[文本]"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跟踪用户携带的物品</a:t>
          </a:r>
          <a:endParaRPr lang="zh-CN" altLang="en-US" dirty="0"/>
        </a:p>
      </dgm:t>
    </dgm:pt>
    <dgm:pt modelId="{258996B2-C1E5-4EF7-A5D4-AEF9AD8B26B1}" type="parTrans" cxnId="{E96FE3CD-A9AF-4059-AB9D-2247B4FCAC67}">
      <dgm:prSet/>
      <dgm:spPr/>
      <dgm:t>
        <a:bodyPr/>
        <a:lstStyle/>
        <a:p>
          <a:endParaRPr lang="zh-CN" altLang="en-US"/>
        </a:p>
      </dgm:t>
    </dgm:pt>
    <dgm:pt modelId="{A4666E3D-651B-40BC-9EC9-08A799E738A3}" type="sibTrans" cxnId="{E96FE3CD-A9AF-4059-AB9D-2247B4FCAC67}">
      <dgm:prSet/>
      <dgm:spPr/>
      <dgm:t>
        <a:bodyPr/>
        <a:lstStyle/>
        <a:p>
          <a:endParaRPr lang="zh-CN" altLang="en-US"/>
        </a:p>
      </dgm:t>
    </dgm:pt>
    <dgm:pt modelId="{E1229F63-1835-4A12-9AFA-ADB4B57F5D35}">
      <dgm:prSet phldrT="[文本]"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确定物品放置（或取出）时的位置</a:t>
          </a:r>
          <a:endParaRPr lang="zh-CN" altLang="en-US" dirty="0"/>
        </a:p>
      </dgm:t>
    </dgm:pt>
    <dgm:pt modelId="{80EE230C-76CA-4994-9FB9-0B68E686FC23}" type="parTrans" cxnId="{8CBAE2DF-7D01-487B-AA16-FB10B34BB094}">
      <dgm:prSet/>
      <dgm:spPr/>
      <dgm:t>
        <a:bodyPr/>
        <a:lstStyle/>
        <a:p>
          <a:endParaRPr lang="zh-CN" altLang="en-US"/>
        </a:p>
      </dgm:t>
    </dgm:pt>
    <dgm:pt modelId="{D56BBE76-CC4A-497E-8BEF-32DDBC1A0433}" type="sibTrans" cxnId="{8CBAE2DF-7D01-487B-AA16-FB10B34BB094}">
      <dgm:prSet/>
      <dgm:spPr/>
      <dgm:t>
        <a:bodyPr/>
        <a:lstStyle/>
        <a:p>
          <a:endParaRPr lang="zh-CN" altLang="en-US"/>
        </a:p>
      </dgm:t>
    </dgm:pt>
    <dgm:pt modelId="{41B2BE04-5D02-4A8D-83B6-7497DAF8A330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获取关键词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D9AB601-4471-44BA-A0FB-8D5A3E008544}" type="parTrans" cxnId="{BDE15596-7D72-4F34-B7BB-729C8305A968}">
      <dgm:prSet/>
      <dgm:spPr/>
      <dgm:t>
        <a:bodyPr/>
        <a:lstStyle/>
        <a:p>
          <a:endParaRPr lang="zh-CN" altLang="en-US"/>
        </a:p>
      </dgm:t>
    </dgm:pt>
    <dgm:pt modelId="{4AE1C4B0-384F-4A2B-92C1-23F0F1EBF2D7}" type="sibTrans" cxnId="{BDE15596-7D72-4F34-B7BB-729C8305A968}">
      <dgm:prSet/>
      <dgm:spPr/>
      <dgm:t>
        <a:bodyPr/>
        <a:lstStyle/>
        <a:p>
          <a:endParaRPr lang="zh-CN" altLang="en-US"/>
        </a:p>
      </dgm:t>
    </dgm:pt>
    <dgm:pt modelId="{63C811B8-8267-4510-8A12-E3BA9A2803EF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依据关键词区分不同物体并确定彼此间的关联度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678F2EB-76BE-4667-A115-5D1929CF56D3}" type="parTrans" cxnId="{567A0D1E-13B7-41EA-9135-203BBD1D42D0}">
      <dgm:prSet/>
      <dgm:spPr/>
      <dgm:t>
        <a:bodyPr/>
        <a:lstStyle/>
        <a:p>
          <a:endParaRPr lang="zh-CN" altLang="en-US"/>
        </a:p>
      </dgm:t>
    </dgm:pt>
    <dgm:pt modelId="{E383BF2E-B62C-4070-B152-C3A45C38EF04}" type="sibTrans" cxnId="{567A0D1E-13B7-41EA-9135-203BBD1D42D0}">
      <dgm:prSet/>
      <dgm:spPr/>
      <dgm:t>
        <a:bodyPr/>
        <a:lstStyle/>
        <a:p>
          <a:endParaRPr lang="zh-CN" altLang="en-US"/>
        </a:p>
      </dgm:t>
    </dgm:pt>
    <dgm:pt modelId="{9CAE894D-0111-490F-A558-51B63ABBF22B}">
      <dgm:prSet/>
      <dgm:spPr/>
      <dgm:t>
        <a:bodyPr/>
        <a:lstStyle/>
        <a:p>
          <a:r>
            <a: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存储并建立数据库进行管理</a:t>
          </a:r>
          <a:endParaRPr lang="en-US" altLang="zh-CN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E6A473C-26D4-4807-8025-2ED934E54762}" type="parTrans" cxnId="{6897A863-785E-4AB5-9FC5-FC734FC31FA8}">
      <dgm:prSet/>
      <dgm:spPr/>
      <dgm:t>
        <a:bodyPr/>
        <a:lstStyle/>
        <a:p>
          <a:endParaRPr lang="zh-CN" altLang="en-US"/>
        </a:p>
      </dgm:t>
    </dgm:pt>
    <dgm:pt modelId="{B2691DCF-4ECA-47EE-B27E-50D2DBBA1C01}" type="sibTrans" cxnId="{6897A863-785E-4AB5-9FC5-FC734FC31FA8}">
      <dgm:prSet/>
      <dgm:spPr/>
      <dgm:t>
        <a:bodyPr/>
        <a:lstStyle/>
        <a:p>
          <a:endParaRPr lang="zh-CN" altLang="en-US"/>
        </a:p>
      </dgm:t>
    </dgm:pt>
    <dgm:pt modelId="{F6A5B0F5-7904-490F-9579-9B9A1D933CED}" type="pres">
      <dgm:prSet presAssocID="{4337B495-BF2A-4EAA-8483-ED37DAC6D91C}" presName="Name0" presStyleCnt="0">
        <dgm:presLayoutVars>
          <dgm:dir/>
          <dgm:animLvl val="lvl"/>
          <dgm:resizeHandles val="exact"/>
        </dgm:presLayoutVars>
      </dgm:prSet>
      <dgm:spPr/>
    </dgm:pt>
    <dgm:pt modelId="{FEFDD9AA-C75E-469E-8C02-9FDBB0238DFB}" type="pres">
      <dgm:prSet presAssocID="{2F82DB40-B226-417A-AC70-61D4908B8B73}" presName="composite" presStyleCnt="0"/>
      <dgm:spPr/>
    </dgm:pt>
    <dgm:pt modelId="{6583DD54-50CE-44A8-BD84-46313AB0244F}" type="pres">
      <dgm:prSet presAssocID="{2F82DB40-B226-417A-AC70-61D4908B8B7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1E97D-19DF-4966-8597-11C58A6CA493}" type="pres">
      <dgm:prSet presAssocID="{2F82DB40-B226-417A-AC70-61D4908B8B7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3CE33-C6C1-4D40-8599-5FA79BC47279}" type="pres">
      <dgm:prSet presAssocID="{90127B49-DA08-4F36-A4F4-6D84858F8627}" presName="space" presStyleCnt="0"/>
      <dgm:spPr/>
    </dgm:pt>
    <dgm:pt modelId="{B9520EEE-9101-4F4D-A393-60644C14AA78}" type="pres">
      <dgm:prSet presAssocID="{E39C57AF-B63D-4A4E-A12A-BF1743DB49B8}" presName="composite" presStyleCnt="0"/>
      <dgm:spPr/>
    </dgm:pt>
    <dgm:pt modelId="{718F6D93-FB63-4163-9834-0E054A0AE78C}" type="pres">
      <dgm:prSet presAssocID="{E39C57AF-B63D-4A4E-A12A-BF1743DB49B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3AB1AE-25D1-4848-ACF3-B829722C97E8}" type="pres">
      <dgm:prSet presAssocID="{E39C57AF-B63D-4A4E-A12A-BF1743DB49B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0A7D7-2FD8-4985-9E3A-D89208BFA73E}" type="pres">
      <dgm:prSet presAssocID="{001D9DB5-77CA-4524-998E-508A2ED94C7D}" presName="space" presStyleCnt="0"/>
      <dgm:spPr/>
    </dgm:pt>
    <dgm:pt modelId="{3B543FB4-B450-4AA9-9302-12F39167E828}" type="pres">
      <dgm:prSet presAssocID="{26DC8DFD-1A2B-4D56-B3A2-2FF5E3D97C8D}" presName="composite" presStyleCnt="0"/>
      <dgm:spPr/>
    </dgm:pt>
    <dgm:pt modelId="{58600DC8-0271-49C3-84CA-B6AC3DA58034}" type="pres">
      <dgm:prSet presAssocID="{26DC8DFD-1A2B-4D56-B3A2-2FF5E3D97C8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E06BB-4147-4AF2-B29D-3BCB54184F93}" type="pres">
      <dgm:prSet presAssocID="{26DC8DFD-1A2B-4D56-B3A2-2FF5E3D97C8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EF4A05-5B84-4703-9BA5-A2674EBA3536}" type="pres">
      <dgm:prSet presAssocID="{3BCCCAF5-9C5E-49D3-A464-362FEDE8A94A}" presName="space" presStyleCnt="0"/>
      <dgm:spPr/>
    </dgm:pt>
    <dgm:pt modelId="{B42EAB0B-0C39-47F9-BA15-4F26269C861F}" type="pres">
      <dgm:prSet presAssocID="{0982EA37-E7F5-468E-8A3E-849EAC3E7CA0}" presName="composite" presStyleCnt="0"/>
      <dgm:spPr/>
    </dgm:pt>
    <dgm:pt modelId="{EE6630A7-FA2B-4F79-B13B-02ECB4B07B06}" type="pres">
      <dgm:prSet presAssocID="{0982EA37-E7F5-468E-8A3E-849EAC3E7CA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1BB5B8-961F-4CB7-AD86-2F18A8925546}" type="pres">
      <dgm:prSet presAssocID="{0982EA37-E7F5-468E-8A3E-849EAC3E7CA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E83D9AA-EEDF-45D3-94C4-924E81902555}" srcId="{4337B495-BF2A-4EAA-8483-ED37DAC6D91C}" destId="{0982EA37-E7F5-468E-8A3E-849EAC3E7CA0}" srcOrd="3" destOrd="0" parTransId="{7527F98A-D665-44B6-81D6-5E02912B6FA3}" sibTransId="{5B57987B-9EFF-4CCC-9D0F-C521814CF596}"/>
    <dgm:cxn modelId="{E96FE3CD-A9AF-4059-AB9D-2247B4FCAC67}" srcId="{2F82DB40-B226-417A-AC70-61D4908B8B73}" destId="{A6B04A43-6958-44BA-A2D7-9FBB6C15A748}" srcOrd="1" destOrd="0" parTransId="{258996B2-C1E5-4EF7-A5D4-AEF9AD8B26B1}" sibTransId="{A4666E3D-651B-40BC-9EC9-08A799E738A3}"/>
    <dgm:cxn modelId="{68449D4B-1022-493C-BE57-B513D24F0E08}" type="presOf" srcId="{2F82DB40-B226-417A-AC70-61D4908B8B73}" destId="{6583DD54-50CE-44A8-BD84-46313AB0244F}" srcOrd="0" destOrd="0" presId="urn:microsoft.com/office/officeart/2005/8/layout/hList1"/>
    <dgm:cxn modelId="{49B5BC58-6775-4959-BD0C-531239BCCCC2}" type="presOf" srcId="{4337B495-BF2A-4EAA-8483-ED37DAC6D91C}" destId="{F6A5B0F5-7904-490F-9579-9B9A1D933CED}" srcOrd="0" destOrd="0" presId="urn:microsoft.com/office/officeart/2005/8/layout/hList1"/>
    <dgm:cxn modelId="{6FDDB6AB-1503-4B64-8F65-EDCEBF56630F}" type="presOf" srcId="{41B2BE04-5D02-4A8D-83B6-7497DAF8A330}" destId="{1C3AB1AE-25D1-4848-ACF3-B829722C97E8}" srcOrd="0" destOrd="1" presId="urn:microsoft.com/office/officeart/2005/8/layout/hList1"/>
    <dgm:cxn modelId="{D52DBDE9-1558-4D96-AEC7-3DFC2AB28FAA}" type="presOf" srcId="{E1229F63-1835-4A12-9AFA-ADB4B57F5D35}" destId="{9171E97D-19DF-4966-8597-11C58A6CA493}" srcOrd="0" destOrd="2" presId="urn:microsoft.com/office/officeart/2005/8/layout/hList1"/>
    <dgm:cxn modelId="{239B97EF-C913-4B29-A246-5D4152ADCF70}" type="presOf" srcId="{5EC2FB44-8D4F-4CC6-8FB9-A4438514AF71}" destId="{801BB5B8-961F-4CB7-AD86-2F18A8925546}" srcOrd="0" destOrd="0" presId="urn:microsoft.com/office/officeart/2005/8/layout/hList1"/>
    <dgm:cxn modelId="{CC034F72-C7B8-468E-9FD9-72FA0E1DBED2}" type="presOf" srcId="{0982EA37-E7F5-468E-8A3E-849EAC3E7CA0}" destId="{EE6630A7-FA2B-4F79-B13B-02ECB4B07B06}" srcOrd="0" destOrd="0" presId="urn:microsoft.com/office/officeart/2005/8/layout/hList1"/>
    <dgm:cxn modelId="{EAAEFF49-0339-4F2B-A6D9-23866856FDE1}" srcId="{4337B495-BF2A-4EAA-8483-ED37DAC6D91C}" destId="{26DC8DFD-1A2B-4D56-B3A2-2FF5E3D97C8D}" srcOrd="2" destOrd="0" parTransId="{94A14002-0B50-4696-B4D8-D945B18E7BBB}" sibTransId="{3BCCCAF5-9C5E-49D3-A464-362FEDE8A94A}"/>
    <dgm:cxn modelId="{8CBAE2DF-7D01-487B-AA16-FB10B34BB094}" srcId="{2F82DB40-B226-417A-AC70-61D4908B8B73}" destId="{E1229F63-1835-4A12-9AFA-ADB4B57F5D35}" srcOrd="2" destOrd="0" parTransId="{80EE230C-76CA-4994-9FB9-0B68E686FC23}" sibTransId="{D56BBE76-CC4A-497E-8BEF-32DDBC1A0433}"/>
    <dgm:cxn modelId="{3AE95C64-5B4E-4F08-8180-7B6A09625667}" srcId="{2F82DB40-B226-417A-AC70-61D4908B8B73}" destId="{5AFD6F70-4D6E-4D33-B99D-8867BABD9AD8}" srcOrd="0" destOrd="0" parTransId="{670D885E-4B75-461F-9BCC-E233E52F8987}" sibTransId="{31FBE653-BC2F-4F78-B33F-B61C8E25E4FA}"/>
    <dgm:cxn modelId="{EB9403E3-53FD-418F-9BCB-E6FB94D7DB0A}" srcId="{0982EA37-E7F5-468E-8A3E-849EAC3E7CA0}" destId="{5EC2FB44-8D4F-4CC6-8FB9-A4438514AF71}" srcOrd="0" destOrd="0" parTransId="{CB302036-1B34-4FCB-B87C-1F71D6360803}" sibTransId="{ACED52F4-8909-47C5-A399-1B2ED37122C7}"/>
    <dgm:cxn modelId="{9591471C-224D-4E85-B8B5-35C8870D427E}" type="presOf" srcId="{8028078E-98D0-441D-9951-40BAEB48FE9D}" destId="{1C3AB1AE-25D1-4848-ACF3-B829722C97E8}" srcOrd="0" destOrd="0" presId="urn:microsoft.com/office/officeart/2005/8/layout/hList1"/>
    <dgm:cxn modelId="{6897A863-785E-4AB5-9FC5-FC734FC31FA8}" srcId="{26DC8DFD-1A2B-4D56-B3A2-2FF5E3D97C8D}" destId="{9CAE894D-0111-490F-A558-51B63ABBF22B}" srcOrd="1" destOrd="0" parTransId="{6E6A473C-26D4-4807-8025-2ED934E54762}" sibTransId="{B2691DCF-4ECA-47EE-B27E-50D2DBBA1C01}"/>
    <dgm:cxn modelId="{74435C7F-F6B8-4A2C-A768-6523B7A2B6C6}" type="presOf" srcId="{63C811B8-8267-4510-8A12-E3BA9A2803EF}" destId="{1C3AB1AE-25D1-4848-ACF3-B829722C97E8}" srcOrd="0" destOrd="2" presId="urn:microsoft.com/office/officeart/2005/8/layout/hList1"/>
    <dgm:cxn modelId="{BDE15596-7D72-4F34-B7BB-729C8305A968}" srcId="{E39C57AF-B63D-4A4E-A12A-BF1743DB49B8}" destId="{41B2BE04-5D02-4A8D-83B6-7497DAF8A330}" srcOrd="1" destOrd="0" parTransId="{DD9AB601-4471-44BA-A0FB-8D5A3E008544}" sibTransId="{4AE1C4B0-384F-4A2B-92C1-23F0F1EBF2D7}"/>
    <dgm:cxn modelId="{2B0B9A18-E0BE-4C2C-BE66-CF120448C3CE}" srcId="{26DC8DFD-1A2B-4D56-B3A2-2FF5E3D97C8D}" destId="{A120ED2A-5993-43AB-B7DA-32836848C5A7}" srcOrd="0" destOrd="0" parTransId="{E3A4D764-E8D1-40FA-A619-9421030B5699}" sibTransId="{3358E47F-A0F1-47C6-ACC0-3E9651AC7D22}"/>
    <dgm:cxn modelId="{ACE6C371-2599-4192-813D-40F351C4B878}" srcId="{E39C57AF-B63D-4A4E-A12A-BF1743DB49B8}" destId="{8028078E-98D0-441D-9951-40BAEB48FE9D}" srcOrd="0" destOrd="0" parTransId="{383374DA-3C89-4EA8-ADAA-A0AE6302B1ED}" sibTransId="{BAAF35D0-5F59-4A6C-ADE4-78324BAD8002}"/>
    <dgm:cxn modelId="{B45424B0-9129-41ED-BEA3-38D404D2A7E4}" type="presOf" srcId="{E39C57AF-B63D-4A4E-A12A-BF1743DB49B8}" destId="{718F6D93-FB63-4163-9834-0E054A0AE78C}" srcOrd="0" destOrd="0" presId="urn:microsoft.com/office/officeart/2005/8/layout/hList1"/>
    <dgm:cxn modelId="{D28CEBA8-924E-4FA6-AC03-95D7B94883D7}" type="presOf" srcId="{5AFD6F70-4D6E-4D33-B99D-8867BABD9AD8}" destId="{9171E97D-19DF-4966-8597-11C58A6CA493}" srcOrd="0" destOrd="0" presId="urn:microsoft.com/office/officeart/2005/8/layout/hList1"/>
    <dgm:cxn modelId="{9AA46F3F-3249-4B01-8C57-08CBECC1C2FA}" type="presOf" srcId="{9CAE894D-0111-490F-A558-51B63ABBF22B}" destId="{4EDE06BB-4147-4AF2-B29D-3BCB54184F93}" srcOrd="0" destOrd="1" presId="urn:microsoft.com/office/officeart/2005/8/layout/hList1"/>
    <dgm:cxn modelId="{E7B4FA84-C6D5-4159-9E48-CB21B11C82F3}" srcId="{4337B495-BF2A-4EAA-8483-ED37DAC6D91C}" destId="{E39C57AF-B63D-4A4E-A12A-BF1743DB49B8}" srcOrd="1" destOrd="0" parTransId="{0D2D8814-E58E-42BF-83FE-C170BE9FB42A}" sibTransId="{001D9DB5-77CA-4524-998E-508A2ED94C7D}"/>
    <dgm:cxn modelId="{B6BFCF4F-4796-4D2E-AFF6-3E32259CB88B}" type="presOf" srcId="{A120ED2A-5993-43AB-B7DA-32836848C5A7}" destId="{4EDE06BB-4147-4AF2-B29D-3BCB54184F93}" srcOrd="0" destOrd="0" presId="urn:microsoft.com/office/officeart/2005/8/layout/hList1"/>
    <dgm:cxn modelId="{567A0D1E-13B7-41EA-9135-203BBD1D42D0}" srcId="{E39C57AF-B63D-4A4E-A12A-BF1743DB49B8}" destId="{63C811B8-8267-4510-8A12-E3BA9A2803EF}" srcOrd="2" destOrd="0" parTransId="{7678F2EB-76BE-4667-A115-5D1929CF56D3}" sibTransId="{E383BF2E-B62C-4070-B152-C3A45C38EF04}"/>
    <dgm:cxn modelId="{06208DEE-6E93-4A75-9198-39A5131FD532}" type="presOf" srcId="{A6B04A43-6958-44BA-A2D7-9FBB6C15A748}" destId="{9171E97D-19DF-4966-8597-11C58A6CA493}" srcOrd="0" destOrd="1" presId="urn:microsoft.com/office/officeart/2005/8/layout/hList1"/>
    <dgm:cxn modelId="{A18FFEA2-45C9-4442-BF5F-42347DD5EA5C}" type="presOf" srcId="{26DC8DFD-1A2B-4D56-B3A2-2FF5E3D97C8D}" destId="{58600DC8-0271-49C3-84CA-B6AC3DA58034}" srcOrd="0" destOrd="0" presId="urn:microsoft.com/office/officeart/2005/8/layout/hList1"/>
    <dgm:cxn modelId="{A00CC247-7D6E-4BF4-8A93-1F39B2F057D0}" srcId="{4337B495-BF2A-4EAA-8483-ED37DAC6D91C}" destId="{2F82DB40-B226-417A-AC70-61D4908B8B73}" srcOrd="0" destOrd="0" parTransId="{95C3A69D-68C6-4CA4-B158-1D0F5679BFDA}" sibTransId="{90127B49-DA08-4F36-A4F4-6D84858F8627}"/>
    <dgm:cxn modelId="{44080BC8-74BF-46D5-8CF1-6E10D0B2EFA5}" type="presParOf" srcId="{F6A5B0F5-7904-490F-9579-9B9A1D933CED}" destId="{FEFDD9AA-C75E-469E-8C02-9FDBB0238DFB}" srcOrd="0" destOrd="0" presId="urn:microsoft.com/office/officeart/2005/8/layout/hList1"/>
    <dgm:cxn modelId="{79D9C493-02E3-4801-B55D-E8D2C8E91E6F}" type="presParOf" srcId="{FEFDD9AA-C75E-469E-8C02-9FDBB0238DFB}" destId="{6583DD54-50CE-44A8-BD84-46313AB0244F}" srcOrd="0" destOrd="0" presId="urn:microsoft.com/office/officeart/2005/8/layout/hList1"/>
    <dgm:cxn modelId="{52E4DA88-04E8-478B-9185-ECB6F8B2BF42}" type="presParOf" srcId="{FEFDD9AA-C75E-469E-8C02-9FDBB0238DFB}" destId="{9171E97D-19DF-4966-8597-11C58A6CA493}" srcOrd="1" destOrd="0" presId="urn:microsoft.com/office/officeart/2005/8/layout/hList1"/>
    <dgm:cxn modelId="{68A6D077-C189-4984-A641-7021023821C4}" type="presParOf" srcId="{F6A5B0F5-7904-490F-9579-9B9A1D933CED}" destId="{96B3CE33-C6C1-4D40-8599-5FA79BC47279}" srcOrd="1" destOrd="0" presId="urn:microsoft.com/office/officeart/2005/8/layout/hList1"/>
    <dgm:cxn modelId="{7B0C144B-59B7-40BE-BD57-70100087B4FF}" type="presParOf" srcId="{F6A5B0F5-7904-490F-9579-9B9A1D933CED}" destId="{B9520EEE-9101-4F4D-A393-60644C14AA78}" srcOrd="2" destOrd="0" presId="urn:microsoft.com/office/officeart/2005/8/layout/hList1"/>
    <dgm:cxn modelId="{37DC82AD-B227-4823-97F3-B7E8E8F49A81}" type="presParOf" srcId="{B9520EEE-9101-4F4D-A393-60644C14AA78}" destId="{718F6D93-FB63-4163-9834-0E054A0AE78C}" srcOrd="0" destOrd="0" presId="urn:microsoft.com/office/officeart/2005/8/layout/hList1"/>
    <dgm:cxn modelId="{94239CA2-0585-4F4E-AE7C-7B69184D819E}" type="presParOf" srcId="{B9520EEE-9101-4F4D-A393-60644C14AA78}" destId="{1C3AB1AE-25D1-4848-ACF3-B829722C97E8}" srcOrd="1" destOrd="0" presId="urn:microsoft.com/office/officeart/2005/8/layout/hList1"/>
    <dgm:cxn modelId="{F8FB7DAB-53E3-430E-92FB-6F0A288EDE1E}" type="presParOf" srcId="{F6A5B0F5-7904-490F-9579-9B9A1D933CED}" destId="{F970A7D7-2FD8-4985-9E3A-D89208BFA73E}" srcOrd="3" destOrd="0" presId="urn:microsoft.com/office/officeart/2005/8/layout/hList1"/>
    <dgm:cxn modelId="{CF6E5357-B21B-465D-BB8B-BA7F6544E066}" type="presParOf" srcId="{F6A5B0F5-7904-490F-9579-9B9A1D933CED}" destId="{3B543FB4-B450-4AA9-9302-12F39167E828}" srcOrd="4" destOrd="0" presId="urn:microsoft.com/office/officeart/2005/8/layout/hList1"/>
    <dgm:cxn modelId="{9A50685A-9B9D-4863-9F19-C9AAD88D9211}" type="presParOf" srcId="{3B543FB4-B450-4AA9-9302-12F39167E828}" destId="{58600DC8-0271-49C3-84CA-B6AC3DA58034}" srcOrd="0" destOrd="0" presId="urn:microsoft.com/office/officeart/2005/8/layout/hList1"/>
    <dgm:cxn modelId="{D6D1DB08-DD42-496B-AD79-740031682BDB}" type="presParOf" srcId="{3B543FB4-B450-4AA9-9302-12F39167E828}" destId="{4EDE06BB-4147-4AF2-B29D-3BCB54184F93}" srcOrd="1" destOrd="0" presId="urn:microsoft.com/office/officeart/2005/8/layout/hList1"/>
    <dgm:cxn modelId="{C422F43D-CA22-4F84-B150-F98549AC43C1}" type="presParOf" srcId="{F6A5B0F5-7904-490F-9579-9B9A1D933CED}" destId="{8EEF4A05-5B84-4703-9BA5-A2674EBA3536}" srcOrd="5" destOrd="0" presId="urn:microsoft.com/office/officeart/2005/8/layout/hList1"/>
    <dgm:cxn modelId="{B004BFCE-0764-4BFF-8AD7-DC032F33AE63}" type="presParOf" srcId="{F6A5B0F5-7904-490F-9579-9B9A1D933CED}" destId="{B42EAB0B-0C39-47F9-BA15-4F26269C861F}" srcOrd="6" destOrd="0" presId="urn:microsoft.com/office/officeart/2005/8/layout/hList1"/>
    <dgm:cxn modelId="{C7C12823-C31E-4E12-BF13-4F66EC8D4084}" type="presParOf" srcId="{B42EAB0B-0C39-47F9-BA15-4F26269C861F}" destId="{EE6630A7-FA2B-4F79-B13B-02ECB4B07B06}" srcOrd="0" destOrd="0" presId="urn:microsoft.com/office/officeart/2005/8/layout/hList1"/>
    <dgm:cxn modelId="{2F705F86-6464-4E0C-9063-90322817D6B9}" type="presParOf" srcId="{B42EAB0B-0C39-47F9-BA15-4F26269C861F}" destId="{801BB5B8-961F-4CB7-AD86-2F18A892554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817D-A81B-4C7B-8519-2AD20DD68C96}">
      <dsp:nvSpPr>
        <dsp:cNvPr id="0" name=""/>
        <dsp:cNvSpPr/>
      </dsp:nvSpPr>
      <dsp:spPr>
        <a:xfrm>
          <a:off x="3487197" y="2512565"/>
          <a:ext cx="2110337" cy="2110337"/>
        </a:xfrm>
        <a:prstGeom prst="ellipse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具有指示功能的</a:t>
          </a:r>
          <a: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/>
          </a:r>
          <a:br>
            <a:rPr lang="en-US" altLang="zh-CN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</a:br>
          <a:r>
            <a:rPr lang="zh-CN" altLang="en-US" sz="25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储物架</a:t>
          </a:r>
          <a:endParaRPr lang="zh-CN" altLang="en-US" sz="2500" kern="1200" dirty="0">
            <a:solidFill>
              <a:schemeClr val="tx1"/>
            </a:solidFill>
          </a:endParaRPr>
        </a:p>
      </dsp:txBody>
      <dsp:txXfrm>
        <a:off x="3796249" y="2821617"/>
        <a:ext cx="1492233" cy="1492233"/>
      </dsp:txXfrm>
    </dsp:sp>
    <dsp:sp modelId="{F6A15822-E9F9-48BF-B728-6C850996BC31}">
      <dsp:nvSpPr>
        <dsp:cNvPr id="0" name=""/>
        <dsp:cNvSpPr/>
      </dsp:nvSpPr>
      <dsp:spPr>
        <a:xfrm rot="12388332">
          <a:off x="2540721" y="2386121"/>
          <a:ext cx="1038597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51686-7FEF-4027-92D2-5D90684525B3}">
      <dsp:nvSpPr>
        <dsp:cNvPr id="0" name=""/>
        <dsp:cNvSpPr/>
      </dsp:nvSpPr>
      <dsp:spPr>
        <a:xfrm>
          <a:off x="355567" y="1180056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从货架上找商品很慢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402542" y="1227031"/>
        <a:ext cx="1910870" cy="1509906"/>
      </dsp:txXfrm>
    </dsp:sp>
    <dsp:sp modelId="{C93DB844-30C1-4096-A6F7-9D04F38B52BB}">
      <dsp:nvSpPr>
        <dsp:cNvPr id="0" name=""/>
        <dsp:cNvSpPr/>
      </dsp:nvSpPr>
      <dsp:spPr>
        <a:xfrm rot="16200000">
          <a:off x="4219398" y="1834170"/>
          <a:ext cx="64593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44B97-1015-43F6-A5FC-58D4D410E6AB}">
      <dsp:nvSpPr>
        <dsp:cNvPr id="0" name=""/>
        <dsp:cNvSpPr/>
      </dsp:nvSpPr>
      <dsp:spPr>
        <a:xfrm>
          <a:off x="3361266" y="143877"/>
          <a:ext cx="2362199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从快递架上找快递也很慢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3408241" y="190852"/>
        <a:ext cx="2268249" cy="1509906"/>
      </dsp:txXfrm>
    </dsp:sp>
    <dsp:sp modelId="{777F4450-1724-445D-BD91-E1BCE3539056}">
      <dsp:nvSpPr>
        <dsp:cNvPr id="0" name=""/>
        <dsp:cNvSpPr/>
      </dsp:nvSpPr>
      <dsp:spPr>
        <a:xfrm rot="19982724">
          <a:off x="5498782" y="2371736"/>
          <a:ext cx="1040406" cy="60144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82AF-6DAF-4CA6-A9B8-96FCD513139B}">
      <dsp:nvSpPr>
        <dsp:cNvPr id="0" name=""/>
        <dsp:cNvSpPr/>
      </dsp:nvSpPr>
      <dsp:spPr>
        <a:xfrm>
          <a:off x="6658049" y="1180169"/>
          <a:ext cx="2004820" cy="1603856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从书架上找书非常慢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6705024" y="1227144"/>
        <a:ext cx="1910870" cy="1509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3DD54-50CE-44A8-BD84-46313AB0244F}">
      <dsp:nvSpPr>
        <dsp:cNvPr id="0" name=""/>
        <dsp:cNvSpPr/>
      </dsp:nvSpPr>
      <dsp:spPr>
        <a:xfrm>
          <a:off x="3952" y="124703"/>
          <a:ext cx="2376632" cy="6912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视觉</a:t>
          </a:r>
          <a:endParaRPr lang="zh-CN" altLang="en-US" sz="2400" kern="1200" dirty="0"/>
        </a:p>
      </dsp:txBody>
      <dsp:txXfrm>
        <a:off x="3952" y="124703"/>
        <a:ext cx="2376632" cy="691200"/>
      </dsp:txXfrm>
    </dsp:sp>
    <dsp:sp modelId="{9171E97D-19DF-4966-8597-11C58A6CA493}">
      <dsp:nvSpPr>
        <dsp:cNvPr id="0" name=""/>
        <dsp:cNvSpPr/>
      </dsp:nvSpPr>
      <dsp:spPr>
        <a:xfrm>
          <a:off x="3952" y="815904"/>
          <a:ext cx="2376632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摄像头记录图像信息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跟踪用户携带的物品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确定物品放置（或取出）时的位置</a:t>
          </a:r>
          <a:endParaRPr lang="zh-CN" altLang="en-US" sz="2400" kern="1200" dirty="0"/>
        </a:p>
      </dsp:txBody>
      <dsp:txXfrm>
        <a:off x="3952" y="815904"/>
        <a:ext cx="2376632" cy="3689280"/>
      </dsp:txXfrm>
    </dsp:sp>
    <dsp:sp modelId="{718F6D93-FB63-4163-9834-0E054A0AE78C}">
      <dsp:nvSpPr>
        <dsp:cNvPr id="0" name=""/>
        <dsp:cNvSpPr/>
      </dsp:nvSpPr>
      <dsp:spPr>
        <a:xfrm>
          <a:off x="2713313" y="124703"/>
          <a:ext cx="2376632" cy="6912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语音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713313" y="124703"/>
        <a:ext cx="2376632" cy="691200"/>
      </dsp:txXfrm>
    </dsp:sp>
    <dsp:sp modelId="{1C3AB1AE-25D1-4848-ACF3-B829722C97E8}">
      <dsp:nvSpPr>
        <dsp:cNvPr id="0" name=""/>
        <dsp:cNvSpPr/>
      </dsp:nvSpPr>
      <dsp:spPr>
        <a:xfrm>
          <a:off x="2713313" y="815904"/>
          <a:ext cx="2376632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用户描述物品特征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获取关键词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依据关键词区分不同物体并确定彼此间的关联度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713313" y="815904"/>
        <a:ext cx="2376632" cy="3689280"/>
      </dsp:txXfrm>
    </dsp:sp>
    <dsp:sp modelId="{58600DC8-0271-49C3-84CA-B6AC3DA58034}">
      <dsp:nvSpPr>
        <dsp:cNvPr id="0" name=""/>
        <dsp:cNvSpPr/>
      </dsp:nvSpPr>
      <dsp:spPr>
        <a:xfrm>
          <a:off x="5422675" y="124703"/>
          <a:ext cx="2376632" cy="6912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存储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422675" y="124703"/>
        <a:ext cx="2376632" cy="691200"/>
      </dsp:txXfrm>
    </dsp:sp>
    <dsp:sp modelId="{4EDE06BB-4147-4AF2-B29D-3BCB54184F93}">
      <dsp:nvSpPr>
        <dsp:cNvPr id="0" name=""/>
        <dsp:cNvSpPr/>
      </dsp:nvSpPr>
      <dsp:spPr>
        <a:xfrm>
          <a:off x="5422675" y="815904"/>
          <a:ext cx="2376632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取物和置物时产生视频及日志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存储并建立数据库进行管理</a:t>
          </a:r>
          <a:endParaRPr lang="en-US" altLang="zh-CN" sz="2400" kern="1200" dirty="0" smtClean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422675" y="815904"/>
        <a:ext cx="2376632" cy="3689280"/>
      </dsp:txXfrm>
    </dsp:sp>
    <dsp:sp modelId="{EE6630A7-FA2B-4F79-B13B-02ECB4B07B06}">
      <dsp:nvSpPr>
        <dsp:cNvPr id="0" name=""/>
        <dsp:cNvSpPr/>
      </dsp:nvSpPr>
      <dsp:spPr>
        <a:xfrm>
          <a:off x="8132036" y="124703"/>
          <a:ext cx="2376632" cy="6912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显示</a:t>
          </a:r>
          <a:endParaRPr lang="en-US" altLang="zh-CN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132036" y="124703"/>
        <a:ext cx="2376632" cy="691200"/>
      </dsp:txXfrm>
    </dsp:sp>
    <dsp:sp modelId="{801BB5B8-961F-4CB7-AD86-2F18A8925546}">
      <dsp:nvSpPr>
        <dsp:cNvPr id="0" name=""/>
        <dsp:cNvSpPr/>
      </dsp:nvSpPr>
      <dsp:spPr>
        <a:xfrm>
          <a:off x="8132036" y="815904"/>
          <a:ext cx="2376632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latin typeface="微软雅黑 Light" panose="020B0502040204020203" pitchFamily="34" charset="-122"/>
              <a:ea typeface="微软雅黑 Light" panose="020B0502040204020203" pitchFamily="34" charset="-122"/>
            </a:rPr>
            <a:t>在用户需要帮助时提供视频及其他信息帮助决策</a:t>
          </a:r>
          <a:endParaRPr lang="en-US" altLang="zh-CN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132036" y="815904"/>
        <a:ext cx="2376632" cy="368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A7159-54B9-44DA-897E-7B6F7A5F461D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D0840-4388-4C4C-B14F-6F6BE8879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2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衣柜：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在卧室内安装摄像头可能存在侵犯用户隐私的风险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衣柜空间有序会降低空间利用率，对用户提出更高要求；衣柜空间无序会增加设计的复杂度，难以有效实现功能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个人书架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无人借书架：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有商业化的产品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家中书柜一般藏书有限，用户大多数情况下清楚书籍的位置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在非书店的公共场所用户阅读书籍一般不具有目的性，智能化服务意义不大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无人超市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无人货架：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无人货架已有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家获得融资的公司在做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货损率高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和无人店铺类似，商品种类受限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使用场景有限，一般是公司内部、健身场所等客流量相对不大，用户道德素质较高的地方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4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5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工作模块</a:t>
            </a: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记录用户进入储物空间后的行为，确定放置杂物的位置或从何处取走杂物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用户利用</a:t>
            </a: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和系统交互，通过自然语言处理获取对该物体特征信息的描述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在系统</a:t>
            </a: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中存储用户取物和置物时的访问记录，并截取一小段关键视频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工作流程</a:t>
            </a: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取物过程中当用户不能确定从何处取物时，根据用户对物体特征描述去匹配最相关的同类物品，并提供这些物品放入时的相关视频片段给予用户提示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置物过程中当用户希望将同类物品归至到同一位置时，和取物过程类似寻找相关度最高的物品，并给用户提出建议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可实现性</a:t>
            </a:r>
            <a:endParaRPr lang="en-US" altLang="zh-CN" sz="12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储物空间使用频率较低，不会产生过多数据超出计算能力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大件物体易于定位；对于小件物体，储物空间一般包含有若干个相对独立的小单元，如纸箱、收纳架等，便于区分位置和按种类归纳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9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分为四个部分：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视觉：摄像头记录图像信息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跟踪用户携带的物品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确定物品放置（或取出）时的位置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openCV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语音：用户描述物品特征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获取关键词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依据关键词区分不同物体并确定彼此间的关联度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自然语言处理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存储：取物和置物时产生视频及日志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存储并建立数据库进行管理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显示：在用户需要帮助时提供视频及其他信息帮助决策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D0840-4388-4C4C-B14F-6F6BE8879C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0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2514147" y="1650251"/>
            <a:ext cx="8321981" cy="2348115"/>
            <a:chOff x="2297204" y="1874312"/>
            <a:chExt cx="7452664" cy="19317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2886055" y="2868371"/>
              <a:ext cx="1267880" cy="937677"/>
              <a:chOff x="8656540" y="2057054"/>
              <a:chExt cx="1267880" cy="937677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656540" y="261493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方案改进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05130" y="2868371"/>
              <a:ext cx="1267880" cy="937677"/>
              <a:chOff x="8656540" y="3220643"/>
              <a:chExt cx="1267880" cy="93767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656540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方案实现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639492" y="2868371"/>
              <a:ext cx="1267880" cy="937678"/>
              <a:chOff x="8939718" y="3220643"/>
              <a:chExt cx="1267880" cy="937678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939718" y="377852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分工安排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481988" y="2868371"/>
              <a:ext cx="1267880" cy="932866"/>
              <a:chOff x="8739256" y="3220643"/>
              <a:chExt cx="1267880" cy="932866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739256" y="3773708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时间规划</a:t>
                </a:r>
              </a:p>
            </p:txBody>
          </p:sp>
        </p:grpSp>
      </p:grpSp>
      <p:cxnSp>
        <p:nvCxnSpPr>
          <p:cNvPr id="22" name="直接连接符 21"/>
          <p:cNvCxnSpPr/>
          <p:nvPr userDrawn="1"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757779" y="6314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问题背景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图示 8"/>
          <p:cNvGraphicFramePr/>
          <p:nvPr userDrawn="1">
            <p:extLst>
              <p:ext uri="{D42A27DB-BD31-4B8C-83A1-F6EECF244321}">
                <p14:modId xmlns:p14="http://schemas.microsoft.com/office/powerpoint/2010/main" val="3786029776"/>
              </p:ext>
            </p:extLst>
          </p:nvPr>
        </p:nvGraphicFramePr>
        <p:xfrm>
          <a:off x="1490133" y="1761068"/>
          <a:ext cx="9084733" cy="462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4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7" name="矩形 6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PART.01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方案改进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5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3F57-0F9A-4BFC-AC0E-06E7BD0C7474}" type="datetimeFigureOut">
              <a:rPr lang="zh-CN" altLang="en-US" smtClean="0"/>
              <a:t>2017.12.09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37E1A-E79C-45A8-85E1-611B79145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64205" y="2828836"/>
            <a:ext cx="8263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存储空间智能管理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8139" y="5064560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 杨庆龙 杨凯欣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889107" y="2253380"/>
            <a:ext cx="1146586" cy="2434367"/>
            <a:chOff x="8541424" y="2033461"/>
            <a:chExt cx="1146586" cy="2434367"/>
          </a:xfrm>
        </p:grpSpPr>
        <p:sp>
          <p:nvSpPr>
            <p:cNvPr id="4" name="梯形 3"/>
            <p:cNvSpPr/>
            <p:nvPr/>
          </p:nvSpPr>
          <p:spPr>
            <a:xfrm>
              <a:off x="8541424" y="2033461"/>
              <a:ext cx="1146586" cy="2434367"/>
            </a:xfrm>
            <a:prstGeom prst="trapezoid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808335" y="2355448"/>
              <a:ext cx="614727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738885" y="2693043"/>
              <a:ext cx="763928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738885" y="3088511"/>
              <a:ext cx="763928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59134" y="3516249"/>
              <a:ext cx="936279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611852" y="3964329"/>
              <a:ext cx="1041433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873981" y="3504675"/>
            <a:ext cx="1679190" cy="1535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985778" y="3268698"/>
            <a:ext cx="1071833" cy="2002420"/>
            <a:chOff x="4509259" y="3240912"/>
            <a:chExt cx="1071833" cy="2002420"/>
          </a:xfrm>
        </p:grpSpPr>
        <p:cxnSp>
          <p:nvCxnSpPr>
            <p:cNvPr id="21" name="直接连接符 20"/>
            <p:cNvCxnSpPr>
              <a:stCxn id="17" idx="4"/>
            </p:cNvCxnSpPr>
            <p:nvPr/>
          </p:nvCxnSpPr>
          <p:spPr>
            <a:xfrm>
              <a:off x="5079905" y="3796497"/>
              <a:ext cx="0" cy="89125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4709515" y="4687747"/>
              <a:ext cx="370391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079906" y="4687747"/>
              <a:ext cx="358814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802112" y="3964329"/>
              <a:ext cx="289371" cy="584522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弧形 24"/>
            <p:cNvSpPr/>
            <p:nvPr/>
          </p:nvSpPr>
          <p:spPr>
            <a:xfrm rot="4741440">
              <a:off x="4731718" y="3167982"/>
              <a:ext cx="626915" cy="1071833"/>
            </a:xfrm>
            <a:prstGeom prst="arc">
              <a:avLst>
                <a:gd name="adj1" fmla="val 13850348"/>
                <a:gd name="adj2" fmla="val 0"/>
              </a:avLst>
            </a:prstGeom>
            <a:ln w="3175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802112" y="3240912"/>
              <a:ext cx="555585" cy="5555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平行四边形 30"/>
          <p:cNvSpPr/>
          <p:nvPr/>
        </p:nvSpPr>
        <p:spPr>
          <a:xfrm rot="8203919">
            <a:off x="1014387" y="3224098"/>
            <a:ext cx="1454722" cy="633354"/>
          </a:xfrm>
          <a:prstGeom prst="parallelogram">
            <a:avLst>
              <a:gd name="adj" fmla="val 9272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001"/>
              </a:clrFrom>
              <a:clrTo>
                <a:srgbClr val="FDF0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1744"/>
          <a:stretch/>
        </p:blipFill>
        <p:spPr>
          <a:xfrm>
            <a:off x="3392075" y="2485585"/>
            <a:ext cx="906270" cy="669041"/>
          </a:xfrm>
          <a:prstGeom prst="rect">
            <a:avLst/>
          </a:prstGeom>
        </p:spPr>
      </p:pic>
      <p:cxnSp>
        <p:nvCxnSpPr>
          <p:cNvPr id="42" name="直接箭头连接符 41"/>
          <p:cNvCxnSpPr/>
          <p:nvPr/>
        </p:nvCxnSpPr>
        <p:spPr>
          <a:xfrm flipV="1">
            <a:off x="4421529" y="2811642"/>
            <a:ext cx="3206187" cy="6589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右箭头 42"/>
          <p:cNvSpPr/>
          <p:nvPr/>
        </p:nvSpPr>
        <p:spPr>
          <a:xfrm rot="2181200">
            <a:off x="8506473" y="518658"/>
            <a:ext cx="835841" cy="55531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PART.02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方案实现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8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02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方案实现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78632973"/>
              </p:ext>
            </p:extLst>
          </p:nvPr>
        </p:nvGraphicFramePr>
        <p:xfrm>
          <a:off x="900016" y="1794075"/>
          <a:ext cx="10512622" cy="4629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56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PART.03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分工安排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2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03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分工安排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76840" y="2641661"/>
            <a:ext cx="10222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杨庆龙：硬件加速，软硬件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接口，用户图形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冯存光：视频信息获取及图像信息处理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杨凯欣：获取语音信息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并处理、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2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PART.04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时间规划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3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04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时间规划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3461" y="1978968"/>
            <a:ext cx="1103539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1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利用寒假分头学习关于图像处理、语音处理、硬件加速、数据库等方面的内容，并调试实现各部分的基本功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2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月份将各个独立模块整合起来，基本实现期望的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3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月份了解本次竞赛使用的开发板的性能，并尝试将整个系统移植到开发板上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 4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月份根据具体的实现情况进一步提升性能、增加功能，对整体设计不太合理的地方进行调整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9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36054" y="1971834"/>
            <a:ext cx="7119893" cy="2914332"/>
            <a:chOff x="2536054" y="1823759"/>
            <a:chExt cx="7119893" cy="2914332"/>
          </a:xfrm>
        </p:grpSpPr>
        <p:sp>
          <p:nvSpPr>
            <p:cNvPr id="7" name="文本框 6"/>
            <p:cNvSpPr txBox="1"/>
            <p:nvPr/>
          </p:nvSpPr>
          <p:spPr>
            <a:xfrm>
              <a:off x="2536054" y="1823759"/>
              <a:ext cx="711989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Q&amp;A</a:t>
              </a:r>
              <a:endParaRPr lang="zh-CN" altLang="en-US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753051" y="4214871"/>
              <a:ext cx="46858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And thanks for your listening</a:t>
              </a:r>
              <a:endParaRPr lang="zh-CN" altLang="en-US" sz="2800" dirty="0"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-1486778" y="1992075"/>
            <a:ext cx="3578668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514147" y="1650251"/>
            <a:ext cx="8321981" cy="2348115"/>
            <a:chOff x="2297204" y="1874312"/>
            <a:chExt cx="7452664" cy="193173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165043" y="2153958"/>
              <a:ext cx="3204839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2886055" y="2868371"/>
              <a:ext cx="1267880" cy="937677"/>
              <a:chOff x="8656540" y="2057054"/>
              <a:chExt cx="1267880" cy="93767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9000343" y="2057054"/>
                <a:ext cx="511344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01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656540" y="261493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方案改进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705130" y="2868371"/>
              <a:ext cx="1267880" cy="937677"/>
              <a:chOff x="8656540" y="3220643"/>
              <a:chExt cx="1267880" cy="93767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9003944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02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656540" y="3778519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方案实现</a:t>
                </a: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297204" y="1874312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800" dirty="0" smtClean="0"/>
                <a:t>目录</a:t>
              </a:r>
              <a:endParaRPr lang="zh-CN" altLang="en-US" sz="2800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639492" y="2868371"/>
              <a:ext cx="1267880" cy="937678"/>
              <a:chOff x="8939718" y="3220643"/>
              <a:chExt cx="1267880" cy="937678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241188" y="3220643"/>
                <a:ext cx="573073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03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939718" y="3778520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分工安排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481988" y="2868371"/>
              <a:ext cx="1267880" cy="932866"/>
              <a:chOff x="8739256" y="3220643"/>
              <a:chExt cx="1267880" cy="93286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9000355" y="3220643"/>
                <a:ext cx="580250" cy="481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04</a:t>
                </a:r>
                <a:endPara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739256" y="3773708"/>
                <a:ext cx="1267880" cy="3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时间规划</a:t>
                </a: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>
            <a:off x="2514147" y="5207749"/>
            <a:ext cx="11164631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0246" y="1166970"/>
            <a:ext cx="2651509" cy="4524061"/>
            <a:chOff x="5288132" y="1145219"/>
            <a:chExt cx="1615736" cy="3558796"/>
          </a:xfrm>
        </p:grpSpPr>
        <p:sp>
          <p:nvSpPr>
            <p:cNvPr id="53" name="矩形 52"/>
            <p:cNvSpPr/>
            <p:nvPr/>
          </p:nvSpPr>
          <p:spPr>
            <a:xfrm>
              <a:off x="5288132" y="2290439"/>
              <a:ext cx="1615736" cy="559293"/>
            </a:xfrm>
            <a:prstGeom prst="rect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 smtClean="0"/>
                <a:t>PART.01</a:t>
              </a:r>
              <a:endParaRPr lang="zh-CN" altLang="en-US" sz="28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539606" y="2974020"/>
              <a:ext cx="1112786" cy="460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方案改进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634361" y="1145219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634361" y="3683083"/>
              <a:ext cx="923278" cy="10209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0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原有缺陷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剪去单角的矩形 2"/>
          <p:cNvSpPr/>
          <p:nvPr/>
        </p:nvSpPr>
        <p:spPr>
          <a:xfrm>
            <a:off x="1207363" y="2024736"/>
            <a:ext cx="4281376" cy="1902222"/>
          </a:xfrm>
          <a:prstGeom prst="snip1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衣柜</a:t>
            </a:r>
            <a:endParaRPr lang="en-US" altLang="zh-CN" sz="3200" dirty="0" smtClean="0"/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隐私问题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与易用的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矛盾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剪去单角的矩形 6"/>
          <p:cNvSpPr/>
          <p:nvPr/>
        </p:nvSpPr>
        <p:spPr>
          <a:xfrm>
            <a:off x="6168789" y="2024736"/>
            <a:ext cx="4281376" cy="1902222"/>
          </a:xfrm>
          <a:prstGeom prst="snip1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个人书架</a:t>
            </a:r>
            <a:endParaRPr lang="en-US" altLang="zh-CN" sz="3200" dirty="0" smtClean="0"/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有商业化项目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藏书有限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剪去单角的矩形 9"/>
          <p:cNvSpPr/>
          <p:nvPr/>
        </p:nvSpPr>
        <p:spPr>
          <a:xfrm>
            <a:off x="6168789" y="4323234"/>
            <a:ext cx="4281376" cy="1801119"/>
          </a:xfrm>
          <a:prstGeom prst="snip1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无人借书架</a:t>
            </a:r>
            <a:endParaRPr lang="en-US" altLang="zh-CN" sz="3200" dirty="0" smtClean="0"/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用户阅读无目的性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剪去单角的矩形 11"/>
          <p:cNvSpPr/>
          <p:nvPr/>
        </p:nvSpPr>
        <p:spPr>
          <a:xfrm>
            <a:off x="1207363" y="4323234"/>
            <a:ext cx="4281376" cy="1801119"/>
          </a:xfrm>
          <a:prstGeom prst="snip1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无人超市</a:t>
            </a:r>
            <a:endParaRPr lang="en-US" altLang="zh-CN" sz="3200" dirty="0" smtClean="0"/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有大量公司在做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对用户素质要求太高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2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8723" y="52909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新方案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549827" y="2285245"/>
            <a:ext cx="4801314" cy="3306089"/>
            <a:chOff x="3549827" y="2691440"/>
            <a:chExt cx="4801314" cy="3306089"/>
          </a:xfrm>
        </p:grpSpPr>
        <p:sp>
          <p:nvSpPr>
            <p:cNvPr id="7" name="矩形 6"/>
            <p:cNvSpPr/>
            <p:nvPr/>
          </p:nvSpPr>
          <p:spPr>
            <a:xfrm>
              <a:off x="3549827" y="2691440"/>
              <a:ext cx="48013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储物空间辅助管理系统</a:t>
              </a:r>
              <a:endParaRPr lang="zh-CN" altLang="en-US" sz="3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903289" y="3762692"/>
              <a:ext cx="40943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单用户低频存取</a:t>
              </a:r>
              <a:r>
                <a:rPr lang="en-US" altLang="zh-CN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  <a:r>
                <a:rPr lang="zh-CN" altLang="en-US" sz="24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多用户</a:t>
              </a:r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存取</a:t>
              </a:r>
              <a:endParaRPr lang="zh-CN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24453" y="4649278"/>
              <a:ext cx="28520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语音交互</a:t>
              </a:r>
              <a:r>
                <a:rPr lang="en-US" altLang="zh-CN" sz="2400" dirty="0" smtClean="0"/>
                <a:t>+</a:t>
              </a:r>
              <a:r>
                <a:rPr lang="zh-CN" altLang="en-US" sz="2400" dirty="0" smtClean="0"/>
                <a:t>视觉指引</a:t>
              </a:r>
              <a:endParaRPr lang="zh-CN" altLang="en-US" sz="2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24453" y="5535864"/>
              <a:ext cx="28520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视觉跟踪</a:t>
              </a:r>
              <a:r>
                <a:rPr lang="en-US" altLang="zh-CN" sz="2400" dirty="0" smtClean="0"/>
                <a:t>+</a:t>
              </a:r>
              <a:r>
                <a:rPr lang="zh-CN" altLang="en-US" sz="2400" dirty="0" smtClean="0"/>
                <a:t>空间聚类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1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843379" y="488272"/>
            <a:ext cx="727969" cy="727969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/>
              <a:t>01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98723" y="5290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方案改进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01336" y="1384916"/>
            <a:ext cx="46075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336" y="1839554"/>
            <a:ext cx="114368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摄像头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记录用户进入储物空间后的行为，确定放置杂物的位置或从何处取走杂物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用户利用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语音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和系统交互，通过自然语言处理获取对该物体特征信息的描述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在系统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中存储用户取物和置物时的访问记录，并截取一小段关键视频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可实现性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储物空间使用频率较低，不会产生过多数据超出计算能力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大件物体易于定位；对于小件物体，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物空间一般包含有若干个相对独立的小单元，如纸箱、收纳架等，便于区分位置和按种类归纳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7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8212240" y="3148314"/>
            <a:ext cx="1637816" cy="2002420"/>
            <a:chOff x="8212240" y="3148314"/>
            <a:chExt cx="1637816" cy="2002420"/>
          </a:xfrm>
        </p:grpSpPr>
        <p:sp>
          <p:nvSpPr>
            <p:cNvPr id="17" name="椭圆 16"/>
            <p:cNvSpPr/>
            <p:nvPr/>
          </p:nvSpPr>
          <p:spPr>
            <a:xfrm>
              <a:off x="9213448" y="3148314"/>
              <a:ext cx="555585" cy="555585"/>
            </a:xfrm>
            <a:prstGeom prst="ellipse">
              <a:avLst/>
            </a:prstGeom>
            <a:solidFill>
              <a:schemeClr val="dk1"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17" idx="4"/>
            </p:cNvCxnSpPr>
            <p:nvPr/>
          </p:nvCxnSpPr>
          <p:spPr>
            <a:xfrm>
              <a:off x="9491241" y="3703899"/>
              <a:ext cx="0" cy="89125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9120851" y="4595149"/>
              <a:ext cx="370391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9491242" y="4595149"/>
              <a:ext cx="358814" cy="555585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8889357" y="3871731"/>
              <a:ext cx="613461" cy="329878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010892" y="4068502"/>
              <a:ext cx="468773" cy="300939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8212240" y="3755985"/>
              <a:ext cx="879676" cy="8044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0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78392" y="3436234"/>
            <a:ext cx="555585" cy="555585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448782" y="3929602"/>
            <a:ext cx="277793" cy="72341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356185" y="4653020"/>
            <a:ext cx="370391" cy="55558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726576" y="4653020"/>
            <a:ext cx="358814" cy="55558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93197" y="4114796"/>
            <a:ext cx="613461" cy="329878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101604" y="4265275"/>
            <a:ext cx="468773" cy="300939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91314" y="4415129"/>
            <a:ext cx="879676" cy="8044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2181200">
            <a:off x="8506473" y="518658"/>
            <a:ext cx="835841" cy="555317"/>
          </a:xfrm>
          <a:prstGeom prst="rightArrow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361541" y="2595544"/>
            <a:ext cx="1756456" cy="1607897"/>
            <a:chOff x="4361541" y="2595544"/>
            <a:chExt cx="1756456" cy="1607897"/>
          </a:xfrm>
        </p:grpSpPr>
        <p:sp>
          <p:nvSpPr>
            <p:cNvPr id="6" name="弧形 5"/>
            <p:cNvSpPr/>
            <p:nvPr/>
          </p:nvSpPr>
          <p:spPr>
            <a:xfrm rot="17422289">
              <a:off x="4953967" y="3100102"/>
              <a:ext cx="625032" cy="71763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 rot="17422289">
              <a:off x="4689138" y="2863823"/>
              <a:ext cx="1021578" cy="10338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弧形 23"/>
            <p:cNvSpPr/>
            <p:nvPr/>
          </p:nvSpPr>
          <p:spPr>
            <a:xfrm rot="17422289">
              <a:off x="4435820" y="2521265"/>
              <a:ext cx="1607897" cy="175645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59788" y="1893783"/>
            <a:ext cx="259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灰色的木质箱子</a:t>
            </a:r>
            <a:endParaRPr lang="zh-CN" altLang="en-US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50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22744" y="613458"/>
            <a:ext cx="9456517" cy="5555849"/>
            <a:chOff x="-23150" y="92597"/>
            <a:chExt cx="9456517" cy="555584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48719" y="92597"/>
              <a:ext cx="0" cy="348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48719" y="3576577"/>
              <a:ext cx="73846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23150" y="3576577"/>
              <a:ext cx="2071869" cy="2071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梯形 10"/>
          <p:cNvSpPr/>
          <p:nvPr/>
        </p:nvSpPr>
        <p:spPr>
          <a:xfrm rot="2951850">
            <a:off x="9651934" y="634748"/>
            <a:ext cx="474562" cy="913713"/>
          </a:xfrm>
          <a:prstGeom prst="trapezoid">
            <a:avLst>
              <a:gd name="adj" fmla="val 16256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8340000">
            <a:off x="10300456" y="1091362"/>
            <a:ext cx="500755" cy="139152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940000">
            <a:off x="10148392" y="1108851"/>
            <a:ext cx="243069" cy="8102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8203919">
            <a:off x="288155" y="2872244"/>
            <a:ext cx="2958372" cy="1288011"/>
          </a:xfrm>
          <a:prstGeom prst="parallelogram">
            <a:avLst>
              <a:gd name="adj" fmla="val 92724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17" idx="4"/>
          </p:cNvCxnSpPr>
          <p:nvPr/>
        </p:nvCxnSpPr>
        <p:spPr>
          <a:xfrm>
            <a:off x="5079905" y="3796497"/>
            <a:ext cx="0" cy="89125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709515" y="4687747"/>
            <a:ext cx="370391" cy="55558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079906" y="4687747"/>
            <a:ext cx="358814" cy="555585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2112" y="3964329"/>
            <a:ext cx="289371" cy="584522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889107" y="2253380"/>
            <a:ext cx="1146586" cy="2434367"/>
            <a:chOff x="8541424" y="2033461"/>
            <a:chExt cx="1146586" cy="2434367"/>
          </a:xfrm>
        </p:grpSpPr>
        <p:sp>
          <p:nvSpPr>
            <p:cNvPr id="4" name="梯形 3"/>
            <p:cNvSpPr/>
            <p:nvPr/>
          </p:nvSpPr>
          <p:spPr>
            <a:xfrm>
              <a:off x="8541424" y="2033461"/>
              <a:ext cx="1146586" cy="2434367"/>
            </a:xfrm>
            <a:prstGeom prst="trapezoid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808335" y="2355448"/>
              <a:ext cx="614727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738885" y="2693043"/>
              <a:ext cx="763928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8738885" y="3088511"/>
              <a:ext cx="763928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659134" y="3516249"/>
              <a:ext cx="936279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611852" y="3964329"/>
              <a:ext cx="1041433" cy="0"/>
            </a:xfrm>
            <a:prstGeom prst="line">
              <a:avLst/>
            </a:prstGeom>
            <a:ln w="2222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873981" y="3504675"/>
            <a:ext cx="1679190" cy="1535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 rot="4741440">
            <a:off x="4731718" y="3167982"/>
            <a:ext cx="626915" cy="1071833"/>
          </a:xfrm>
          <a:prstGeom prst="arc">
            <a:avLst>
              <a:gd name="adj1" fmla="val 13850348"/>
              <a:gd name="adj2" fmla="val 0"/>
            </a:avLst>
          </a:prstGeom>
          <a:ln w="317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02112" y="3240912"/>
            <a:ext cx="555585" cy="55558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476262" y="1834843"/>
            <a:ext cx="128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梯子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016482" y="2463576"/>
            <a:ext cx="1756456" cy="1607897"/>
            <a:chOff x="4361541" y="2595544"/>
            <a:chExt cx="1756456" cy="1607897"/>
          </a:xfrm>
        </p:grpSpPr>
        <p:sp>
          <p:nvSpPr>
            <p:cNvPr id="37" name="弧形 36"/>
            <p:cNvSpPr/>
            <p:nvPr/>
          </p:nvSpPr>
          <p:spPr>
            <a:xfrm rot="17422289">
              <a:off x="4953967" y="3100102"/>
              <a:ext cx="625032" cy="71763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/>
            <p:cNvSpPr/>
            <p:nvPr/>
          </p:nvSpPr>
          <p:spPr>
            <a:xfrm rot="17422289">
              <a:off x="4689138" y="2863823"/>
              <a:ext cx="1021578" cy="10338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>
            <a:xfrm rot="17422289">
              <a:off x="4435820" y="2521265"/>
              <a:ext cx="1607897" cy="175645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9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6526B"/>
      </a:accent1>
      <a:accent2>
        <a:srgbClr val="D17869"/>
      </a:accent2>
      <a:accent3>
        <a:srgbClr val="8496B0"/>
      </a:accent3>
      <a:accent4>
        <a:srgbClr val="EBAD60"/>
      </a:accent4>
      <a:accent5>
        <a:srgbClr val="F5CF66"/>
      </a:accent5>
      <a:accent6>
        <a:srgbClr val="8BAB8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3137</TotalTime>
  <Words>844</Words>
  <Application>Microsoft Office PowerPoint</Application>
  <PresentationFormat>宽屏</PresentationFormat>
  <Paragraphs>120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Kozuka Gothic Pr6N EL</vt:lpstr>
      <vt:lpstr>等线</vt:lpstr>
      <vt:lpstr>等线 Light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Qinglong Yang</dc:creator>
  <cp:lastModifiedBy>Kx Y</cp:lastModifiedBy>
  <cp:revision>212</cp:revision>
  <dcterms:created xsi:type="dcterms:W3CDTF">2017-03-08T05:01:10Z</dcterms:created>
  <dcterms:modified xsi:type="dcterms:W3CDTF">2017-12-09T02:17:18Z</dcterms:modified>
</cp:coreProperties>
</file>